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6"/>
  </p:notesMasterIdLst>
  <p:sldIdLst>
    <p:sldId id="340" r:id="rId2"/>
    <p:sldId id="337" r:id="rId3"/>
    <p:sldId id="341" r:id="rId4"/>
    <p:sldId id="338" r:id="rId5"/>
    <p:sldId id="339" r:id="rId6"/>
    <p:sldId id="295" r:id="rId7"/>
    <p:sldId id="256" r:id="rId8"/>
    <p:sldId id="262" r:id="rId9"/>
    <p:sldId id="266" r:id="rId10"/>
    <p:sldId id="293" r:id="rId11"/>
    <p:sldId id="292" r:id="rId12"/>
    <p:sldId id="257" r:id="rId13"/>
    <p:sldId id="267" r:id="rId14"/>
    <p:sldId id="294" r:id="rId15"/>
    <p:sldId id="270" r:id="rId16"/>
    <p:sldId id="271" r:id="rId17"/>
    <p:sldId id="273" r:id="rId18"/>
    <p:sldId id="259" r:id="rId19"/>
    <p:sldId id="274" r:id="rId20"/>
    <p:sldId id="296" r:id="rId21"/>
    <p:sldId id="290" r:id="rId22"/>
    <p:sldId id="297" r:id="rId23"/>
    <p:sldId id="298" r:id="rId24"/>
    <p:sldId id="299" r:id="rId25"/>
    <p:sldId id="301" r:id="rId26"/>
    <p:sldId id="300" r:id="rId27"/>
    <p:sldId id="302" r:id="rId28"/>
    <p:sldId id="303" r:id="rId29"/>
    <p:sldId id="304" r:id="rId30"/>
    <p:sldId id="305" r:id="rId31"/>
    <p:sldId id="307" r:id="rId32"/>
    <p:sldId id="308" r:id="rId33"/>
    <p:sldId id="310" r:id="rId34"/>
    <p:sldId id="309" r:id="rId35"/>
    <p:sldId id="306" r:id="rId36"/>
    <p:sldId id="314" r:id="rId37"/>
    <p:sldId id="312" r:id="rId38"/>
    <p:sldId id="315" r:id="rId39"/>
    <p:sldId id="316" r:id="rId40"/>
    <p:sldId id="320" r:id="rId41"/>
    <p:sldId id="317" r:id="rId42"/>
    <p:sldId id="318" r:id="rId43"/>
    <p:sldId id="319" r:id="rId44"/>
    <p:sldId id="311" r:id="rId45"/>
    <p:sldId id="313" r:id="rId46"/>
    <p:sldId id="323" r:id="rId47"/>
    <p:sldId id="321" r:id="rId48"/>
    <p:sldId id="322" r:id="rId49"/>
    <p:sldId id="324" r:id="rId50"/>
    <p:sldId id="326" r:id="rId51"/>
    <p:sldId id="327" r:id="rId52"/>
    <p:sldId id="325" r:id="rId53"/>
    <p:sldId id="328" r:id="rId54"/>
    <p:sldId id="329" r:id="rId55"/>
    <p:sldId id="331" r:id="rId56"/>
    <p:sldId id="330" r:id="rId57"/>
    <p:sldId id="334" r:id="rId58"/>
    <p:sldId id="332" r:id="rId59"/>
    <p:sldId id="333" r:id="rId60"/>
    <p:sldId id="335" r:id="rId61"/>
    <p:sldId id="336" r:id="rId62"/>
    <p:sldId id="268" r:id="rId63"/>
    <p:sldId id="269" r:id="rId64"/>
    <p:sldId id="276" r:id="rId65"/>
    <p:sldId id="291" r:id="rId66"/>
    <p:sldId id="275" r:id="rId67"/>
    <p:sldId id="278" r:id="rId68"/>
    <p:sldId id="258" r:id="rId69"/>
    <p:sldId id="263" r:id="rId70"/>
    <p:sldId id="277" r:id="rId71"/>
    <p:sldId id="261" r:id="rId72"/>
    <p:sldId id="265" r:id="rId73"/>
    <p:sldId id="264" r:id="rId74"/>
    <p:sldId id="279" r:id="rId75"/>
    <p:sldId id="280" r:id="rId76"/>
    <p:sldId id="281" r:id="rId77"/>
    <p:sldId id="282" r:id="rId78"/>
    <p:sldId id="283" r:id="rId79"/>
    <p:sldId id="284" r:id="rId80"/>
    <p:sldId id="285" r:id="rId81"/>
    <p:sldId id="289" r:id="rId82"/>
    <p:sldId id="286" r:id="rId83"/>
    <p:sldId id="287" r:id="rId84"/>
    <p:sldId id="288" r:id="rId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56"/>
    <p:restoredTop sz="96327"/>
  </p:normalViewPr>
  <p:slideViewPr>
    <p:cSldViewPr snapToGrid="0">
      <p:cViewPr varScale="1">
        <p:scale>
          <a:sx n="128" d="100"/>
          <a:sy n="128" d="100"/>
        </p:scale>
        <p:origin x="4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9T17:39:16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513 3433 24575,'29'-6'0,"-2"-4"0,50 6 0,-14-7 0,30 6 0,-7 1 0,12 0 0,-48 4 0,1 0 0,9 0 0,0 0 0,-2 0 0,-1 0 0,3 0 0,-1 0 0,-3 0 0,0 0 0,43 0 0,-8 0 0,-15 0 0,-19 0 0,-10 0 0,-17 0 0,-8 0 0,-11 0 0,-2 0 0,-3-3 0,5 3 0,1-3 0,8 3 0,9 0 0,13 0 0,12 0 0,8 0 0,17 0 0,8 0 0,8 0-244,-43 0 0,-1 0 244,49 0 0,-44 0 0,0 0 0,-5 0 0,0 0 0,4 0 0,1 0 0,39 0 0,4 0 0,-9 0 0,0 0 0,-5 0 0,-8 0 0,7 0 0,-16 0 0,11 0-62,-11 0 62,7 0 0,-3 0 0,4 0 0,-4 0 0,7 0 0,-2 0 0,9 0 0,-5 0 0,3 0 0,-7 0 0,7 0 0,-11 0 0,6 0 0,-11 0 0,7 0 0,-7 0 0,3 0 0,-8 0 0,2 0 0,-10 4 0,10 4 487,-7 1-487,9 3 63,4-8-63,-8 4 0,16 0 0,-11-2 0,13 1 0,-1-7 0,-7 0 0,2 0 0,-9 0 0,-3 0 0,-10 4 0,-6-3 0,-13 5 0,4-5 0,-13 5 0,7-5 0,-3 5 0,-4-3 0,-1 1 0,3 3 0,-9-7 0,9 4 0,-8-4 0,-3 0 0,2 0 0,-6 2 0,10-1 0,-1 5 0,12-6 0,18 14 0,-4-12 0,10 11 0,-10-8 0,-3-1 0,5 7 0,-5-10 0,-2 10 0,1-10 0,-3 6 0,-2-7 0,-9 4 0,-2-4 0,-2 0 0,-7 0 0,-2 0 0,-8 0 0,1 0 0,6 0 0,1 0 0,7 0 0,6 0 0,9 0 0,14 0 0,3 0 0,14-8 0,-13 6 0,13-9 0,-23 7 0,5-8 0,-25 2 0,-5-1 0,-12 6 0,-1-3 0,-1 4 0,3-7 0,4-2 0,7-5 0,2-4 0,6-1 0,-2-2 0,-1 1 0,4-5 0,-7 6 0,6-7 0,-13 12 0,9-10 0,-15 11 0,12-16 0,-8 12 0,11-12 0,-10 13 0,10-13 0,-11 12 0,7-7 0,-7 4 0,4-1 0,-5 4 0,5-10 0,-5 13 0,9-15 0,-7 4 0,0 3 0,7-19 0,-12 13 0,15-8 0,-12-5 0,4 21 0,-5-21 0,1 19 0,-8-2 0,4 5 0,-5 7 0,2 1 0,-3 4 0,2-4 0,-4 5 0,2-7 0,-3 7 0,3-12 0,-2 5 0,2-10 0,-3 3 0,0-5 0,0-4 0,0-1 0,0-5 0,0 5 0,0-16 0,0 22 0,0-17 0,-11 12 0,3 7 0,-11-15 0,7 23 0,-2-13 0,1 15 0,3-4 0,-2-3 0,-3 1 0,1-2 0,-12-10 0,7 4 0,-8-5 0,4 0 0,-5-8 0,4 6 0,-8-11 0,0 0 0,-1 6 0,-7-10 0,6 2 0,-24-14 0,20 11 0,-16-1 0,15 18 0,6 5 0,-10-2 0,7 2 0,-4-2 0,1 5 0,3 1 0,-6 7 0,15 3 0,-9 2 0,7 1 0,-5-1 0,4 3 0,-10-2 0,18 9 0,-31-10 0,16 13 0,-28-9 0,7 3 0,-9 2 0,-4-1 0,19 6 0,-1 2 0,-23 3 0,23-2 0,2 0 0,-7 3 0,16 1 0,7-5 0,26 1 0,-3-2 0,1 0 0,1-2 0,-13-9 0,-3-5 0,-5-10 0,-3-2 0,3-2 0,0-1 0,1 0 0,7 6 0,-6-9 0,17 16 0,-16-15 0,16 17 0,-8-9 0,8 7 0,2 2 0,-6-3 0,9 9 0,-13-10 0,13 13 0,-6-6 0,5 4 0,2 3 0,-3 0 0,-2 1 0,1 2 0,-8-6 0,-1 1 0,-1 2 0,-8 0 0,4 2 0,-9 0 0,-1 0 0,-4-3 0,0 2 0,-1-2 0,-3 0 0,2 6 0,-3-3 0,9 1 0,-3 2 0,7-9 0,-2 9 0,3-9 0,-4 9 0,-1-5 0,-9 1 0,-9 1 0,-10-7 0,-6 5 0,-11-2 0,-2 4 0,-1 4 0,-6 0 0,11 0 0,1 0 0,18 0 0,15 0 0,16 0 0,14 0 0,2 3 0,-1 3 0,5 3 0,-9 15 0,7-7 0,-6 19 0,-3-2 0,5 10 0,-3 4 0,8 5 0,-3 0 0,5 5 0,-4-9 0,5-2 0,1-13 0,1-9 0,3-3 0,0-12 0,-5 1 0,-15-23 0,1 2 0,-14-22 0,6 9 0,-8-7 0,-1-6 0,-1-2 0,-7-15 0,2 7 0,-9-17 0,-3 11 0,-1-3 0,-8 2 0,7 5 0,-2-2 0,-9-10 0,21 24 0,-10-10 0,36 31 0,3 1 0,12 9 0,-1 1 0,0 2 0,0 2 0,-5 0 0,4 0 0,-10 0 0,9 2 0,-6 2 0,6-1 0,-4-1 0,-3 1 0,6-2 0,-5 4 0,-3-4 0,1 7 0,-7-4 0,0 5 0,-1-2 0,-9 4 0,3-3 0,-7 3 0,3-4 0,-5 4 0,1-2 0,8 1 0,-10 1 0,14 0 0,-16 1 0,8-1 0,-4 0 0,4-3 0,-4 3 0,4-4 0,-26 8 0,21-3 0,-20 7 0,30-8 0,-8 4 0,11-5 0,-1 4 0,8-5 0,1 3 0,2-3 0,2 1 0,5-5 0,0 0 0,4-1 0,-1 1 0,0 1 0,0 0 0,-2 2 0,-1 1 0,-2 2 0,-5 5 0,6 0 0,-10 5 0,10-2 0,-8 10 0,5-9 0,0 8 0,-5-1 0,10-6 0,-5 7 0,10-10 0,0-5 0,0 4 0,0-10 0,0 5 0,-5-14 0,2 1 0,-5-10 0,4 7 0,-8-11 0,5 10 0,-18-15 0,11 12 0,-15-9 0,-1 5 0,-2-3 0,-8-4 0,0 2 0,0-6 0,-1 7 0,-12-8 0,6 3 0,-7-3 0,-8-5 0,18 8 0,-12-7 0,7 8 0,10 0 0,-12 0 0,31 9 0,-12 0 0,24 10 0,-7 1 0,9 8 0,0-1 0,1 1 0,2 3 0,-3-4 0,3 5 0,-2-6 0,2-3 0,-2 4 0,1-3 0,-1 4 0,2-4 0,1 1 0,-4-2 0,0 3 0,-2-1 0,-4 1 0,3 0 0,-10 4 0,1 0 0,-3 1 0,1 1 0,0-4 0,-1 4 0,0-4 0,6 1 0,-3-2 0,7-1 0,-3 0 0,-1 3 0,9 0 0,-6 0 0,-5 7 0,6-8 0,-6 5 0,-3 1 0,9-7 0,-26 15 0,12-10 0,-10 7 0,1-1 0,3 1 0,0 0 0,-4 3 0,13-7 0,-2-1 0,3 3 0,10-10 0,-9 7 0,13-6 0,-7-1 0,7 1 0,-2 1 0,7 0 0,-7 3 0,5-1 0,-11 5 0,10-3 0,-4 3 0,5 3 0,-6 3 0,4-1 0,-8 11 0,10-15 0,-3 8 0,4-8 0,0-4 0,-4 9 0,4-11 0,-4 10 0,7-11 0,-3 8 0,5-9 0,-7 9 0,7-9 0,-8 14 0,5 2 0,-3 4 0,-7 1 0,2 2 0,-10-1 0,6 16 0,-11-2 0,13 3 0,-12-8 0,5 7 0,1-15 0,1 10 0,1-9 0,10-8 0,-6 7 0,5-12 0,2-1 0,-3 4 0,7-13 0,-3 12 0,0-9 0,2 2 0,-4 0 0,7 4 0,-4-6 0,4 14 0,-1-6 0,-2 12 0,4-8 0,-10 19 0,5-16 0,-2 13 0,1-17 0,5 3 0,-1-3 0,-2 9 0,-3 1 0,2 5 0,-6-1 0,10 0 0,-5 1 0,5-1 0,-6 1 0,6-1 0,-9 0 0,8-4 0,-5 4 0,7-16 0,0 9 0,0-18 0,0 6 0,0-10 0,0-1 0,0-2 0,0 2 0,0-2 0,0 5 0,0-2 0,0 0 0,0 2 0,0-2 0,0 2 0,0 4 0,0 0 0,0 1 0,0 2 0,0 1 0,0 1 0,0 0 0,0 2 0,0-11 0,0 11 0,0-15 0,0 4 0,0-5 0,0 2 0,0-2 0,0 8 0,0-4 0,4 12 0,4 8 0,7 5 0,1 8 0,4 0 0,-5-8 0,-4-6 0,2-2 0,-6-16 0,0 7 0,-2-12 0,-1-2 0,4 0 0,-2-3 0,9 5 0,-8-1 0,10 1 0,-7 0 0,5 0 0,4-3 0,-3 3 0,8-6 0,-1 3 0,1-3 0,5 0 0,4 0 0,1 0 0,-5 0 0,3 0 0,-12 0 0,-3 0 0,-5 0 0,-6 0 0,2 0 0,-1 0 0,1 0 0,-2 0 0,-3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9T17:39:44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6F2DF-31A3-134E-AACA-950ECC6B2AA1}" type="datetimeFigureOut">
              <a:rPr lang="en-US" smtClean="0"/>
              <a:t>2/9/24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D62DB-B57B-EE4E-9BC7-EB6E06FD4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08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D62DB-B57B-EE4E-9BC7-EB6E06FD479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98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A1834-0A2A-7751-6647-196DE1814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EB3B2B-1EED-CBBE-58F6-9A4DDB486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EC8BF-2CF3-6517-397A-7BFE7154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A945-777E-7743-A518-CBEEA0A092B9}" type="datetimeFigureOut">
              <a:rPr lang="en-US" smtClean="0"/>
              <a:t>2/9/24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AB3B9-FF9C-96F2-774E-58CD9607C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09538-FF0B-9CA7-7337-833E41304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B419-2293-8A4E-A4DB-40759C311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69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E9AD3-3ED9-7563-C58A-96EB93D7B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6AF69A-40CE-57B0-4EC8-4A0AFBAF7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AB461-5853-5042-0524-FFAFFE559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A945-777E-7743-A518-CBEEA0A092B9}" type="datetimeFigureOut">
              <a:rPr lang="en-US" smtClean="0"/>
              <a:t>2/9/24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F496A-5383-000A-9942-9B40FB0D9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97DC8-1F7A-C3EC-3C71-5CFC471A8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B419-2293-8A4E-A4DB-40759C311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9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3D2630-B679-BDC5-90ED-7A7D66C355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476805-E6F4-DBC5-7396-D6B4AA2CA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C317E-9AB5-68E6-EB20-992135CE2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A945-777E-7743-A518-CBEEA0A092B9}" type="datetimeFigureOut">
              <a:rPr lang="en-US" smtClean="0"/>
              <a:t>2/9/24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9A6AA-BB20-98BA-2F49-FB2A2300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711AF-AEFB-AE98-368B-640E74EDE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B419-2293-8A4E-A4DB-40759C311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91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775C1-E9DB-E9F1-B73C-3FBA44082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DEA98-B95D-7E0A-882C-51FB3EF09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333A-5B4A-EEBC-9814-78E4FB44E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A945-777E-7743-A518-CBEEA0A092B9}" type="datetimeFigureOut">
              <a:rPr lang="en-US" smtClean="0"/>
              <a:t>2/9/24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09776-E936-CBB1-B23B-1557DAB62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AA41C-8126-8467-D00F-CF870BFE4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B419-2293-8A4E-A4DB-40759C311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28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2C17C-4168-D2A8-8DB6-49411B3BA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28CFF-4A8A-7B03-AF37-2F681F879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4375F-D98F-77C2-2019-E38E15104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A945-777E-7743-A518-CBEEA0A092B9}" type="datetimeFigureOut">
              <a:rPr lang="en-US" smtClean="0"/>
              <a:t>2/9/24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24B6D-0D0B-0CC3-9469-C90C73247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D75A2-7C29-56A5-0C6E-574B66CB5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B419-2293-8A4E-A4DB-40759C311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67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5B005-3EF6-4B95-DE1D-1B5E1515E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3970B-09E4-51B4-13ED-B938464F3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858BA-8940-A6EC-1595-6C5FC603D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9CC546-87A2-0937-014E-73FE007A5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A945-777E-7743-A518-CBEEA0A092B9}" type="datetimeFigureOut">
              <a:rPr lang="en-US" smtClean="0"/>
              <a:t>2/9/24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C70945-AC7F-AE71-DE3F-75FF12E1A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48C4E-075E-9E1A-5A9B-504257373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B419-2293-8A4E-A4DB-40759C311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49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8D330-30E4-C496-88BC-DF5D53DAC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F7F07-4C2B-EF3A-0187-B33730D52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F0E25B-8916-B739-C17B-47B151D5F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67FA3F-7CF9-54BA-B267-834A31E32B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E0EA8C-6B5A-0A69-75CC-23396D4A59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E13E07-4DC3-F1F5-3A2A-CC59E995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A945-777E-7743-A518-CBEEA0A092B9}" type="datetimeFigureOut">
              <a:rPr lang="en-US" smtClean="0"/>
              <a:t>2/9/24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883E3F-5A75-FD3C-B647-A5502C395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7DA24B-D661-8317-77E1-45D36E446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B419-2293-8A4E-A4DB-40759C311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81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2772-62DC-4FDC-62D6-9F54BA3A9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78BCB9-0084-28EF-6197-95BA2F970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A945-777E-7743-A518-CBEEA0A092B9}" type="datetimeFigureOut">
              <a:rPr lang="en-US" smtClean="0"/>
              <a:t>2/9/24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EE6C41-CA2D-08A6-BCEF-15D0CA11B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3ED74-67F8-2F7E-7ABF-058C9BBBF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B419-2293-8A4E-A4DB-40759C311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75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8C77CB-8DE9-0593-C99D-17F8077B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A945-777E-7743-A518-CBEEA0A092B9}" type="datetimeFigureOut">
              <a:rPr lang="en-US" smtClean="0"/>
              <a:t>2/9/24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7382C0-F861-D674-22D7-2D1D4314B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ED318-AC39-4EFD-B47B-50B173ACB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B419-2293-8A4E-A4DB-40759C311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74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F7014-8CA4-E412-B37A-C851A979E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366C1-048C-3D63-5A31-B79E2ADB4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E7E8D-9E91-A0E8-CA87-25F04B13E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2CBCF6-2AD5-C1B9-07C5-1F5752056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A945-777E-7743-A518-CBEEA0A092B9}" type="datetimeFigureOut">
              <a:rPr lang="en-US" smtClean="0"/>
              <a:t>2/9/24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FBDBF-DD22-3F2F-CACB-D9929BED5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557DAB-ACDA-5BAF-86D6-F6C0B9BEF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B419-2293-8A4E-A4DB-40759C311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73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83C3C-D335-CFD5-0C4A-54EFD788C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E2E796-3C6F-63D1-B8E1-5E166C3E1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66DC4E-D94A-45CB-9FDA-8CAC4E80B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7EA97-A91E-5A64-FCE8-BB2EFE98F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A945-777E-7743-A518-CBEEA0A092B9}" type="datetimeFigureOut">
              <a:rPr lang="en-US" smtClean="0"/>
              <a:t>2/9/24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BC085-B040-3571-AE25-FC9EA9F47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479D7-EAE1-FCFB-9024-AB5DCDDEE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B419-2293-8A4E-A4DB-40759C311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14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F5D38D-8FE2-2F93-9F20-C78ED5262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A4540-B0D0-A7FA-8AD5-F2E5CBEED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B9410-C6A8-27F7-4025-4A31355069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1A945-777E-7743-A518-CBEEA0A092B9}" type="datetimeFigureOut">
              <a:rPr lang="en-US" smtClean="0"/>
              <a:t>2/9/24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97C38-ABE2-C92A-C73D-76D4ED19D9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5E87B-48E5-8C9E-F2B0-9E1D463218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CB419-2293-8A4E-A4DB-40759C311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customXml" Target="../ink/ink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78044B-C7ED-4E55-9B84-DB80515C4E90}"/>
              </a:ext>
            </a:extLst>
          </p:cNvPr>
          <p:cNvSpPr/>
          <p:nvPr/>
        </p:nvSpPr>
        <p:spPr>
          <a:xfrm>
            <a:off x="1544320" y="1930399"/>
            <a:ext cx="1981200" cy="12090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78C191-EEB8-BE96-3F4C-35016D51DF82}"/>
              </a:ext>
            </a:extLst>
          </p:cNvPr>
          <p:cNvCxnSpPr/>
          <p:nvPr/>
        </p:nvCxnSpPr>
        <p:spPr>
          <a:xfrm>
            <a:off x="3525520" y="2509520"/>
            <a:ext cx="51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016AE7-620C-DCF4-48A7-5D011F55CA5F}"/>
              </a:ext>
            </a:extLst>
          </p:cNvPr>
          <p:cNvSpPr/>
          <p:nvPr/>
        </p:nvSpPr>
        <p:spPr>
          <a:xfrm>
            <a:off x="3525520" y="2509520"/>
            <a:ext cx="5262880" cy="6299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Ocean</a:t>
            </a:r>
          </a:p>
          <a:p>
            <a:pPr algn="ctr"/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0F830D9-1EB4-E82F-8A69-1F9174C1094A}"/>
              </a:ext>
            </a:extLst>
          </p:cNvPr>
          <p:cNvCxnSpPr/>
          <p:nvPr/>
        </p:nvCxnSpPr>
        <p:spPr>
          <a:xfrm>
            <a:off x="3525520" y="1717040"/>
            <a:ext cx="4297680" cy="7924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5E23A9D-C46B-EA0F-2D32-9895C8BC144B}"/>
              </a:ext>
            </a:extLst>
          </p:cNvPr>
          <p:cNvSpPr/>
          <p:nvPr/>
        </p:nvSpPr>
        <p:spPr>
          <a:xfrm rot="711716" flipV="1">
            <a:off x="3109734" y="1604904"/>
            <a:ext cx="406400" cy="11214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79D17C-5D1E-5A84-E714-CE16E89596D3}"/>
              </a:ext>
            </a:extLst>
          </p:cNvPr>
          <p:cNvSpPr txBox="1"/>
          <p:nvPr/>
        </p:nvSpPr>
        <p:spPr>
          <a:xfrm>
            <a:off x="2366682" y="820271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HSRL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F94606F-0E7F-6C9A-1433-D8A61D5E3839}"/>
              </a:ext>
            </a:extLst>
          </p:cNvPr>
          <p:cNvCxnSpPr>
            <a:cxnSpLocks/>
          </p:cNvCxnSpPr>
          <p:nvPr/>
        </p:nvCxnSpPr>
        <p:spPr>
          <a:xfrm>
            <a:off x="2874121" y="1067742"/>
            <a:ext cx="300226" cy="416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E259780-5304-2564-3B58-6372E40F8F18}"/>
              </a:ext>
            </a:extLst>
          </p:cNvPr>
          <p:cNvCxnSpPr/>
          <p:nvPr/>
        </p:nvCxnSpPr>
        <p:spPr>
          <a:xfrm>
            <a:off x="3644153" y="1757624"/>
            <a:ext cx="0" cy="7518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1DAECF4-1816-5205-4D1A-D6013FC9D63D}"/>
              </a:ext>
            </a:extLst>
          </p:cNvPr>
          <p:cNvSpPr txBox="1"/>
          <p:nvPr/>
        </p:nvSpPr>
        <p:spPr>
          <a:xfrm>
            <a:off x="3590557" y="1945639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30 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A1DDB8D-9306-E503-01A2-CCC9E3D0A7B9}"/>
              </a:ext>
            </a:extLst>
          </p:cNvPr>
          <p:cNvCxnSpPr/>
          <p:nvPr/>
        </p:nvCxnSpPr>
        <p:spPr>
          <a:xfrm>
            <a:off x="3590557" y="1484240"/>
            <a:ext cx="4232643" cy="8009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D33E8F0-86CB-654E-0889-33B26DD15A35}"/>
              </a:ext>
            </a:extLst>
          </p:cNvPr>
          <p:cNvSpPr txBox="1"/>
          <p:nvPr/>
        </p:nvSpPr>
        <p:spPr>
          <a:xfrm>
            <a:off x="5002305" y="1129396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7.5 km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10D48F-74D4-3785-A55A-757AB739212A}"/>
              </a:ext>
            </a:extLst>
          </p:cNvPr>
          <p:cNvSpPr txBox="1"/>
          <p:nvPr/>
        </p:nvSpPr>
        <p:spPr>
          <a:xfrm>
            <a:off x="4908176" y="1837716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Lidar beam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3177C9-CD6E-47B8-CDE5-81921900546F}"/>
              </a:ext>
            </a:extLst>
          </p:cNvPr>
          <p:cNvSpPr txBox="1"/>
          <p:nvPr/>
        </p:nvSpPr>
        <p:spPr>
          <a:xfrm>
            <a:off x="3958871" y="683710"/>
            <a:ext cx="2454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HSRL Viewing Geometry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E185FAA-BFF9-8B87-8012-BADD05E44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260159"/>
            <a:ext cx="7745506" cy="35978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53D94-BB98-FADB-9D17-314A48921550}"/>
              </a:ext>
            </a:extLst>
          </p:cNvPr>
          <p:cNvSpPr txBox="1"/>
          <p:nvPr/>
        </p:nvSpPr>
        <p:spPr>
          <a:xfrm>
            <a:off x="1461053" y="1618478"/>
            <a:ext cx="1421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Ragged point</a:t>
            </a:r>
          </a:p>
        </p:txBody>
      </p:sp>
    </p:spTree>
    <p:extLst>
      <p:ext uri="{BB962C8B-B14F-4D97-AF65-F5344CB8AC3E}">
        <p14:creationId xmlns:p14="http://schemas.microsoft.com/office/powerpoint/2010/main" val="1604674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92D914-7538-DDCD-C748-099EA6C89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148" y="769455"/>
            <a:ext cx="6337852" cy="5676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83D39A-2644-5446-0FA9-107A04FA3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133" y="680555"/>
            <a:ext cx="6011793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7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62C547-4E27-7FB1-8B70-E68B0755A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806"/>
            <a:ext cx="12209951" cy="657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64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7A45A7-3092-BF60-1785-A8D65D5D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50" y="438150"/>
            <a:ext cx="75819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11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38541F-298F-FE42-3DBB-5B7D94EA2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0" y="615950"/>
            <a:ext cx="7569200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59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673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F5724E-58A8-F99E-8F55-E3EC0F2FF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50" y="901700"/>
            <a:ext cx="7772400" cy="402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49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5FAE21-8B81-0D39-7AA5-55CE12563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901700"/>
            <a:ext cx="7772400" cy="420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8E1E92-7FDE-9D9C-430C-CD043E5C7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711493" cy="657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35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F1693B-B778-DDE6-B7E0-32053B984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43" y="160638"/>
            <a:ext cx="12577974" cy="669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07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B4362C-00EC-1B36-3929-5A5F5B614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0" y="114427"/>
            <a:ext cx="12006470" cy="401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8C047B-F244-E2E3-6938-60AF13A1D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46" y="3429000"/>
            <a:ext cx="11683224" cy="36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83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CA1481-0D67-B90B-EB02-0839EC7AB8FF}"/>
              </a:ext>
            </a:extLst>
          </p:cNvPr>
          <p:cNvSpPr/>
          <p:nvPr/>
        </p:nvSpPr>
        <p:spPr>
          <a:xfrm>
            <a:off x="0" y="5287617"/>
            <a:ext cx="12192000" cy="15703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E9343B-E0C9-B451-8275-D6689E68A95D}"/>
              </a:ext>
            </a:extLst>
          </p:cNvPr>
          <p:cNvSpPr/>
          <p:nvPr/>
        </p:nvSpPr>
        <p:spPr>
          <a:xfrm>
            <a:off x="0" y="5227981"/>
            <a:ext cx="12192000" cy="496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1568B08-FB16-AAFE-6CE5-57E307266AFB}"/>
                  </a:ext>
                </a:extLst>
              </p14:cNvPr>
              <p14:cNvContentPartPr/>
              <p14:nvPr/>
            </p14:nvContentPartPr>
            <p14:xfrm>
              <a:off x="3465344" y="901299"/>
              <a:ext cx="3128760" cy="12866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1568B08-FB16-AAFE-6CE5-57E307266AF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56344" y="892659"/>
                <a:ext cx="3146400" cy="130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1DC0A92-7E76-3399-9687-1B38B8A797C0}"/>
                  </a:ext>
                </a:extLst>
              </p14:cNvPr>
              <p14:cNvContentPartPr/>
              <p14:nvPr/>
            </p14:nvContentPartPr>
            <p14:xfrm>
              <a:off x="5122784" y="1154379"/>
              <a:ext cx="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1DC0A92-7E76-3399-9687-1B38B8A797C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13784" y="1145379"/>
                <a:ext cx="18000" cy="18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7C7D8041-EC5B-E8D1-6AA6-6092673CEEA6}"/>
              </a:ext>
            </a:extLst>
          </p:cNvPr>
          <p:cNvCxnSpPr/>
          <p:nvPr/>
        </p:nvCxnSpPr>
        <p:spPr>
          <a:xfrm rot="5400000" flipH="1" flipV="1">
            <a:off x="3379970" y="2356240"/>
            <a:ext cx="644713" cy="30811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CA190AEC-D1B1-6697-538B-6108DB497C35}"/>
              </a:ext>
            </a:extLst>
          </p:cNvPr>
          <p:cNvCxnSpPr/>
          <p:nvPr/>
        </p:nvCxnSpPr>
        <p:spPr>
          <a:xfrm rot="16200000" flipV="1">
            <a:off x="4617391" y="2450661"/>
            <a:ext cx="644714" cy="11927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7226409E-23D7-6F2E-ED11-B2800D13884D}"/>
              </a:ext>
            </a:extLst>
          </p:cNvPr>
          <p:cNvCxnSpPr/>
          <p:nvPr/>
        </p:nvCxnSpPr>
        <p:spPr>
          <a:xfrm rot="16200000" flipV="1">
            <a:off x="5697444" y="2334704"/>
            <a:ext cx="545323" cy="25179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6A146CC-5944-9C8D-4208-6ED7CA067DAC}"/>
              </a:ext>
            </a:extLst>
          </p:cNvPr>
          <p:cNvSpPr txBox="1"/>
          <p:nvPr/>
        </p:nvSpPr>
        <p:spPr>
          <a:xfrm>
            <a:off x="4542182" y="586410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cloud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0CE8F02-00A0-1C0E-3ED6-BF0D8A98B48B}"/>
              </a:ext>
            </a:extLst>
          </p:cNvPr>
          <p:cNvCxnSpPr/>
          <p:nvPr/>
        </p:nvCxnSpPr>
        <p:spPr>
          <a:xfrm>
            <a:off x="3548270" y="1730994"/>
            <a:ext cx="304583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6916C28-0C9F-E91F-2334-79EFFF73C9E8}"/>
              </a:ext>
            </a:extLst>
          </p:cNvPr>
          <p:cNvSpPr txBox="1"/>
          <p:nvPr/>
        </p:nvSpPr>
        <p:spPr>
          <a:xfrm>
            <a:off x="4560477" y="1347331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1km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84915C-0CE7-E26B-57B3-9119E4DAE923}"/>
              </a:ext>
            </a:extLst>
          </p:cNvPr>
          <p:cNvSpPr txBox="1"/>
          <p:nvPr/>
        </p:nvSpPr>
        <p:spPr>
          <a:xfrm>
            <a:off x="99392" y="4682659"/>
            <a:ext cx="6565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Conduction layer where heat and moisture are transferred to the air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2B9B5DE-E78D-ECBF-382E-778D4A330756}"/>
              </a:ext>
            </a:extLst>
          </p:cNvPr>
          <p:cNvCxnSpPr/>
          <p:nvPr/>
        </p:nvCxnSpPr>
        <p:spPr>
          <a:xfrm>
            <a:off x="7752522" y="4771037"/>
            <a:ext cx="0" cy="442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6FCFB3-EC2C-C6EF-81C3-F342B9E3B45C}"/>
              </a:ext>
            </a:extLst>
          </p:cNvPr>
          <p:cNvCxnSpPr/>
          <p:nvPr/>
        </p:nvCxnSpPr>
        <p:spPr>
          <a:xfrm flipV="1">
            <a:off x="7752522" y="5287617"/>
            <a:ext cx="0" cy="3975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E0D187A-3840-DFED-4A48-6A2CE65D8F61}"/>
              </a:ext>
            </a:extLst>
          </p:cNvPr>
          <p:cNvSpPr txBox="1"/>
          <p:nvPr/>
        </p:nvSpPr>
        <p:spPr>
          <a:xfrm>
            <a:off x="7822096" y="4682659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Thickness ~ cm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CA3245-67AE-9053-2087-9EA77233E1B5}"/>
              </a:ext>
            </a:extLst>
          </p:cNvPr>
          <p:cNvSpPr txBox="1"/>
          <p:nvPr/>
        </p:nvSpPr>
        <p:spPr>
          <a:xfrm>
            <a:off x="7414591" y="2266122"/>
            <a:ext cx="4272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is circulation organized to transfer thin</a:t>
            </a:r>
          </a:p>
          <a:p>
            <a:r>
              <a:rPr lang="en-US" dirty="0"/>
              <a:t>surface layer to cloud scale?</a:t>
            </a:r>
          </a:p>
        </p:txBody>
      </p:sp>
    </p:spTree>
    <p:extLst>
      <p:ext uri="{BB962C8B-B14F-4D97-AF65-F5344CB8AC3E}">
        <p14:creationId xmlns:p14="http://schemas.microsoft.com/office/powerpoint/2010/main" val="4287932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4ABFAB-D736-9E55-2F40-A726B10D7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975" y="0"/>
            <a:ext cx="621878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840D1C-0C9A-2F67-69B2-401328FEA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11" y="0"/>
            <a:ext cx="6348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33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328BC6-5CD5-3DF0-BD2F-3CFA16FC4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0" y="571500"/>
            <a:ext cx="76327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90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4473A9-24AA-5EEB-FBC2-406B3E7A3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350" y="495300"/>
            <a:ext cx="76073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78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A03228-8B2B-8576-E813-0C03103F2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0" y="514350"/>
            <a:ext cx="74422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91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3965B1-5388-06A4-04E0-0498AA64A5E3}"/>
              </a:ext>
            </a:extLst>
          </p:cNvPr>
          <p:cNvSpPr txBox="1"/>
          <p:nvPr/>
        </p:nvSpPr>
        <p:spPr>
          <a:xfrm>
            <a:off x="2892287" y="2882348"/>
            <a:ext cx="3355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 6-7 2024 wind 9 m/s  120 deg</a:t>
            </a:r>
          </a:p>
        </p:txBody>
      </p:sp>
    </p:spTree>
    <p:extLst>
      <p:ext uri="{BB962C8B-B14F-4D97-AF65-F5344CB8AC3E}">
        <p14:creationId xmlns:p14="http://schemas.microsoft.com/office/powerpoint/2010/main" val="3534285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90B2EB-B173-B51C-8721-5075948F2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950" y="717550"/>
            <a:ext cx="74041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48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5C71AB-798E-692F-EEBA-5902C66B8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0" y="438150"/>
            <a:ext cx="77470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30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6531D6-C90D-8A11-5A13-D8298088BA39}"/>
              </a:ext>
            </a:extLst>
          </p:cNvPr>
          <p:cNvSpPr txBox="1"/>
          <p:nvPr/>
        </p:nvSpPr>
        <p:spPr>
          <a:xfrm>
            <a:off x="2862470" y="2892287"/>
            <a:ext cx="4547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5-6 </a:t>
            </a:r>
            <a:r>
              <a:rPr lang="en-US" dirty="0" err="1"/>
              <a:t>feb</a:t>
            </a:r>
            <a:r>
              <a:rPr lang="en-US" dirty="0"/>
              <a:t> wind  8 m/s 116 deg  cos(</a:t>
            </a:r>
            <a:r>
              <a:rPr lang="en-US" dirty="0" err="1"/>
              <a:t>dtheta</a:t>
            </a:r>
            <a:r>
              <a:rPr lang="en-US" dirty="0"/>
              <a:t>)= 0.56</a:t>
            </a:r>
          </a:p>
        </p:txBody>
      </p:sp>
    </p:spTree>
    <p:extLst>
      <p:ext uri="{BB962C8B-B14F-4D97-AF65-F5344CB8AC3E}">
        <p14:creationId xmlns:p14="http://schemas.microsoft.com/office/powerpoint/2010/main" val="3808336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E68D77-94A2-9C5B-0D64-7CABD4EFD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0" y="425450"/>
            <a:ext cx="7734300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129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093B93-81A3-EFFB-F10A-901F677B2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609600"/>
            <a:ext cx="74676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45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8D61A-71D0-BDAE-0079-6DEC1CAEF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98B178-24D7-143A-E13A-9EC075683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148" y="769455"/>
            <a:ext cx="6337852" cy="5676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3CEEE6-E2A2-3C89-FFBC-7AE70F87A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133" y="680555"/>
            <a:ext cx="6011793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601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183E39-0FD7-FC10-A26A-F6B88D27D5C1}"/>
              </a:ext>
            </a:extLst>
          </p:cNvPr>
          <p:cNvSpPr txBox="1"/>
          <p:nvPr/>
        </p:nvSpPr>
        <p:spPr>
          <a:xfrm>
            <a:off x="3568148" y="2474843"/>
            <a:ext cx="3497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4-5 </a:t>
            </a:r>
            <a:r>
              <a:rPr lang="en-US" dirty="0" err="1"/>
              <a:t>feb</a:t>
            </a:r>
            <a:r>
              <a:rPr lang="en-US" dirty="0"/>
              <a:t> 2024, wind 5.5 m/s 118 deg</a:t>
            </a:r>
          </a:p>
        </p:txBody>
      </p:sp>
    </p:spTree>
    <p:extLst>
      <p:ext uri="{BB962C8B-B14F-4D97-AF65-F5344CB8AC3E}">
        <p14:creationId xmlns:p14="http://schemas.microsoft.com/office/powerpoint/2010/main" val="1864796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F936E3-18DE-B341-62DE-F6C97D861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400" y="793750"/>
            <a:ext cx="68072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53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10F50F-6B52-04DF-EA21-A808A678ABAD}"/>
              </a:ext>
            </a:extLst>
          </p:cNvPr>
          <p:cNvSpPr txBox="1"/>
          <p:nvPr/>
        </p:nvSpPr>
        <p:spPr>
          <a:xfrm>
            <a:off x="3399183" y="2902226"/>
            <a:ext cx="5020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3-4 </a:t>
            </a:r>
            <a:r>
              <a:rPr lang="en-US" dirty="0" err="1"/>
              <a:t>feb</a:t>
            </a:r>
            <a:r>
              <a:rPr lang="en-US" dirty="0"/>
              <a:t> 2024, wind 4.2 m/s 127 deg cos(theta)=0.37</a:t>
            </a:r>
          </a:p>
        </p:txBody>
      </p:sp>
    </p:spTree>
    <p:extLst>
      <p:ext uri="{BB962C8B-B14F-4D97-AF65-F5344CB8AC3E}">
        <p14:creationId xmlns:p14="http://schemas.microsoft.com/office/powerpoint/2010/main" val="35640301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CD5D43-6E09-B0BD-BE58-2304AC4D4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793750"/>
            <a:ext cx="67056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660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D15BF2-D66B-F280-2B43-24EF05733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0" y="527050"/>
            <a:ext cx="75692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614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7CFEC3-9CE3-08AB-48EA-754F77704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50" y="425450"/>
            <a:ext cx="7772400" cy="588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39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CE7FF0-1EEC-DF54-6025-428AB7B4006A}"/>
              </a:ext>
            </a:extLst>
          </p:cNvPr>
          <p:cNvSpPr txBox="1"/>
          <p:nvPr/>
        </p:nvSpPr>
        <p:spPr>
          <a:xfrm>
            <a:off x="2375452" y="2902226"/>
            <a:ext cx="5047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2-3 Feb 2024, Winds 3.1 m/s 143 deg, cos(phi)=0.11</a:t>
            </a:r>
          </a:p>
        </p:txBody>
      </p:sp>
    </p:spTree>
    <p:extLst>
      <p:ext uri="{BB962C8B-B14F-4D97-AF65-F5344CB8AC3E}">
        <p14:creationId xmlns:p14="http://schemas.microsoft.com/office/powerpoint/2010/main" val="16194854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10CDD0-3156-4EA6-2133-88B572901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250" y="635000"/>
            <a:ext cx="69215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30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B77E24-22CF-41D0-21AE-800294838A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652"/>
          <a:stretch/>
        </p:blipFill>
        <p:spPr>
          <a:xfrm>
            <a:off x="34511" y="3429000"/>
            <a:ext cx="12833349" cy="42487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0ECEC0-4A4C-F61F-2938-1018F4402D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7826" b="20296"/>
          <a:stretch/>
        </p:blipFill>
        <p:spPr>
          <a:xfrm>
            <a:off x="0" y="-1462157"/>
            <a:ext cx="12157488" cy="48911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DAF6A4-F103-6642-D0DE-716FD0C73270}"/>
              </a:ext>
            </a:extLst>
          </p:cNvPr>
          <p:cNvSpPr txBox="1"/>
          <p:nvPr/>
        </p:nvSpPr>
        <p:spPr>
          <a:xfrm>
            <a:off x="8835887" y="0"/>
            <a:ext cx="141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1e-6 1/(m </a:t>
            </a:r>
            <a:r>
              <a:rPr lang="en-US" dirty="0" err="1"/>
              <a:t>sr</a:t>
            </a:r>
            <a:r>
              <a:rPr lang="en-US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280D3B-FDB4-CD91-E7C2-7F0F161DAFC8}"/>
              </a:ext>
            </a:extLst>
          </p:cNvPr>
          <p:cNvSpPr txBox="1"/>
          <p:nvPr/>
        </p:nvSpPr>
        <p:spPr>
          <a:xfrm>
            <a:off x="11455294" y="3429000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4422777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D30B8D-C530-CA10-C759-B26FE88DA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5" y="2842591"/>
            <a:ext cx="11376992" cy="3922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531157-05CB-1683-CBBC-F538C2761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1999" cy="356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35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4073D8-CA6B-FED4-1BA1-15152F8B7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50" y="438150"/>
            <a:ext cx="75819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39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E27408-09D4-FA8C-712C-51E8F91038D7}"/>
              </a:ext>
            </a:extLst>
          </p:cNvPr>
          <p:cNvSpPr txBox="1"/>
          <p:nvPr/>
        </p:nvSpPr>
        <p:spPr>
          <a:xfrm>
            <a:off x="3756991" y="2782957"/>
            <a:ext cx="4533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 Aug 2023, Winds 1.7 m/s, 243 deg cos()= -1</a:t>
            </a:r>
          </a:p>
        </p:txBody>
      </p:sp>
    </p:spTree>
    <p:extLst>
      <p:ext uri="{BB962C8B-B14F-4D97-AF65-F5344CB8AC3E}">
        <p14:creationId xmlns:p14="http://schemas.microsoft.com/office/powerpoint/2010/main" val="1647796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D4AD4B-CDCD-E0D8-F830-295AC4F5B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300" y="431800"/>
            <a:ext cx="76454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617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4D22190-A324-F08E-AFEA-B8BA392C0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0" y="857250"/>
            <a:ext cx="7442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190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6BACF5-1843-6175-C8CA-7517796D6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7" y="789147"/>
            <a:ext cx="12192000" cy="580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899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61C214-8789-2C6F-3A9F-ABB00D9A1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488950"/>
            <a:ext cx="76200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397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91ED57-4751-F439-C8F2-136DE9D55A0F}"/>
              </a:ext>
            </a:extLst>
          </p:cNvPr>
          <p:cNvSpPr txBox="1"/>
          <p:nvPr/>
        </p:nvSpPr>
        <p:spPr>
          <a:xfrm>
            <a:off x="2451798" y="2672862"/>
            <a:ext cx="450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30-Aug-2023, Winds 8 m/s, 84 deg, cos()=0.91</a:t>
            </a:r>
          </a:p>
        </p:txBody>
      </p:sp>
    </p:spTree>
    <p:extLst>
      <p:ext uri="{BB962C8B-B14F-4D97-AF65-F5344CB8AC3E}">
        <p14:creationId xmlns:p14="http://schemas.microsoft.com/office/powerpoint/2010/main" val="29434197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00F4B-2B70-FD64-42E3-BE34087FD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50" y="850900"/>
            <a:ext cx="71501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08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097A85-FB35-0A2E-AD1F-5E48C1364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300" y="857250"/>
            <a:ext cx="7137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071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A85D81-B794-2A6E-D638-ACE3255D9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100" y="438150"/>
            <a:ext cx="7772400" cy="596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272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678F12-4D6F-CD85-C0B2-0868FEBFC01E}"/>
              </a:ext>
            </a:extLst>
          </p:cNvPr>
          <p:cNvSpPr txBox="1"/>
          <p:nvPr/>
        </p:nvSpPr>
        <p:spPr>
          <a:xfrm>
            <a:off x="2512088" y="2934119"/>
            <a:ext cx="4608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31-Aug_2023, Winds 7.9 m/s, 75 deg, cos()=.96</a:t>
            </a:r>
          </a:p>
        </p:txBody>
      </p:sp>
    </p:spTree>
    <p:extLst>
      <p:ext uri="{BB962C8B-B14F-4D97-AF65-F5344CB8AC3E}">
        <p14:creationId xmlns:p14="http://schemas.microsoft.com/office/powerpoint/2010/main" val="1283443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6CC3C1-F875-897F-E15F-6562B3A19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3" y="386734"/>
            <a:ext cx="3172062" cy="3042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81D6C5-B0BD-D332-0DE2-BC2BB975C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663" y="289289"/>
            <a:ext cx="3125239" cy="30422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CF4EEE-16C1-ED9C-290F-DE7F2CFB1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902" y="-177193"/>
            <a:ext cx="5088283" cy="3975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E6A049-3D30-A758-D456-C8EF9D8F6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58" y="3425320"/>
            <a:ext cx="4035288" cy="35274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BFE602-9DCF-9054-035C-C05E7EF95A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0076" y="3548270"/>
            <a:ext cx="3667682" cy="34648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668563-E4B8-5CF5-279E-0DA5CEE6CC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652"/>
          <a:stretch/>
        </p:blipFill>
        <p:spPr>
          <a:xfrm>
            <a:off x="6780251" y="3794652"/>
            <a:ext cx="4757442" cy="40134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1C5211-97A5-55C0-8183-332C3226DD59}"/>
              </a:ext>
            </a:extLst>
          </p:cNvPr>
          <p:cNvSpPr txBox="1"/>
          <p:nvPr/>
        </p:nvSpPr>
        <p:spPr>
          <a:xfrm>
            <a:off x="771815" y="0"/>
            <a:ext cx="2071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 10 m/s 80 deg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43339D-3814-67C9-97AA-44D99BB2546F}"/>
              </a:ext>
            </a:extLst>
          </p:cNvPr>
          <p:cNvSpPr txBox="1"/>
          <p:nvPr/>
        </p:nvSpPr>
        <p:spPr>
          <a:xfrm>
            <a:off x="3637722" y="-29819"/>
            <a:ext cx="2129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 9.5 m/s 59 deg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8DFB1B-28CE-E6C8-9836-025C2344C269}"/>
              </a:ext>
            </a:extLst>
          </p:cNvPr>
          <p:cNvSpPr txBox="1"/>
          <p:nvPr/>
        </p:nvSpPr>
        <p:spPr>
          <a:xfrm>
            <a:off x="7414591" y="19879"/>
            <a:ext cx="2124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 9 m/s  120 deg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1511C2-B521-6790-FDB7-DCF5ED88606F}"/>
              </a:ext>
            </a:extLst>
          </p:cNvPr>
          <p:cNvSpPr txBox="1"/>
          <p:nvPr/>
        </p:nvSpPr>
        <p:spPr>
          <a:xfrm>
            <a:off x="771815" y="3548270"/>
            <a:ext cx="2071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 8 m/s 115 deg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587319-B77C-1B71-E0FB-B0DACD1A2848}"/>
              </a:ext>
            </a:extLst>
          </p:cNvPr>
          <p:cNvSpPr txBox="1"/>
          <p:nvPr/>
        </p:nvSpPr>
        <p:spPr>
          <a:xfrm>
            <a:off x="3856383" y="3430945"/>
            <a:ext cx="2246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 5.5 m/s 118 deg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227EF1-CF2E-D028-8E27-BD6F4316F639}"/>
              </a:ext>
            </a:extLst>
          </p:cNvPr>
          <p:cNvSpPr txBox="1"/>
          <p:nvPr/>
        </p:nvSpPr>
        <p:spPr>
          <a:xfrm>
            <a:off x="7265504" y="3425320"/>
            <a:ext cx="2246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 3.1 m/s 143 deg</a:t>
            </a:r>
          </a:p>
        </p:txBody>
      </p:sp>
    </p:spTree>
    <p:extLst>
      <p:ext uri="{BB962C8B-B14F-4D97-AF65-F5344CB8AC3E}">
        <p14:creationId xmlns:p14="http://schemas.microsoft.com/office/powerpoint/2010/main" val="23065931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D08888-ED57-C44D-2821-7099F7BD6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400" y="711200"/>
            <a:ext cx="70612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590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4707FB-1FCE-B7A6-F6B8-213168E53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0" y="755650"/>
            <a:ext cx="73660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490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699CCA-ABAE-FECB-6A61-AC8464952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0" y="482600"/>
            <a:ext cx="75692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465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1A993D-0354-EB0D-9275-84F0D861B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0" y="520700"/>
            <a:ext cx="7289800" cy="5816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2CB567-AD24-D020-3FA7-020A42485EF1}"/>
              </a:ext>
            </a:extLst>
          </p:cNvPr>
          <p:cNvSpPr txBox="1"/>
          <p:nvPr/>
        </p:nvSpPr>
        <p:spPr>
          <a:xfrm>
            <a:off x="7686261" y="1762539"/>
            <a:ext cx="2211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59 m / 7.2 s = 8.1 m/s</a:t>
            </a:r>
          </a:p>
        </p:txBody>
      </p:sp>
    </p:spTree>
    <p:extLst>
      <p:ext uri="{BB962C8B-B14F-4D97-AF65-F5344CB8AC3E}">
        <p14:creationId xmlns:p14="http://schemas.microsoft.com/office/powerpoint/2010/main" val="14827642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69EC8E-145E-0380-FC3C-EFBA9E6297EC}"/>
              </a:ext>
            </a:extLst>
          </p:cNvPr>
          <p:cNvSpPr txBox="1"/>
          <p:nvPr/>
        </p:nvSpPr>
        <p:spPr>
          <a:xfrm>
            <a:off x="1708220" y="2853732"/>
            <a:ext cx="4664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1-Sep-2023, Wind 8.0 m/s  , 80 deg, cos() = 0.94</a:t>
            </a:r>
          </a:p>
        </p:txBody>
      </p:sp>
    </p:spTree>
    <p:extLst>
      <p:ext uri="{BB962C8B-B14F-4D97-AF65-F5344CB8AC3E}">
        <p14:creationId xmlns:p14="http://schemas.microsoft.com/office/powerpoint/2010/main" val="23675915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DE1791-5AF0-7511-71DB-540F959F7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650" y="850900"/>
            <a:ext cx="68707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158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0F16EE-4D04-D7EA-65F3-047B870C9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950" y="793750"/>
            <a:ext cx="74041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254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A3DCF8-9964-E573-3DD7-9023ECC8F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850" y="400050"/>
            <a:ext cx="74803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068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168A66-16B1-F34F-5B4A-3B5D8E2D59EA}"/>
              </a:ext>
            </a:extLst>
          </p:cNvPr>
          <p:cNvSpPr txBox="1"/>
          <p:nvPr/>
        </p:nvSpPr>
        <p:spPr>
          <a:xfrm>
            <a:off x="3366198" y="3054699"/>
            <a:ext cx="4648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2-Sep-2024, Winds 6.9 m/s, 92 deg, cos() = 0.85</a:t>
            </a:r>
          </a:p>
        </p:txBody>
      </p:sp>
    </p:spTree>
    <p:extLst>
      <p:ext uri="{BB962C8B-B14F-4D97-AF65-F5344CB8AC3E}">
        <p14:creationId xmlns:p14="http://schemas.microsoft.com/office/powerpoint/2010/main" val="5745717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2F6D48-A880-3FC5-457B-E48C4CAAE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750" y="660400"/>
            <a:ext cx="67945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17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DD4E58-9F66-16F8-6223-6FBCC2FA2786}"/>
              </a:ext>
            </a:extLst>
          </p:cNvPr>
          <p:cNvSpPr txBox="1"/>
          <p:nvPr/>
        </p:nvSpPr>
        <p:spPr>
          <a:xfrm>
            <a:off x="487018" y="2574235"/>
            <a:ext cx="88658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/>
              <a:t>                       13-Aug 2023</a:t>
            </a:r>
          </a:p>
          <a:p>
            <a:r>
              <a:rPr lang="en-US" sz="4000" dirty="0"/>
              <a:t>Constant angle impacting ocean at 10 km </a:t>
            </a:r>
          </a:p>
        </p:txBody>
      </p:sp>
    </p:spTree>
    <p:extLst>
      <p:ext uri="{BB962C8B-B14F-4D97-AF65-F5344CB8AC3E}">
        <p14:creationId xmlns:p14="http://schemas.microsoft.com/office/powerpoint/2010/main" val="15456259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933357-010C-04DA-28C5-95EB3EEA6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50" y="635000"/>
            <a:ext cx="75057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996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2859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8D6599-195D-5B03-D042-56F08EB85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300" y="584200"/>
            <a:ext cx="76454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947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4E3828-56D1-195D-A2B4-093373A8D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0" y="552450"/>
            <a:ext cx="76962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499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098243-7AFD-B52C-FEC6-93EF7974B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200"/>
            <a:ext cx="7645400" cy="568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7DDF37-F95A-D3FE-453B-1830B80EE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274" y="721415"/>
            <a:ext cx="7696200" cy="5753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A01033-FC2C-11D7-92A8-51FE8A0E6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5880" y="670615"/>
            <a:ext cx="7708900" cy="5854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32E199-244B-BF33-DFE3-F3933DA84ADB}"/>
              </a:ext>
            </a:extLst>
          </p:cNvPr>
          <p:cNvSpPr txBox="1"/>
          <p:nvPr/>
        </p:nvSpPr>
        <p:spPr>
          <a:xfrm>
            <a:off x="8946816" y="1441174"/>
            <a:ext cx="3245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Inverse of backscatter deviation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C1907D-2684-48DD-4FF4-875140407CB6}"/>
              </a:ext>
            </a:extLst>
          </p:cNvPr>
          <p:cNvSpPr txBox="1"/>
          <p:nvPr/>
        </p:nvSpPr>
        <p:spPr>
          <a:xfrm>
            <a:off x="3610663" y="-9519"/>
            <a:ext cx="2538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Deviation from the mean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F5F8E9-B65B-E360-ABF5-9CE62CABF5EE}"/>
              </a:ext>
            </a:extLst>
          </p:cNvPr>
          <p:cNvSpPr txBox="1"/>
          <p:nvPr/>
        </p:nvSpPr>
        <p:spPr>
          <a:xfrm>
            <a:off x="2789647" y="6466785"/>
            <a:ext cx="485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backscatter low </a:t>
            </a:r>
            <a:r>
              <a:rPr lang="en-US" dirty="0" err="1"/>
              <a:t>depol</a:t>
            </a:r>
            <a:r>
              <a:rPr lang="en-US" dirty="0"/>
              <a:t> upward moving parcel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9A03D6B-C867-EFC0-B0C5-3F2099B4EE4C}"/>
              </a:ext>
            </a:extLst>
          </p:cNvPr>
          <p:cNvCxnSpPr/>
          <p:nvPr/>
        </p:nvCxnSpPr>
        <p:spPr>
          <a:xfrm flipH="1" flipV="1">
            <a:off x="1600200" y="4204252"/>
            <a:ext cx="3279913" cy="22067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2AC479-FAD9-D903-2E32-B00C8E83C7A9}"/>
              </a:ext>
            </a:extLst>
          </p:cNvPr>
          <p:cNvCxnSpPr>
            <a:cxnSpLocks/>
          </p:cNvCxnSpPr>
          <p:nvPr/>
        </p:nvCxnSpPr>
        <p:spPr>
          <a:xfrm flipV="1">
            <a:off x="4880113" y="4363278"/>
            <a:ext cx="630587" cy="21035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3856DAC-EB73-1EC9-DD56-6EDF58B0D7E5}"/>
              </a:ext>
            </a:extLst>
          </p:cNvPr>
          <p:cNvSpPr txBox="1"/>
          <p:nvPr/>
        </p:nvSpPr>
        <p:spPr>
          <a:xfrm>
            <a:off x="2246243" y="332685"/>
            <a:ext cx="5344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backscatter--high </a:t>
            </a:r>
            <a:r>
              <a:rPr lang="en-US" dirty="0" err="1"/>
              <a:t>depol</a:t>
            </a:r>
            <a:r>
              <a:rPr lang="en-US" dirty="0"/>
              <a:t> downward moving parcel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91BB96A-CBF2-92D0-BEA0-B21FE4E53F91}"/>
              </a:ext>
            </a:extLst>
          </p:cNvPr>
          <p:cNvCxnSpPr/>
          <p:nvPr/>
        </p:nvCxnSpPr>
        <p:spPr>
          <a:xfrm flipH="1">
            <a:off x="1798983" y="713685"/>
            <a:ext cx="2922104" cy="26358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8B4FEFA-9CB0-A886-797C-152A6D4690CB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4918546" y="702017"/>
            <a:ext cx="875967" cy="28164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2C99DA2-B0A9-0A62-951D-0AA6A2376D7B}"/>
              </a:ext>
            </a:extLst>
          </p:cNvPr>
          <p:cNvCxnSpPr/>
          <p:nvPr/>
        </p:nvCxnSpPr>
        <p:spPr>
          <a:xfrm flipV="1">
            <a:off x="4880113" y="4452730"/>
            <a:ext cx="4701209" cy="19582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6316E7E-DB0A-14C4-8D9E-C3CE9C40998C}"/>
              </a:ext>
            </a:extLst>
          </p:cNvPr>
          <p:cNvCxnSpPr/>
          <p:nvPr/>
        </p:nvCxnSpPr>
        <p:spPr>
          <a:xfrm>
            <a:off x="4880113" y="702017"/>
            <a:ext cx="4786520" cy="29536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8333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A7D40D-307C-0870-9FAD-DF6312AAD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312" y="832402"/>
            <a:ext cx="5726043" cy="5829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8A8142-E73B-0F6B-D124-6977F3E67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731" y="832402"/>
            <a:ext cx="6756123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084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EDABBE-11A9-F27D-8B7A-CC2920D32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87" y="-101155"/>
            <a:ext cx="9864922" cy="706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452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6509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E9C4F9-9220-89BE-0D29-E1278FD53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300" y="539750"/>
            <a:ext cx="76454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611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CDF4C2-1A9C-09A6-35ED-488172CFE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622" y="749024"/>
            <a:ext cx="7772400" cy="582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35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E9574D-9600-C459-72E2-599886A86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478" y="0"/>
            <a:ext cx="12280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940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813DB5-3AED-8465-C8F5-BC4BCF0CC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152" y="649081"/>
            <a:ext cx="7645400" cy="5778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5CE4F8-FE79-F721-E5E3-C88F3696B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444" y="517454"/>
            <a:ext cx="7772400" cy="582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69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CBE627-4E15-4CAB-B540-A45F46366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131" y="0"/>
            <a:ext cx="7772400" cy="532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227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4A4B0D-3A5B-FD00-391A-C360DAE1F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72" y="0"/>
            <a:ext cx="11752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284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217CC-50D2-5D85-F9C3-DBF488FB4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1" y="-194806"/>
            <a:ext cx="12088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86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40686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56633F-21DF-398D-BA8D-E5D43FC27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050" y="527050"/>
            <a:ext cx="73279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515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6A74E8-725E-BCC6-921E-9BBD6131B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505" y="0"/>
            <a:ext cx="665149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F819B0-7F83-7B73-94A9-5EDFB364F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580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18AD50-5613-CC74-4E71-EAB133EB0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488950"/>
            <a:ext cx="75438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75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DE337B-6464-1829-7701-7EEFD52F7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475" y="787179"/>
            <a:ext cx="7772400" cy="502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014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1F11F7-B75A-7EBC-A44A-87270756A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0" y="501650"/>
            <a:ext cx="7683500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13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57B71-C6D5-9A7C-13B5-A8EE30289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13" y="0"/>
            <a:ext cx="11884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055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D43E1D-4D60-49B5-8C51-F1586B7A0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250" y="0"/>
            <a:ext cx="6651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605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8DF202-7501-D201-486C-8D6772D61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0" y="393700"/>
            <a:ext cx="76835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609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765467-BBF4-DA3E-E067-8FC592BB2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0" y="400050"/>
            <a:ext cx="76581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621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67529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064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71B069-297F-325D-3122-6DA4DCDDA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242"/>
            <a:ext cx="11907078" cy="35380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88C86B-CCA2-99CF-8BF3-9C39E2239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22" y="3429000"/>
            <a:ext cx="11241156" cy="328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12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7301</TotalTime>
  <Words>280</Words>
  <Application>Microsoft Macintosh PowerPoint</Application>
  <PresentationFormat>Widescreen</PresentationFormat>
  <Paragraphs>39</Paragraphs>
  <Slides>84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9" baseType="lpstr">
      <vt:lpstr>Aptos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W ELORANTA</dc:creator>
  <cp:lastModifiedBy>EDWIN W ELORANTA</cp:lastModifiedBy>
  <cp:revision>42</cp:revision>
  <dcterms:created xsi:type="dcterms:W3CDTF">2024-01-28T18:14:43Z</dcterms:created>
  <dcterms:modified xsi:type="dcterms:W3CDTF">2024-02-09T17:48:31Z</dcterms:modified>
</cp:coreProperties>
</file>