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57" r:id="rId5"/>
    <p:sldId id="258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9" d="100"/>
          <a:sy n="129" d="100"/>
        </p:scale>
        <p:origin x="-1498" y="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0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6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9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6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1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9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0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6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86AE0-AC82-4FF1-B462-A2ACF77DBF33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3A821-182D-4C88-B6D9-F6D80FBC7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3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CIMSS WRF-</a:t>
            </a:r>
            <a:r>
              <a:rPr lang="en-US" dirty="0" err="1" smtClean="0"/>
              <a:t>Chem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ortable aerosol forecast application for local </a:t>
            </a:r>
            <a:r>
              <a:rPr lang="en-US" dirty="0" smtClean="0"/>
              <a:t>needs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91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Initialization and Lateral Boundary Conditions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 smtClean="0"/>
              <a:t>The CIMSS WRF-</a:t>
            </a:r>
            <a:r>
              <a:rPr lang="en-US" sz="2400" dirty="0" err="1" smtClean="0"/>
              <a:t>Chem</a:t>
            </a:r>
            <a:r>
              <a:rPr lang="en-US" sz="2400" dirty="0" smtClean="0"/>
              <a:t> system enables utilization of Real-time Air Quality Modeling System (RAQMS) 1x1 degree global aerosol analyses and forecasts constrained with real time MODIS Terra and Aqua Aerosol Optical Depth (AOD) and fire detection retrievals. </a:t>
            </a:r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r>
              <a:rPr lang="en-US" sz="2400" dirty="0" smtClean="0"/>
              <a:t>This is a significant improvement since the model gains access to realistic initial conditions and lateral </a:t>
            </a:r>
            <a:r>
              <a:rPr lang="en-US" sz="2400" smtClean="0"/>
              <a:t>boundary conditions, better </a:t>
            </a:r>
            <a:r>
              <a:rPr lang="en-US" sz="2400" dirty="0" smtClean="0"/>
              <a:t>suited for the air quality forecasting and analysis.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RAQMS - Regional Air Quality Modeling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57800"/>
            <a:ext cx="52101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400" dirty="0" smtClean="0"/>
              <a:t>The CIMSS WRF-</a:t>
            </a:r>
            <a:r>
              <a:rPr lang="en-US" sz="2400" dirty="0" err="1" smtClean="0"/>
              <a:t>Chem</a:t>
            </a:r>
            <a:r>
              <a:rPr lang="en-US" sz="2400" dirty="0" smtClean="0"/>
              <a:t> system enables utilization of standard WRF-</a:t>
            </a:r>
            <a:r>
              <a:rPr lang="en-US" sz="2400" dirty="0" err="1" smtClean="0"/>
              <a:t>Chem</a:t>
            </a:r>
            <a:r>
              <a:rPr lang="en-US" sz="2400" dirty="0" smtClean="0"/>
              <a:t> options (see EDGAR .5X.5 </a:t>
            </a:r>
            <a:r>
              <a:rPr lang="en-US" sz="2400" dirty="0" err="1" smtClean="0"/>
              <a:t>deg</a:t>
            </a:r>
            <a:r>
              <a:rPr lang="en-US" sz="2400" dirty="0" smtClean="0"/>
              <a:t>) for global emissions as well as high </a:t>
            </a:r>
            <a:r>
              <a:rPr lang="en-US" sz="2400" dirty="0"/>
              <a:t>resolution (.1x.1 </a:t>
            </a:r>
            <a:r>
              <a:rPr lang="en-US" sz="2400" dirty="0" err="1" smtClean="0"/>
              <a:t>deg</a:t>
            </a:r>
            <a:r>
              <a:rPr lang="en-US" sz="2400" dirty="0" smtClean="0"/>
              <a:t>) Task Force on Hemispheric Transport of Air Pollution (HTAP) emissions. </a:t>
            </a:r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r>
              <a:rPr lang="en-US" sz="2400" dirty="0" smtClean="0"/>
              <a:t>It </a:t>
            </a:r>
            <a:r>
              <a:rPr lang="en-US" sz="2400" dirty="0" smtClean="0"/>
              <a:t>is a significant improvement since the model gains access to a high resolution, harmonized emissions data base dataset, better suited for the air quality forecasting and analysis.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Link to HTAP Home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53000"/>
            <a:ext cx="6096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HTAP vs EDGAR emissions examples form currently used experimental setups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8621"/>
            <a:ext cx="8229600" cy="4389120"/>
          </a:xfrm>
        </p:spPr>
      </p:pic>
      <p:sp>
        <p:nvSpPr>
          <p:cNvPr id="5" name="TextBox 4"/>
          <p:cNvSpPr txBox="1"/>
          <p:nvPr/>
        </p:nvSpPr>
        <p:spPr>
          <a:xfrm>
            <a:off x="1219200" y="1331648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European/Africa Domain focusing on Saharan Dust transport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8621"/>
            <a:ext cx="8229600" cy="438912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HTAP vs EDGAR emissions examples form currently used experimental setups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1339334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Mideast</a:t>
            </a:r>
            <a:r>
              <a:rPr lang="en-US" dirty="0" smtClean="0"/>
              <a:t> domain focusing on local dust events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366043" y="3376396"/>
            <a:ext cx="56815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15284" y="5492299"/>
            <a:ext cx="618916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0" y="6172200"/>
            <a:ext cx="5723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UAE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V="1">
            <a:off x="6001168" y="3757396"/>
            <a:ext cx="628232" cy="24148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6001168" y="5873299"/>
            <a:ext cx="729750" cy="2989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95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May 2014 Abu </a:t>
            </a:r>
            <a:r>
              <a:rPr lang="en-US" dirty="0" smtClean="0"/>
              <a:t>Dhabi </a:t>
            </a:r>
            <a:br>
              <a:rPr lang="en-US" dirty="0" smtClean="0"/>
            </a:br>
            <a:r>
              <a:rPr lang="en-US" dirty="0" smtClean="0"/>
              <a:t>Surface Dust predictions</a:t>
            </a:r>
            <a:endParaRPr lang="en-US" dirty="0"/>
          </a:p>
        </p:txBody>
      </p:sp>
      <p:pic>
        <p:nvPicPr>
          <p:cNvPr id="2050" name="Picture 2" descr="\\beans\users$\bpierce\Data\Documents\Attachments\feb_15\DUST_TIMESERIES_ABUDHAB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500"/>
            <a:ext cx="911352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8853" y="5943600"/>
            <a:ext cx="7005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UAE Federal Environment </a:t>
            </a:r>
            <a:r>
              <a:rPr lang="en-US" dirty="0" smtClean="0"/>
              <a:t>Agency (FEA) Standard for PM10 is 150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g/m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4495800"/>
            <a:ext cx="82296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05600" y="2895600"/>
            <a:ext cx="142975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FEA Standard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4250" y="2209800"/>
            <a:ext cx="1048750" cy="3048000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3080266"/>
            <a:ext cx="762000" cy="14155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0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May 14-18</a:t>
            </a:r>
            <a:r>
              <a:rPr lang="en-US" baseline="30000" dirty="0" smtClean="0"/>
              <a:t>th</a:t>
            </a:r>
            <a:r>
              <a:rPr lang="en-US" dirty="0" smtClean="0"/>
              <a:t>, 2014 Abu Dhabi Dust event</a:t>
            </a:r>
            <a:endParaRPr lang="en-US" dirty="0"/>
          </a:p>
        </p:txBody>
      </p:sp>
      <p:pic>
        <p:nvPicPr>
          <p:cNvPr id="3074" name="Picture 2" descr="\\beans\users$\bpierce\Data\Documents\Attachments\feb_15\UA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5900"/>
            <a:ext cx="84582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495800" y="5105400"/>
            <a:ext cx="1219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42082" y="6318701"/>
            <a:ext cx="5723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UAE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6" idx="0"/>
            <a:endCxn id="5" idx="5"/>
          </p:cNvCxnSpPr>
          <p:nvPr/>
        </p:nvCxnSpPr>
        <p:spPr>
          <a:xfrm flipH="1" flipV="1">
            <a:off x="5536452" y="5625726"/>
            <a:ext cx="591798" cy="6929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4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222</Words>
  <Application>Microsoft Office PowerPoint</Application>
  <PresentationFormat>On-screen Show (4:3)</PresentationFormat>
  <Paragraphs>20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CIMSS WRF-Chem</vt:lpstr>
      <vt:lpstr>Initialization and Lateral Boundary Conditions</vt:lpstr>
      <vt:lpstr>Emissions</vt:lpstr>
      <vt:lpstr>HTAP vs EDGAR emissions examples form currently used experimental setups</vt:lpstr>
      <vt:lpstr>HTAP vs EDGAR emissions examples form currently used experimental setups</vt:lpstr>
      <vt:lpstr>May 2014 Abu Dhabi  Surface Dust predictions</vt:lpstr>
      <vt:lpstr>May 14-18th, 2014 Abu Dhabi Dust event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WRF-Chem</dc:title>
  <dc:creator>Marek Rogal</dc:creator>
  <cp:lastModifiedBy>Brad Pierce</cp:lastModifiedBy>
  <cp:revision>10</cp:revision>
  <dcterms:created xsi:type="dcterms:W3CDTF">2017-02-15T15:56:53Z</dcterms:created>
  <dcterms:modified xsi:type="dcterms:W3CDTF">2017-02-16T17:03:16Z</dcterms:modified>
</cp:coreProperties>
</file>