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73" r:id="rId5"/>
    <p:sldId id="257" r:id="rId6"/>
    <p:sldId id="272" r:id="rId7"/>
    <p:sldId id="266" r:id="rId8"/>
    <p:sldId id="259" r:id="rId9"/>
    <p:sldId id="258" r:id="rId10"/>
    <p:sldId id="276" r:id="rId11"/>
    <p:sldId id="265" r:id="rId12"/>
    <p:sldId id="261" r:id="rId13"/>
    <p:sldId id="263" r:id="rId14"/>
    <p:sldId id="260" r:id="rId15"/>
    <p:sldId id="262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s\users$\bpierce\Data\Documents\Attachments\may_29\TORERO_Shi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beans\users$\bpierce\Data\Documents\Attachments\jun_13\rdf_curtain_2012022800__42-day_torero.ship.dat.lowerfreetrop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\\beans\users$\bpierce\Data\Documents\Attachments\jun_13\rdf_curtain_2012022800__42-day_torero.ship.dat.pblland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\\beans\users$\bpierce\Data\Documents\Attachments\jun_13\rdf_curtain_2012022800__42-day_torero.ship.dat.time_since_pblland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\\beans\users$\bpierce\Data\Documents\Attachments\jun_13\rdf_curtain_2012022800__42-day_torero.ship.dat.pblocean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\\beans\users$\bpierce\Data\Documents\Attachments\jun_13\rdf_curtain_2012022800__42-day_torero.ship.dat.time_since_pblocean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\\beans\users$\bpierce\Data\Documents\Attachments\jun_13\rdf_curtain_2012022800__42-day_torero.ship.dat.pblwp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\\beans\users$\bpierce\Data\Documents\Attachments\jun_13\rdf_curtain_2012022800__42-day_torero.ship.dat.pblchllow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\\beans\users$\bpierce\Data\Documents\Attachments\jun_13\rdf_curtain_2012022800__42-day_torero.ship.dat.pblchllowhigh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\\beans\users$\bpierce\Data\Documents\Attachments\jun_13\rdf_curtain_2012022800__42-day_torero.ship.dat.o3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beans\users$\bpierce\Data\Documents\Attachments\jun_13\rdf_curtain_2012022800__42-day_torero.ship.dat.bro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beans\users$\bpierce\Data\Documents\Attachments\jun_13\rdf_curtain_2012022800__42-day_torero.ship.dat.ch2o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\\beans\users$\bpierce\Data\Documents\Attachments\jun_13\rdf_curtain_2012022800__42-day_torero.ship.dat.wv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\\beans\users$\bpierce\Data\Documents\Attachments\jun_13\rdf_curtain_2012022800__42-day_torero.ship.dat.temp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\\beans\users$\bpierce\Data\Documents\Attachments\jun_13\rdf_curtain_2012022800__42-day_torero.ship.dat.strat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\\beans\users$\bpierce\Data\Documents\Attachments\jun_13\rdf_curtain_2012022800__42-day_torero.ship.dat.time_since_strat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\\beans\users$\bpierce\Data\Documents\Attachments\jun_13\rdf_curtain_2012022800__42-day_torero.ship.dat.upperfreetrop.torero.curtain.new.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4</cp:revision>
  <dcterms:created xsi:type="dcterms:W3CDTF">2006-08-16T00:00:00Z</dcterms:created>
  <dcterms:modified xsi:type="dcterms:W3CDTF">2013-06-13T21:14:50Z</dcterms:modified>
</cp:coreProperties>
</file>