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eans\users$\bpierce\Data\Documents\Attachments\may_29\TORERO_Shi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beans\users$\bpierce\Data\Documents\Attachments\may_29\RAQMS_obs_TORERO_Ship_ra_curtain_ozone_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beans\users$\bpierce\Data\Documents\Attachments\may_29\RAQMS_obs_TORERO_Ship_ra_curtain_co_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beans\users$\bpierce\Data\Documents\Attachments\may_29\RAQMS_obs_TORERO_Ship_ra_curtain_ch2o_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beans\users$\bpierce\Data\Documents\Attachments\may_29\RAQMS_obs_TORERO_Ship_ra_curtain_text_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2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1</cp:revision>
  <dcterms:created xsi:type="dcterms:W3CDTF">2006-08-16T00:00:00Z</dcterms:created>
  <dcterms:modified xsi:type="dcterms:W3CDTF">2013-05-29T20:25:00Z</dcterms:modified>
</cp:coreProperties>
</file>