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9" d="100"/>
          <a:sy n="149" d="100"/>
        </p:scale>
        <p:origin x="9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3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8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2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6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3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4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2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1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1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1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B7ED-B051-48A3-A5C8-954DB6505B1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3A03-2357-47E4-B404-2C4909C8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4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4316" y="16270"/>
            <a:ext cx="9906000" cy="6350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3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 Science Team Meeting 2021</a:t>
            </a:r>
          </a:p>
          <a:p>
            <a:pPr algn="ctr"/>
            <a:endParaRPr lang="en-US" sz="233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3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Modeling Session </a:t>
            </a:r>
          </a:p>
          <a:p>
            <a:pPr algn="ctr"/>
            <a:r>
              <a:rPr lang="en-US" sz="33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minute talks with 5 minutes of Q&amp;A</a:t>
            </a:r>
          </a:p>
          <a:p>
            <a:pPr algn="ctr"/>
            <a:r>
              <a:rPr lang="en-US" sz="33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Thursday, June 3rd </a:t>
            </a:r>
          </a:p>
          <a:p>
            <a:pPr algn="ctr"/>
            <a:endParaRPr lang="en-US" sz="1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6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6451228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 STM June 2-3, 2021</a:t>
            </a:r>
          </a:p>
        </p:txBody>
      </p:sp>
      <p:sp>
        <p:nvSpPr>
          <p:cNvPr id="9" name="AutoShape 6" descr="Image result for NOAA Logo"/>
          <p:cNvSpPr>
            <a:spLocks noChangeAspect="1" noChangeArrowheads="1"/>
          </p:cNvSpPr>
          <p:nvPr/>
        </p:nvSpPr>
        <p:spPr bwMode="auto">
          <a:xfrm>
            <a:off x="1272646" y="-120386"/>
            <a:ext cx="2540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US" sz="1500"/>
          </a:p>
        </p:txBody>
      </p:sp>
      <p:sp>
        <p:nvSpPr>
          <p:cNvPr id="10" name="AutoShape 8" descr="Image result for NOAA Logo"/>
          <p:cNvSpPr>
            <a:spLocks noChangeAspect="1" noChangeArrowheads="1"/>
          </p:cNvSpPr>
          <p:nvPr/>
        </p:nvSpPr>
        <p:spPr bwMode="auto">
          <a:xfrm>
            <a:off x="1399646" y="6615"/>
            <a:ext cx="2540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US" sz="1500"/>
          </a:p>
        </p:txBody>
      </p:sp>
      <p:sp>
        <p:nvSpPr>
          <p:cNvPr id="11" name="AutoShape 10" descr="Image result for NOAA Logo"/>
          <p:cNvSpPr>
            <a:spLocks noChangeAspect="1" noChangeArrowheads="1"/>
          </p:cNvSpPr>
          <p:nvPr/>
        </p:nvSpPr>
        <p:spPr bwMode="auto">
          <a:xfrm>
            <a:off x="1526646" y="133615"/>
            <a:ext cx="2540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US" sz="1500"/>
          </a:p>
        </p:txBody>
      </p:sp>
      <p:sp>
        <p:nvSpPr>
          <p:cNvPr id="5" name="Rectangle 4"/>
          <p:cNvSpPr/>
          <p:nvPr/>
        </p:nvSpPr>
        <p:spPr>
          <a:xfrm>
            <a:off x="1170826" y="4064000"/>
            <a:ext cx="107288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10:30-10:50: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 Torres-Vazquez 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High-resolution CMAQ modeling during LISTOS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10:50-11:10: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Brad Pierce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High-resolution CMAQ modeling during LMOS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11:10-11:30: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Barron Henderson 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Satellite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Assimilation in Hemispheric CMAQ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s://i1.wp.com/meeting-info.org/wp-content/uploads/2020/07/TEMPO-Logo.jpg?resize=300%2C300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1" y="635001"/>
            <a:ext cx="1890674" cy="189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Pierce</dc:creator>
  <cp:lastModifiedBy>Brad Pierce</cp:lastModifiedBy>
  <cp:revision>3</cp:revision>
  <dcterms:created xsi:type="dcterms:W3CDTF">2021-06-02T01:21:59Z</dcterms:created>
  <dcterms:modified xsi:type="dcterms:W3CDTF">2021-06-02T13:46:47Z</dcterms:modified>
</cp:coreProperties>
</file>