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98" r:id="rId3"/>
    <p:sldId id="296" r:id="rId4"/>
    <p:sldId id="288" r:id="rId5"/>
    <p:sldId id="259" r:id="rId6"/>
    <p:sldId id="291" r:id="rId7"/>
    <p:sldId id="261" r:id="rId8"/>
    <p:sldId id="299" r:id="rId9"/>
    <p:sldId id="301" r:id="rId10"/>
    <p:sldId id="304" r:id="rId11"/>
    <p:sldId id="300" r:id="rId12"/>
    <p:sldId id="258" r:id="rId13"/>
    <p:sldId id="257" r:id="rId14"/>
    <p:sldId id="302" r:id="rId15"/>
    <p:sldId id="294" r:id="rId16"/>
    <p:sldId id="2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5EA"/>
    <a:srgbClr val="BF9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8394" autoAdjust="0"/>
  </p:normalViewPr>
  <p:slideViewPr>
    <p:cSldViewPr snapToGrid="0">
      <p:cViewPr varScale="1">
        <p:scale>
          <a:sx n="59" d="100"/>
          <a:sy n="59" d="100"/>
        </p:scale>
        <p:origin x="8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derson, Barron" userId="b23a2ef6-14b2-4237-8416-58d0103a2671" providerId="ADAL" clId="{39604E04-8F18-4FA4-AA24-C5D98AA885F9}"/>
    <pc:docChg chg="undo redo custSel addSld delSld modSld sldOrd">
      <pc:chgData name="Henderson, Barron" userId="b23a2ef6-14b2-4237-8416-58d0103a2671" providerId="ADAL" clId="{39604E04-8F18-4FA4-AA24-C5D98AA885F9}" dt="2021-06-01T20:39:29.326" v="8852" actId="21"/>
      <pc:docMkLst>
        <pc:docMk/>
      </pc:docMkLst>
      <pc:sldChg chg="modSp mod">
        <pc:chgData name="Henderson, Barron" userId="b23a2ef6-14b2-4237-8416-58d0103a2671" providerId="ADAL" clId="{39604E04-8F18-4FA4-AA24-C5D98AA885F9}" dt="2021-06-01T20:39:29.326" v="8852" actId="21"/>
        <pc:sldMkLst>
          <pc:docMk/>
          <pc:sldMk cId="2689473578" sldId="256"/>
        </pc:sldMkLst>
        <pc:spChg chg="mod">
          <ac:chgData name="Henderson, Barron" userId="b23a2ef6-14b2-4237-8416-58d0103a2671" providerId="ADAL" clId="{39604E04-8F18-4FA4-AA24-C5D98AA885F9}" dt="2021-06-01T19:07:58.682" v="8239" actId="20577"/>
          <ac:spMkLst>
            <pc:docMk/>
            <pc:sldMk cId="2689473578" sldId="256"/>
            <ac:spMk id="2" creationId="{0D5D05DF-7DDA-4A12-BCC9-C012D24C5529}"/>
          </ac:spMkLst>
        </pc:spChg>
        <pc:spChg chg="mod">
          <ac:chgData name="Henderson, Barron" userId="b23a2ef6-14b2-4237-8416-58d0103a2671" providerId="ADAL" clId="{39604E04-8F18-4FA4-AA24-C5D98AA885F9}" dt="2021-06-01T20:39:29.326" v="8852" actId="21"/>
          <ac:spMkLst>
            <pc:docMk/>
            <pc:sldMk cId="2689473578" sldId="256"/>
            <ac:spMk id="3" creationId="{B719EBC1-6CFF-4081-AA97-2B21D00F9201}"/>
          </ac:spMkLst>
        </pc:spChg>
      </pc:sldChg>
      <pc:sldChg chg="addSp delSp modSp add mod">
        <pc:chgData name="Henderson, Barron" userId="b23a2ef6-14b2-4237-8416-58d0103a2671" providerId="ADAL" clId="{39604E04-8F18-4FA4-AA24-C5D98AA885F9}" dt="2021-06-01T14:11:41.020" v="7211" actId="20577"/>
        <pc:sldMkLst>
          <pc:docMk/>
          <pc:sldMk cId="981682335" sldId="257"/>
        </pc:sldMkLst>
        <pc:spChg chg="mod">
          <ac:chgData name="Henderson, Barron" userId="b23a2ef6-14b2-4237-8416-58d0103a2671" providerId="ADAL" clId="{39604E04-8F18-4FA4-AA24-C5D98AA885F9}" dt="2021-06-01T13:59:53.524" v="6114" actId="20577"/>
          <ac:spMkLst>
            <pc:docMk/>
            <pc:sldMk cId="981682335" sldId="257"/>
            <ac:spMk id="2" creationId="{AE2B5C09-1E57-4339-98C5-F5560D2C644A}"/>
          </ac:spMkLst>
        </pc:spChg>
        <pc:spChg chg="add mod">
          <ac:chgData name="Henderson, Barron" userId="b23a2ef6-14b2-4237-8416-58d0103a2671" providerId="ADAL" clId="{39604E04-8F18-4FA4-AA24-C5D98AA885F9}" dt="2021-06-01T14:11:41.020" v="7211" actId="20577"/>
          <ac:spMkLst>
            <pc:docMk/>
            <pc:sldMk cId="981682335" sldId="257"/>
            <ac:spMk id="8" creationId="{4733A904-F9AD-41E3-ADC8-3AA367BA8C7A}"/>
          </ac:spMkLst>
        </pc:spChg>
        <pc:picChg chg="mod">
          <ac:chgData name="Henderson, Barron" userId="b23a2ef6-14b2-4237-8416-58d0103a2671" providerId="ADAL" clId="{39604E04-8F18-4FA4-AA24-C5D98AA885F9}" dt="2021-06-01T13:55:29.568" v="5741"/>
          <ac:picMkLst>
            <pc:docMk/>
            <pc:sldMk cId="981682335" sldId="257"/>
            <ac:picMk id="5" creationId="{9A92C96D-ED92-4329-B92A-048AC93841AC}"/>
          </ac:picMkLst>
        </pc:picChg>
        <pc:picChg chg="del">
          <ac:chgData name="Henderson, Barron" userId="b23a2ef6-14b2-4237-8416-58d0103a2671" providerId="ADAL" clId="{39604E04-8F18-4FA4-AA24-C5D98AA885F9}" dt="2021-06-01T13:54:19.030" v="5721" actId="478"/>
          <ac:picMkLst>
            <pc:docMk/>
            <pc:sldMk cId="981682335" sldId="257"/>
            <ac:picMk id="7" creationId="{3CF2CF13-8220-4050-9109-58016F68BA46}"/>
          </ac:picMkLst>
        </pc:picChg>
        <pc:picChg chg="mod ord">
          <ac:chgData name="Henderson, Barron" userId="b23a2ef6-14b2-4237-8416-58d0103a2671" providerId="ADAL" clId="{39604E04-8F18-4FA4-AA24-C5D98AA885F9}" dt="2021-06-01T13:55:15.896" v="5739" actId="1076"/>
          <ac:picMkLst>
            <pc:docMk/>
            <pc:sldMk cId="981682335" sldId="257"/>
            <ac:picMk id="9" creationId="{073E56BD-F5E7-43AB-8C89-6CC439D6EA25}"/>
          </ac:picMkLst>
        </pc:picChg>
        <pc:picChg chg="del">
          <ac:chgData name="Henderson, Barron" userId="b23a2ef6-14b2-4237-8416-58d0103a2671" providerId="ADAL" clId="{39604E04-8F18-4FA4-AA24-C5D98AA885F9}" dt="2021-06-01T13:53:47.764" v="5715" actId="478"/>
          <ac:picMkLst>
            <pc:docMk/>
            <pc:sldMk cId="981682335" sldId="257"/>
            <ac:picMk id="11" creationId="{0C1E9FD5-B2BD-4195-9327-3D95171F8571}"/>
          </ac:picMkLst>
        </pc:picChg>
        <pc:picChg chg="mod ord">
          <ac:chgData name="Henderson, Barron" userId="b23a2ef6-14b2-4237-8416-58d0103a2671" providerId="ADAL" clId="{39604E04-8F18-4FA4-AA24-C5D98AA885F9}" dt="2021-06-01T13:55:12.885" v="5738" actId="1076"/>
          <ac:picMkLst>
            <pc:docMk/>
            <pc:sldMk cId="981682335" sldId="257"/>
            <ac:picMk id="13" creationId="{797A00E1-9522-4BA2-ABC0-0FEF08633141}"/>
          </ac:picMkLst>
        </pc:picChg>
      </pc:sldChg>
      <pc:sldChg chg="addSp modSp add mod ord modNotesTx">
        <pc:chgData name="Henderson, Barron" userId="b23a2ef6-14b2-4237-8416-58d0103a2671" providerId="ADAL" clId="{39604E04-8F18-4FA4-AA24-C5D98AA885F9}" dt="2021-06-01T19:48:04.627" v="8397" actId="6549"/>
        <pc:sldMkLst>
          <pc:docMk/>
          <pc:sldMk cId="3334940923" sldId="258"/>
        </pc:sldMkLst>
        <pc:spChg chg="mod">
          <ac:chgData name="Henderson, Barron" userId="b23a2ef6-14b2-4237-8416-58d0103a2671" providerId="ADAL" clId="{39604E04-8F18-4FA4-AA24-C5D98AA885F9}" dt="2021-05-29T11:56:28.394" v="1631" actId="20577"/>
          <ac:spMkLst>
            <pc:docMk/>
            <pc:sldMk cId="3334940923" sldId="258"/>
            <ac:spMk id="2" creationId="{214DA63E-DEA2-4EEC-8BD7-41A42E1FAE5D}"/>
          </ac:spMkLst>
        </pc:spChg>
        <pc:spChg chg="mod">
          <ac:chgData name="Henderson, Barron" userId="b23a2ef6-14b2-4237-8416-58d0103a2671" providerId="ADAL" clId="{39604E04-8F18-4FA4-AA24-C5D98AA885F9}" dt="2021-06-01T19:48:04.627" v="8397" actId="6549"/>
          <ac:spMkLst>
            <pc:docMk/>
            <pc:sldMk cId="3334940923" sldId="258"/>
            <ac:spMk id="3" creationId="{CE0171A1-28D4-4350-9F5F-56A55715EDF9}"/>
          </ac:spMkLst>
        </pc:spChg>
        <pc:spChg chg="add mod">
          <ac:chgData name="Henderson, Barron" userId="b23a2ef6-14b2-4237-8416-58d0103a2671" providerId="ADAL" clId="{39604E04-8F18-4FA4-AA24-C5D98AA885F9}" dt="2021-06-01T19:02:34.878" v="8225" actId="1076"/>
          <ac:spMkLst>
            <pc:docMk/>
            <pc:sldMk cId="3334940923" sldId="258"/>
            <ac:spMk id="4" creationId="{00835564-0FE4-4AE4-BBB7-494339704935}"/>
          </ac:spMkLst>
        </pc:spChg>
        <pc:picChg chg="mod modCrop">
          <ac:chgData name="Henderson, Barron" userId="b23a2ef6-14b2-4237-8416-58d0103a2671" providerId="ADAL" clId="{39604E04-8F18-4FA4-AA24-C5D98AA885F9}" dt="2021-05-29T12:03:58.633" v="2161" actId="1076"/>
          <ac:picMkLst>
            <pc:docMk/>
            <pc:sldMk cId="3334940923" sldId="258"/>
            <ac:picMk id="5" creationId="{C7B90FBB-8628-4082-B95D-FA6DC321E1A6}"/>
          </ac:picMkLst>
        </pc:picChg>
        <pc:picChg chg="add mod">
          <ac:chgData name="Henderson, Barron" userId="b23a2ef6-14b2-4237-8416-58d0103a2671" providerId="ADAL" clId="{39604E04-8F18-4FA4-AA24-C5D98AA885F9}" dt="2021-05-29T11:59:52.548" v="1950" actId="1076"/>
          <ac:picMkLst>
            <pc:docMk/>
            <pc:sldMk cId="3334940923" sldId="258"/>
            <ac:picMk id="6" creationId="{53F9047B-AB17-4D3C-AD73-FF5F397C9DB3}"/>
          </ac:picMkLst>
        </pc:picChg>
        <pc:cxnChg chg="add mod">
          <ac:chgData name="Henderson, Barron" userId="b23a2ef6-14b2-4237-8416-58d0103a2671" providerId="ADAL" clId="{39604E04-8F18-4FA4-AA24-C5D98AA885F9}" dt="2021-05-29T12:04:32.792" v="2164" actId="1582"/>
          <ac:cxnSpMkLst>
            <pc:docMk/>
            <pc:sldMk cId="3334940923" sldId="258"/>
            <ac:cxnSpMk id="8" creationId="{89EE2815-B0EC-4D97-91DE-865C1DB6148C}"/>
          </ac:cxnSpMkLst>
        </pc:cxnChg>
      </pc:sldChg>
      <pc:sldChg chg="addSp delSp modSp mod">
        <pc:chgData name="Henderson, Barron" userId="b23a2ef6-14b2-4237-8416-58d0103a2671" providerId="ADAL" clId="{39604E04-8F18-4FA4-AA24-C5D98AA885F9}" dt="2021-06-01T20:31:53.689" v="8719" actId="27636"/>
        <pc:sldMkLst>
          <pc:docMk/>
          <pc:sldMk cId="2732623147" sldId="259"/>
        </pc:sldMkLst>
        <pc:spChg chg="mod">
          <ac:chgData name="Henderson, Barron" userId="b23a2ef6-14b2-4237-8416-58d0103a2671" providerId="ADAL" clId="{39604E04-8F18-4FA4-AA24-C5D98AA885F9}" dt="2021-05-29T11:41:19.202" v="1562" actId="27636"/>
          <ac:spMkLst>
            <pc:docMk/>
            <pc:sldMk cId="2732623147" sldId="259"/>
            <ac:spMk id="2" creationId="{99F690F0-FB22-4988-AEFC-9A9816D63FDA}"/>
          </ac:spMkLst>
        </pc:spChg>
        <pc:spChg chg="mod">
          <ac:chgData name="Henderson, Barron" userId="b23a2ef6-14b2-4237-8416-58d0103a2671" providerId="ADAL" clId="{39604E04-8F18-4FA4-AA24-C5D98AA885F9}" dt="2021-06-01T14:11:00.951" v="7184" actId="20577"/>
          <ac:spMkLst>
            <pc:docMk/>
            <pc:sldMk cId="2732623147" sldId="259"/>
            <ac:spMk id="5" creationId="{46162B50-F532-4ABD-A562-A0D139B53431}"/>
          </ac:spMkLst>
        </pc:spChg>
        <pc:spChg chg="add del mod">
          <ac:chgData name="Henderson, Barron" userId="b23a2ef6-14b2-4237-8416-58d0103a2671" providerId="ADAL" clId="{39604E04-8F18-4FA4-AA24-C5D98AA885F9}" dt="2021-06-01T20:31:53.689" v="8719" actId="27636"/>
          <ac:spMkLst>
            <pc:docMk/>
            <pc:sldMk cId="2732623147" sldId="259"/>
            <ac:spMk id="12" creationId="{C1084472-3B3C-4C5A-829F-E25957CA9098}"/>
          </ac:spMkLst>
        </pc:spChg>
      </pc:sldChg>
      <pc:sldChg chg="addSp delSp modSp add del mod ord">
        <pc:chgData name="Henderson, Barron" userId="b23a2ef6-14b2-4237-8416-58d0103a2671" providerId="ADAL" clId="{39604E04-8F18-4FA4-AA24-C5D98AA885F9}" dt="2021-06-01T20:26:05.151" v="8597" actId="47"/>
        <pc:sldMkLst>
          <pc:docMk/>
          <pc:sldMk cId="3112725401" sldId="260"/>
        </pc:sldMkLst>
        <pc:spChg chg="mod">
          <ac:chgData name="Henderson, Barron" userId="b23a2ef6-14b2-4237-8416-58d0103a2671" providerId="ADAL" clId="{39604E04-8F18-4FA4-AA24-C5D98AA885F9}" dt="2021-06-01T14:22:00.073" v="7595" actId="6549"/>
          <ac:spMkLst>
            <pc:docMk/>
            <pc:sldMk cId="3112725401" sldId="260"/>
            <ac:spMk id="2" creationId="{A2351C45-1EF5-456B-9B14-AF1EED40FA04}"/>
          </ac:spMkLst>
        </pc:spChg>
        <pc:spChg chg="mod">
          <ac:chgData name="Henderson, Barron" userId="b23a2ef6-14b2-4237-8416-58d0103a2671" providerId="ADAL" clId="{39604E04-8F18-4FA4-AA24-C5D98AA885F9}" dt="2021-06-01T19:37:47.666" v="8332"/>
          <ac:spMkLst>
            <pc:docMk/>
            <pc:sldMk cId="3112725401" sldId="260"/>
            <ac:spMk id="3" creationId="{87271153-420A-40D0-97DE-E61325411081}"/>
          </ac:spMkLst>
        </pc:spChg>
        <pc:picChg chg="del">
          <ac:chgData name="Henderson, Barron" userId="b23a2ef6-14b2-4237-8416-58d0103a2671" providerId="ADAL" clId="{39604E04-8F18-4FA4-AA24-C5D98AA885F9}" dt="2021-06-01T14:18:35.930" v="7306" actId="478"/>
          <ac:picMkLst>
            <pc:docMk/>
            <pc:sldMk cId="3112725401" sldId="260"/>
            <ac:picMk id="5" creationId="{7879BC40-8F11-4F92-B7B1-485D4EF5D5CD}"/>
          </ac:picMkLst>
        </pc:picChg>
        <pc:picChg chg="add mod">
          <ac:chgData name="Henderson, Barron" userId="b23a2ef6-14b2-4237-8416-58d0103a2671" providerId="ADAL" clId="{39604E04-8F18-4FA4-AA24-C5D98AA885F9}" dt="2021-06-01T14:18:38.742" v="7308" actId="1076"/>
          <ac:picMkLst>
            <pc:docMk/>
            <pc:sldMk cId="3112725401" sldId="260"/>
            <ac:picMk id="6" creationId="{5DE035AF-A039-48CE-904C-DBDCAF88787F}"/>
          </ac:picMkLst>
        </pc:picChg>
      </pc:sldChg>
      <pc:sldChg chg="ord">
        <pc:chgData name="Henderson, Barron" userId="b23a2ef6-14b2-4237-8416-58d0103a2671" providerId="ADAL" clId="{39604E04-8F18-4FA4-AA24-C5D98AA885F9}" dt="2021-06-01T14:54:34.893" v="8012"/>
        <pc:sldMkLst>
          <pc:docMk/>
          <pc:sldMk cId="2243843146" sldId="261"/>
        </pc:sldMkLst>
      </pc:sldChg>
      <pc:sldChg chg="modSp add del mod">
        <pc:chgData name="Henderson, Barron" userId="b23a2ef6-14b2-4237-8416-58d0103a2671" providerId="ADAL" clId="{39604E04-8F18-4FA4-AA24-C5D98AA885F9}" dt="2021-06-01T13:52:36.109" v="5713" actId="47"/>
        <pc:sldMkLst>
          <pc:docMk/>
          <pc:sldMk cId="41371725" sldId="276"/>
        </pc:sldMkLst>
        <pc:spChg chg="mod">
          <ac:chgData name="Henderson, Barron" userId="b23a2ef6-14b2-4237-8416-58d0103a2671" providerId="ADAL" clId="{39604E04-8F18-4FA4-AA24-C5D98AA885F9}" dt="2021-05-31T12:04:12.501" v="3338" actId="20577"/>
          <ac:spMkLst>
            <pc:docMk/>
            <pc:sldMk cId="41371725" sldId="276"/>
            <ac:spMk id="2" creationId="{28D212FA-299C-4AFB-9E94-D44500577577}"/>
          </ac:spMkLst>
        </pc:spChg>
        <pc:spChg chg="mod">
          <ac:chgData name="Henderson, Barron" userId="b23a2ef6-14b2-4237-8416-58d0103a2671" providerId="ADAL" clId="{39604E04-8F18-4FA4-AA24-C5D98AA885F9}" dt="2021-05-31T12:03:14.174" v="3296" actId="20577"/>
          <ac:spMkLst>
            <pc:docMk/>
            <pc:sldMk cId="41371725" sldId="276"/>
            <ac:spMk id="3" creationId="{49CB9881-E8A9-48C9-80C5-3C3440AB318A}"/>
          </ac:spMkLst>
        </pc:spChg>
        <pc:spChg chg="mod">
          <ac:chgData name="Henderson, Barron" userId="b23a2ef6-14b2-4237-8416-58d0103a2671" providerId="ADAL" clId="{39604E04-8F18-4FA4-AA24-C5D98AA885F9}" dt="2021-06-01T12:34:20.324" v="3384" actId="20577"/>
          <ac:spMkLst>
            <pc:docMk/>
            <pc:sldMk cId="41371725" sldId="276"/>
            <ac:spMk id="7" creationId="{EFC1BD65-A3B9-4DA7-87A0-37E5DB6F5A3D}"/>
          </ac:spMkLst>
        </pc:spChg>
        <pc:spChg chg="mod">
          <ac:chgData name="Henderson, Barron" userId="b23a2ef6-14b2-4237-8416-58d0103a2671" providerId="ADAL" clId="{39604E04-8F18-4FA4-AA24-C5D98AA885F9}" dt="2021-05-31T11:43:04.205" v="2527" actId="14100"/>
          <ac:spMkLst>
            <pc:docMk/>
            <pc:sldMk cId="41371725" sldId="276"/>
            <ac:spMk id="8" creationId="{3A136DB9-D7D9-42FF-88EA-A7214F72B80D}"/>
          </ac:spMkLst>
        </pc:spChg>
        <pc:spChg chg="mod">
          <ac:chgData name="Henderson, Barron" userId="b23a2ef6-14b2-4237-8416-58d0103a2671" providerId="ADAL" clId="{39604E04-8F18-4FA4-AA24-C5D98AA885F9}" dt="2021-05-31T11:43:11.856" v="2528" actId="14100"/>
          <ac:spMkLst>
            <pc:docMk/>
            <pc:sldMk cId="41371725" sldId="276"/>
            <ac:spMk id="10" creationId="{1C087BCC-FFC1-48F5-9CBE-4201686B0FA7}"/>
          </ac:spMkLst>
        </pc:spChg>
        <pc:spChg chg="mod">
          <ac:chgData name="Henderson, Barron" userId="b23a2ef6-14b2-4237-8416-58d0103a2671" providerId="ADAL" clId="{39604E04-8F18-4FA4-AA24-C5D98AA885F9}" dt="2021-05-29T12:07:33.429" v="2234" actId="208"/>
          <ac:spMkLst>
            <pc:docMk/>
            <pc:sldMk cId="41371725" sldId="276"/>
            <ac:spMk id="12" creationId="{276E5395-729F-4F41-8C57-D0BF9A366BDB}"/>
          </ac:spMkLst>
        </pc:spChg>
        <pc:spChg chg="mod">
          <ac:chgData name="Henderson, Barron" userId="b23a2ef6-14b2-4237-8416-58d0103a2671" providerId="ADAL" clId="{39604E04-8F18-4FA4-AA24-C5D98AA885F9}" dt="2021-05-29T12:07:49.074" v="2235" actId="208"/>
          <ac:spMkLst>
            <pc:docMk/>
            <pc:sldMk cId="41371725" sldId="276"/>
            <ac:spMk id="14" creationId="{30166297-4C09-4717-A36B-22FF71413CFC}"/>
          </ac:spMkLst>
        </pc:spChg>
      </pc:sldChg>
      <pc:sldChg chg="delSp modSp add mod">
        <pc:chgData name="Henderson, Barron" userId="b23a2ef6-14b2-4237-8416-58d0103a2671" providerId="ADAL" clId="{39604E04-8F18-4FA4-AA24-C5D98AA885F9}" dt="2021-05-29T11:41:00.275" v="1560" actId="20577"/>
        <pc:sldMkLst>
          <pc:docMk/>
          <pc:sldMk cId="2696857851" sldId="288"/>
        </pc:sldMkLst>
        <pc:spChg chg="mod">
          <ac:chgData name="Henderson, Barron" userId="b23a2ef6-14b2-4237-8416-58d0103a2671" providerId="ADAL" clId="{39604E04-8F18-4FA4-AA24-C5D98AA885F9}" dt="2021-05-29T11:41:00.275" v="1560" actId="20577"/>
          <ac:spMkLst>
            <pc:docMk/>
            <pc:sldMk cId="2696857851" sldId="288"/>
            <ac:spMk id="2" creationId="{C1731BC1-FB02-4523-A669-7149D2C47FE3}"/>
          </ac:spMkLst>
        </pc:spChg>
        <pc:spChg chg="mod">
          <ac:chgData name="Henderson, Barron" userId="b23a2ef6-14b2-4237-8416-58d0103a2671" providerId="ADAL" clId="{39604E04-8F18-4FA4-AA24-C5D98AA885F9}" dt="2021-05-29T11:40:10.477" v="1479" actId="1076"/>
          <ac:spMkLst>
            <pc:docMk/>
            <pc:sldMk cId="2696857851" sldId="288"/>
            <ac:spMk id="3" creationId="{2E6D1B2B-74E2-4EC5-AFFD-2E6C1101D775}"/>
          </ac:spMkLst>
        </pc:spChg>
        <pc:spChg chg="del">
          <ac:chgData name="Henderson, Barron" userId="b23a2ef6-14b2-4237-8416-58d0103a2671" providerId="ADAL" clId="{39604E04-8F18-4FA4-AA24-C5D98AA885F9}" dt="2021-05-29T11:38:27.509" v="1425" actId="478"/>
          <ac:spMkLst>
            <pc:docMk/>
            <pc:sldMk cId="2696857851" sldId="288"/>
            <ac:spMk id="4" creationId="{51D07D82-192E-4D97-9102-140A57EE96D9}"/>
          </ac:spMkLst>
        </pc:spChg>
        <pc:spChg chg="mod">
          <ac:chgData name="Henderson, Barron" userId="b23a2ef6-14b2-4237-8416-58d0103a2671" providerId="ADAL" clId="{39604E04-8F18-4FA4-AA24-C5D98AA885F9}" dt="2021-05-29T11:40:41.080" v="1545" actId="20577"/>
          <ac:spMkLst>
            <pc:docMk/>
            <pc:sldMk cId="2696857851" sldId="288"/>
            <ac:spMk id="9" creationId="{DB89A52E-E075-4109-A223-E68EDF356BCB}"/>
          </ac:spMkLst>
        </pc:spChg>
        <pc:spChg chg="del">
          <ac:chgData name="Henderson, Barron" userId="b23a2ef6-14b2-4237-8416-58d0103a2671" providerId="ADAL" clId="{39604E04-8F18-4FA4-AA24-C5D98AA885F9}" dt="2021-05-29T11:38:37.351" v="1430" actId="478"/>
          <ac:spMkLst>
            <pc:docMk/>
            <pc:sldMk cId="2696857851" sldId="288"/>
            <ac:spMk id="15" creationId="{65271B65-2909-4A42-B436-E992EC13E1DF}"/>
          </ac:spMkLst>
        </pc:spChg>
        <pc:spChg chg="del mod">
          <ac:chgData name="Henderson, Barron" userId="b23a2ef6-14b2-4237-8416-58d0103a2671" providerId="ADAL" clId="{39604E04-8F18-4FA4-AA24-C5D98AA885F9}" dt="2021-05-29T11:38:34.469" v="1429" actId="478"/>
          <ac:spMkLst>
            <pc:docMk/>
            <pc:sldMk cId="2696857851" sldId="288"/>
            <ac:spMk id="20" creationId="{875B6958-15B6-47EE-AABF-61A2EB314DE9}"/>
          </ac:spMkLst>
        </pc:spChg>
        <pc:graphicFrameChg chg="mod">
          <ac:chgData name="Henderson, Barron" userId="b23a2ef6-14b2-4237-8416-58d0103a2671" providerId="ADAL" clId="{39604E04-8F18-4FA4-AA24-C5D98AA885F9}" dt="2021-05-29T11:39:52.722" v="1477"/>
          <ac:graphicFrameMkLst>
            <pc:docMk/>
            <pc:sldMk cId="2696857851" sldId="288"/>
            <ac:graphicFrameMk id="22" creationId="{FA72F228-1E87-4E9E-BAD8-B032DAA6C51C}"/>
          </ac:graphicFrameMkLst>
        </pc:graphicFrameChg>
        <pc:picChg chg="del">
          <ac:chgData name="Henderson, Barron" userId="b23a2ef6-14b2-4237-8416-58d0103a2671" providerId="ADAL" clId="{39604E04-8F18-4FA4-AA24-C5D98AA885F9}" dt="2021-05-29T11:38:29.905" v="1427" actId="478"/>
          <ac:picMkLst>
            <pc:docMk/>
            <pc:sldMk cId="2696857851" sldId="288"/>
            <ac:picMk id="19" creationId="{7CF4FCC3-629C-4110-AD62-784C6CA0DF7D}"/>
          </ac:picMkLst>
        </pc:picChg>
        <pc:picChg chg="del">
          <ac:chgData name="Henderson, Barron" userId="b23a2ef6-14b2-4237-8416-58d0103a2671" providerId="ADAL" clId="{39604E04-8F18-4FA4-AA24-C5D98AA885F9}" dt="2021-05-29T11:38:28.608" v="1426" actId="478"/>
          <ac:picMkLst>
            <pc:docMk/>
            <pc:sldMk cId="2696857851" sldId="288"/>
            <ac:picMk id="21" creationId="{1F8CB122-66B7-410B-A9D0-0D922DF44521}"/>
          </ac:picMkLst>
        </pc:picChg>
        <pc:cxnChg chg="del">
          <ac:chgData name="Henderson, Barron" userId="b23a2ef6-14b2-4237-8416-58d0103a2671" providerId="ADAL" clId="{39604E04-8F18-4FA4-AA24-C5D98AA885F9}" dt="2021-05-29T11:38:23.773" v="1423" actId="478"/>
          <ac:cxnSpMkLst>
            <pc:docMk/>
            <pc:sldMk cId="2696857851" sldId="288"/>
            <ac:cxnSpMk id="5" creationId="{53F8B582-D02E-451A-9EA5-157177DD1B31}"/>
          </ac:cxnSpMkLst>
        </pc:cxnChg>
        <pc:cxnChg chg="del">
          <ac:chgData name="Henderson, Barron" userId="b23a2ef6-14b2-4237-8416-58d0103a2671" providerId="ADAL" clId="{39604E04-8F18-4FA4-AA24-C5D98AA885F9}" dt="2021-05-29T11:38:25.797" v="1424" actId="478"/>
          <ac:cxnSpMkLst>
            <pc:docMk/>
            <pc:sldMk cId="2696857851" sldId="288"/>
            <ac:cxnSpMk id="18" creationId="{F21117D2-569F-4E88-ABE0-F12860C1E8A7}"/>
          </ac:cxnSpMkLst>
        </pc:cxnChg>
      </pc:sldChg>
      <pc:sldChg chg="modSp mod ord">
        <pc:chgData name="Henderson, Barron" userId="b23a2ef6-14b2-4237-8416-58d0103a2671" providerId="ADAL" clId="{39604E04-8F18-4FA4-AA24-C5D98AA885F9}" dt="2021-06-01T20:32:56.194" v="8735" actId="20577"/>
        <pc:sldMkLst>
          <pc:docMk/>
          <pc:sldMk cId="3828663641" sldId="291"/>
        </pc:sldMkLst>
        <pc:spChg chg="mod">
          <ac:chgData name="Henderson, Barron" userId="b23a2ef6-14b2-4237-8416-58d0103a2671" providerId="ADAL" clId="{39604E04-8F18-4FA4-AA24-C5D98AA885F9}" dt="2021-06-01T13:26:48.037" v="4416" actId="20577"/>
          <ac:spMkLst>
            <pc:docMk/>
            <pc:sldMk cId="3828663641" sldId="291"/>
            <ac:spMk id="2" creationId="{6AD43876-6CDA-493D-B1E8-AD34C20109D4}"/>
          </ac:spMkLst>
        </pc:spChg>
        <pc:spChg chg="mod">
          <ac:chgData name="Henderson, Barron" userId="b23a2ef6-14b2-4237-8416-58d0103a2671" providerId="ADAL" clId="{39604E04-8F18-4FA4-AA24-C5D98AA885F9}" dt="2021-06-01T20:32:56.194" v="8735" actId="20577"/>
          <ac:spMkLst>
            <pc:docMk/>
            <pc:sldMk cId="3828663641" sldId="291"/>
            <ac:spMk id="3" creationId="{80F140C2-FF66-47C3-A783-227600058D4E}"/>
          </ac:spMkLst>
        </pc:spChg>
      </pc:sldChg>
      <pc:sldChg chg="del">
        <pc:chgData name="Henderson, Barron" userId="b23a2ef6-14b2-4237-8416-58d0103a2671" providerId="ADAL" clId="{39604E04-8F18-4FA4-AA24-C5D98AA885F9}" dt="2021-05-29T11:23:33.977" v="364" actId="47"/>
        <pc:sldMkLst>
          <pc:docMk/>
          <pc:sldMk cId="1619340714" sldId="293"/>
        </pc:sldMkLst>
      </pc:sldChg>
      <pc:sldChg chg="modSp mod ord">
        <pc:chgData name="Henderson, Barron" userId="b23a2ef6-14b2-4237-8416-58d0103a2671" providerId="ADAL" clId="{39604E04-8F18-4FA4-AA24-C5D98AA885F9}" dt="2021-06-01T14:07:39.501" v="6956" actId="20577"/>
        <pc:sldMkLst>
          <pc:docMk/>
          <pc:sldMk cId="259638034" sldId="294"/>
        </pc:sldMkLst>
        <pc:spChg chg="mod">
          <ac:chgData name="Henderson, Barron" userId="b23a2ef6-14b2-4237-8416-58d0103a2671" providerId="ADAL" clId="{39604E04-8F18-4FA4-AA24-C5D98AA885F9}" dt="2021-06-01T14:07:39.501" v="6956" actId="20577"/>
          <ac:spMkLst>
            <pc:docMk/>
            <pc:sldMk cId="259638034" sldId="294"/>
            <ac:spMk id="3" creationId="{5DC2E5A5-490F-4580-8B9C-E0C049D14D05}"/>
          </ac:spMkLst>
        </pc:spChg>
      </pc:sldChg>
      <pc:sldChg chg="ord">
        <pc:chgData name="Henderson, Barron" userId="b23a2ef6-14b2-4237-8416-58d0103a2671" providerId="ADAL" clId="{39604E04-8F18-4FA4-AA24-C5D98AA885F9}" dt="2021-05-29T12:05:14.846" v="2204"/>
        <pc:sldMkLst>
          <pc:docMk/>
          <pc:sldMk cId="1717605813" sldId="295"/>
        </pc:sldMkLst>
      </pc:sldChg>
      <pc:sldChg chg="modSp mod">
        <pc:chgData name="Henderson, Barron" userId="b23a2ef6-14b2-4237-8416-58d0103a2671" providerId="ADAL" clId="{39604E04-8F18-4FA4-AA24-C5D98AA885F9}" dt="2021-06-01T19:09:21.448" v="8245" actId="20577"/>
        <pc:sldMkLst>
          <pc:docMk/>
          <pc:sldMk cId="2420552546" sldId="296"/>
        </pc:sldMkLst>
        <pc:spChg chg="mod">
          <ac:chgData name="Henderson, Barron" userId="b23a2ef6-14b2-4237-8416-58d0103a2671" providerId="ADAL" clId="{39604E04-8F18-4FA4-AA24-C5D98AA885F9}" dt="2021-06-01T19:09:21.448" v="8245" actId="20577"/>
          <ac:spMkLst>
            <pc:docMk/>
            <pc:sldMk cId="2420552546" sldId="296"/>
            <ac:spMk id="67" creationId="{0669B587-6053-4358-85A3-481C5552FB7B}"/>
          </ac:spMkLst>
        </pc:spChg>
      </pc:sldChg>
      <pc:sldChg chg="del">
        <pc:chgData name="Henderson, Barron" userId="b23a2ef6-14b2-4237-8416-58d0103a2671" providerId="ADAL" clId="{39604E04-8F18-4FA4-AA24-C5D98AA885F9}" dt="2021-06-01T20:26:07.926" v="8598" actId="47"/>
        <pc:sldMkLst>
          <pc:docMk/>
          <pc:sldMk cId="2173803422" sldId="297"/>
        </pc:sldMkLst>
      </pc:sldChg>
      <pc:sldChg chg="modSp new mod">
        <pc:chgData name="Henderson, Barron" userId="b23a2ef6-14b2-4237-8416-58d0103a2671" providerId="ADAL" clId="{39604E04-8F18-4FA4-AA24-C5D98AA885F9}" dt="2021-06-01T13:52:11.880" v="5712" actId="20577"/>
        <pc:sldMkLst>
          <pc:docMk/>
          <pc:sldMk cId="1631008666" sldId="298"/>
        </pc:sldMkLst>
        <pc:spChg chg="mod">
          <ac:chgData name="Henderson, Barron" userId="b23a2ef6-14b2-4237-8416-58d0103a2671" providerId="ADAL" clId="{39604E04-8F18-4FA4-AA24-C5D98AA885F9}" dt="2021-05-29T11:26:46.585" v="504" actId="20577"/>
          <ac:spMkLst>
            <pc:docMk/>
            <pc:sldMk cId="1631008666" sldId="298"/>
            <ac:spMk id="2" creationId="{8899ADA3-F079-401A-8BE7-F05FE8CE8D9D}"/>
          </ac:spMkLst>
        </pc:spChg>
        <pc:spChg chg="mod">
          <ac:chgData name="Henderson, Barron" userId="b23a2ef6-14b2-4237-8416-58d0103a2671" providerId="ADAL" clId="{39604E04-8F18-4FA4-AA24-C5D98AA885F9}" dt="2021-06-01T13:52:11.880" v="5712" actId="20577"/>
          <ac:spMkLst>
            <pc:docMk/>
            <pc:sldMk cId="1631008666" sldId="298"/>
            <ac:spMk id="3" creationId="{A813BC73-A73F-4BE1-9068-7CC7A951C7E9}"/>
          </ac:spMkLst>
        </pc:spChg>
      </pc:sldChg>
      <pc:sldChg chg="addSp new del">
        <pc:chgData name="Henderson, Barron" userId="b23a2ef6-14b2-4237-8416-58d0103a2671" providerId="ADAL" clId="{39604E04-8F18-4FA4-AA24-C5D98AA885F9}" dt="2021-05-29T12:05:12.553" v="2202" actId="47"/>
        <pc:sldMkLst>
          <pc:docMk/>
          <pc:sldMk cId="407994940" sldId="299"/>
        </pc:sldMkLst>
        <pc:picChg chg="add">
          <ac:chgData name="Henderson, Barron" userId="b23a2ef6-14b2-4237-8416-58d0103a2671" providerId="ADAL" clId="{39604E04-8F18-4FA4-AA24-C5D98AA885F9}" dt="2021-05-29T11:55:12.843" v="1605"/>
          <ac:picMkLst>
            <pc:docMk/>
            <pc:sldMk cId="407994940" sldId="299"/>
            <ac:picMk id="4" creationId="{6F7C5050-5AB7-42B9-8366-484997929EB9}"/>
          </ac:picMkLst>
        </pc:picChg>
      </pc:sldChg>
      <pc:sldChg chg="addSp delSp modSp new mod modNotesTx">
        <pc:chgData name="Henderson, Barron" userId="b23a2ef6-14b2-4237-8416-58d0103a2671" providerId="ADAL" clId="{39604E04-8F18-4FA4-AA24-C5D98AA885F9}" dt="2021-06-01T20:33:40.299" v="8851" actId="20577"/>
        <pc:sldMkLst>
          <pc:docMk/>
          <pc:sldMk cId="2397102453" sldId="299"/>
        </pc:sldMkLst>
        <pc:spChg chg="mod">
          <ac:chgData name="Henderson, Barron" userId="b23a2ef6-14b2-4237-8416-58d0103a2671" providerId="ADAL" clId="{39604E04-8F18-4FA4-AA24-C5D98AA885F9}" dt="2021-06-01T13:39:44.658" v="4759"/>
          <ac:spMkLst>
            <pc:docMk/>
            <pc:sldMk cId="2397102453" sldId="299"/>
            <ac:spMk id="2" creationId="{195DD838-1ABE-4444-843E-7E861F9A0EBB}"/>
          </ac:spMkLst>
        </pc:spChg>
        <pc:spChg chg="add del mod">
          <ac:chgData name="Henderson, Barron" userId="b23a2ef6-14b2-4237-8416-58d0103a2671" providerId="ADAL" clId="{39604E04-8F18-4FA4-AA24-C5D98AA885F9}" dt="2021-05-31T11:49:54.747" v="2958" actId="478"/>
          <ac:spMkLst>
            <pc:docMk/>
            <pc:sldMk cId="2397102453" sldId="299"/>
            <ac:spMk id="3" creationId="{C0E5C0AA-AD84-436B-B511-12C2FEE708FF}"/>
          </ac:spMkLst>
        </pc:spChg>
        <pc:spChg chg="del">
          <ac:chgData name="Henderson, Barron" userId="b23a2ef6-14b2-4237-8416-58d0103a2671" providerId="ADAL" clId="{39604E04-8F18-4FA4-AA24-C5D98AA885F9}" dt="2021-05-29T12:08:36.443" v="2236" actId="1032"/>
          <ac:spMkLst>
            <pc:docMk/>
            <pc:sldMk cId="2397102453" sldId="299"/>
            <ac:spMk id="3" creationId="{CA3DD862-8365-40BC-A0F4-548361B630E2}"/>
          </ac:spMkLst>
        </pc:spChg>
        <pc:spChg chg="add del mod">
          <ac:chgData name="Henderson, Barron" userId="b23a2ef6-14b2-4237-8416-58d0103a2671" providerId="ADAL" clId="{39604E04-8F18-4FA4-AA24-C5D98AA885F9}" dt="2021-05-31T11:51:23.144" v="2990" actId="478"/>
          <ac:spMkLst>
            <pc:docMk/>
            <pc:sldMk cId="2397102453" sldId="299"/>
            <ac:spMk id="5" creationId="{B0A7E855-315C-4B01-94E4-3DD59EA30D6B}"/>
          </ac:spMkLst>
        </pc:spChg>
        <pc:spChg chg="add del mod">
          <ac:chgData name="Henderson, Barron" userId="b23a2ef6-14b2-4237-8416-58d0103a2671" providerId="ADAL" clId="{39604E04-8F18-4FA4-AA24-C5D98AA885F9}" dt="2021-05-31T11:50:36.938" v="2985" actId="478"/>
          <ac:spMkLst>
            <pc:docMk/>
            <pc:sldMk cId="2397102453" sldId="299"/>
            <ac:spMk id="6" creationId="{3A7AD525-C00D-4AD8-A986-D80E54012C3D}"/>
          </ac:spMkLst>
        </pc:spChg>
        <pc:spChg chg="add del mod">
          <ac:chgData name="Henderson, Barron" userId="b23a2ef6-14b2-4237-8416-58d0103a2671" providerId="ADAL" clId="{39604E04-8F18-4FA4-AA24-C5D98AA885F9}" dt="2021-06-01T12:44:51.504" v="3510" actId="478"/>
          <ac:spMkLst>
            <pc:docMk/>
            <pc:sldMk cId="2397102453" sldId="299"/>
            <ac:spMk id="7" creationId="{66B47A7C-37A4-40B5-8B0C-A36B3216F4FF}"/>
          </ac:spMkLst>
        </pc:spChg>
        <pc:spChg chg="add del mod">
          <ac:chgData name="Henderson, Barron" userId="b23a2ef6-14b2-4237-8416-58d0103a2671" providerId="ADAL" clId="{39604E04-8F18-4FA4-AA24-C5D98AA885F9}" dt="2021-06-01T12:44:53.727" v="3511" actId="478"/>
          <ac:spMkLst>
            <pc:docMk/>
            <pc:sldMk cId="2397102453" sldId="299"/>
            <ac:spMk id="8" creationId="{A9FCF8F8-6992-41EB-AF39-73B4CB178E55}"/>
          </ac:spMkLst>
        </pc:spChg>
        <pc:spChg chg="add del mod">
          <ac:chgData name="Henderson, Barron" userId="b23a2ef6-14b2-4237-8416-58d0103a2671" providerId="ADAL" clId="{39604E04-8F18-4FA4-AA24-C5D98AA885F9}" dt="2021-06-01T12:44:35.394" v="3501" actId="478"/>
          <ac:spMkLst>
            <pc:docMk/>
            <pc:sldMk cId="2397102453" sldId="299"/>
            <ac:spMk id="9" creationId="{B48983DE-97F1-4BA3-99A6-D443493E5E6E}"/>
          </ac:spMkLst>
        </pc:spChg>
        <pc:spChg chg="add del mod">
          <ac:chgData name="Henderson, Barron" userId="b23a2ef6-14b2-4237-8416-58d0103a2671" providerId="ADAL" clId="{39604E04-8F18-4FA4-AA24-C5D98AA885F9}" dt="2021-06-01T12:44:38.822" v="3503" actId="478"/>
          <ac:spMkLst>
            <pc:docMk/>
            <pc:sldMk cId="2397102453" sldId="299"/>
            <ac:spMk id="10" creationId="{89557CBB-F083-413B-A158-138F69467218}"/>
          </ac:spMkLst>
        </pc:spChg>
        <pc:spChg chg="add del mod">
          <ac:chgData name="Henderson, Barron" userId="b23a2ef6-14b2-4237-8416-58d0103a2671" providerId="ADAL" clId="{39604E04-8F18-4FA4-AA24-C5D98AA885F9}" dt="2021-05-31T11:51:37.563" v="2995" actId="478"/>
          <ac:spMkLst>
            <pc:docMk/>
            <pc:sldMk cId="2397102453" sldId="299"/>
            <ac:spMk id="11" creationId="{00598C2E-85C0-4CCD-9B05-4EE81E489EC6}"/>
          </ac:spMkLst>
        </pc:spChg>
        <pc:spChg chg="add del mod">
          <ac:chgData name="Henderson, Barron" userId="b23a2ef6-14b2-4237-8416-58d0103a2671" providerId="ADAL" clId="{39604E04-8F18-4FA4-AA24-C5D98AA885F9}" dt="2021-06-01T12:44:37.479" v="3502" actId="478"/>
          <ac:spMkLst>
            <pc:docMk/>
            <pc:sldMk cId="2397102453" sldId="299"/>
            <ac:spMk id="12" creationId="{65A93D99-1629-4093-B690-C52F9CF73947}"/>
          </ac:spMkLst>
        </pc:spChg>
        <pc:spChg chg="add del mod">
          <ac:chgData name="Henderson, Barron" userId="b23a2ef6-14b2-4237-8416-58d0103a2671" providerId="ADAL" clId="{39604E04-8F18-4FA4-AA24-C5D98AA885F9}" dt="2021-06-01T12:44:45.767" v="3505" actId="478"/>
          <ac:spMkLst>
            <pc:docMk/>
            <pc:sldMk cId="2397102453" sldId="299"/>
            <ac:spMk id="13" creationId="{50027976-DD38-4099-BAC9-C5119A4C4C87}"/>
          </ac:spMkLst>
        </pc:spChg>
        <pc:spChg chg="add del mod">
          <ac:chgData name="Henderson, Barron" userId="b23a2ef6-14b2-4237-8416-58d0103a2671" providerId="ADAL" clId="{39604E04-8F18-4FA4-AA24-C5D98AA885F9}" dt="2021-06-01T12:44:46.823" v="3506" actId="478"/>
          <ac:spMkLst>
            <pc:docMk/>
            <pc:sldMk cId="2397102453" sldId="299"/>
            <ac:spMk id="14" creationId="{5C1FFA0E-744D-452B-A443-78D70EDCBA69}"/>
          </ac:spMkLst>
        </pc:spChg>
        <pc:spChg chg="add del mod">
          <ac:chgData name="Henderson, Barron" userId="b23a2ef6-14b2-4237-8416-58d0103a2671" providerId="ADAL" clId="{39604E04-8F18-4FA4-AA24-C5D98AA885F9}" dt="2021-06-01T12:44:49.567" v="3508" actId="478"/>
          <ac:spMkLst>
            <pc:docMk/>
            <pc:sldMk cId="2397102453" sldId="299"/>
            <ac:spMk id="15" creationId="{0A4A63A2-8143-4630-9219-C04148D3622B}"/>
          </ac:spMkLst>
        </pc:spChg>
        <pc:spChg chg="add del mod">
          <ac:chgData name="Henderson, Barron" userId="b23a2ef6-14b2-4237-8416-58d0103a2671" providerId="ADAL" clId="{39604E04-8F18-4FA4-AA24-C5D98AA885F9}" dt="2021-06-01T12:44:48.127" v="3507" actId="478"/>
          <ac:spMkLst>
            <pc:docMk/>
            <pc:sldMk cId="2397102453" sldId="299"/>
            <ac:spMk id="16" creationId="{E879482F-C1E9-4FC2-BE75-243818066D13}"/>
          </ac:spMkLst>
        </pc:spChg>
        <pc:spChg chg="add del mod">
          <ac:chgData name="Henderson, Barron" userId="b23a2ef6-14b2-4237-8416-58d0103a2671" providerId="ADAL" clId="{39604E04-8F18-4FA4-AA24-C5D98AA885F9}" dt="2021-06-01T12:38:42.804" v="3441" actId="478"/>
          <ac:spMkLst>
            <pc:docMk/>
            <pc:sldMk cId="2397102453" sldId="299"/>
            <ac:spMk id="17" creationId="{B836E299-32E4-4625-9238-03F748F0772B}"/>
          </ac:spMkLst>
        </pc:spChg>
        <pc:spChg chg="add del mod">
          <ac:chgData name="Henderson, Barron" userId="b23a2ef6-14b2-4237-8416-58d0103a2671" providerId="ADAL" clId="{39604E04-8F18-4FA4-AA24-C5D98AA885F9}" dt="2021-06-01T12:44:44.259" v="3504"/>
          <ac:spMkLst>
            <pc:docMk/>
            <pc:sldMk cId="2397102453" sldId="299"/>
            <ac:spMk id="19" creationId="{42C970D1-A4C5-424D-A874-29F5C501E284}"/>
          </ac:spMkLst>
        </pc:spChg>
        <pc:spChg chg="add del">
          <ac:chgData name="Henderson, Barron" userId="b23a2ef6-14b2-4237-8416-58d0103a2671" providerId="ADAL" clId="{39604E04-8F18-4FA4-AA24-C5D98AA885F9}" dt="2021-06-01T12:45:08.135" v="3513" actId="478"/>
          <ac:spMkLst>
            <pc:docMk/>
            <pc:sldMk cId="2397102453" sldId="299"/>
            <ac:spMk id="20" creationId="{2B91E5CC-79A1-4E22-8704-EADC6C76BEB6}"/>
          </ac:spMkLst>
        </pc:spChg>
        <pc:spChg chg="add del mod">
          <ac:chgData name="Henderson, Barron" userId="b23a2ef6-14b2-4237-8416-58d0103a2671" providerId="ADAL" clId="{39604E04-8F18-4FA4-AA24-C5D98AA885F9}" dt="2021-06-01T13:39:16.088" v="4754" actId="478"/>
          <ac:spMkLst>
            <pc:docMk/>
            <pc:sldMk cId="2397102453" sldId="299"/>
            <ac:spMk id="21" creationId="{68153051-95D5-4DAB-89EB-034A146DF723}"/>
          </ac:spMkLst>
        </pc:spChg>
        <pc:spChg chg="add del mod">
          <ac:chgData name="Henderson, Barron" userId="b23a2ef6-14b2-4237-8416-58d0103a2671" providerId="ADAL" clId="{39604E04-8F18-4FA4-AA24-C5D98AA885F9}" dt="2021-06-01T13:38:46.083" v="4751" actId="478"/>
          <ac:spMkLst>
            <pc:docMk/>
            <pc:sldMk cId="2397102453" sldId="299"/>
            <ac:spMk id="22" creationId="{7B27E38D-7935-4B8A-85E9-680F5B449763}"/>
          </ac:spMkLst>
        </pc:spChg>
        <pc:spChg chg="add del mod">
          <ac:chgData name="Henderson, Barron" userId="b23a2ef6-14b2-4237-8416-58d0103a2671" providerId="ADAL" clId="{39604E04-8F18-4FA4-AA24-C5D98AA885F9}" dt="2021-06-01T13:38:46.083" v="4751" actId="478"/>
          <ac:spMkLst>
            <pc:docMk/>
            <pc:sldMk cId="2397102453" sldId="299"/>
            <ac:spMk id="23" creationId="{19205AC0-A779-47B2-B915-890E5E25E8EE}"/>
          </ac:spMkLst>
        </pc:spChg>
        <pc:spChg chg="add del mod">
          <ac:chgData name="Henderson, Barron" userId="b23a2ef6-14b2-4237-8416-58d0103a2671" providerId="ADAL" clId="{39604E04-8F18-4FA4-AA24-C5D98AA885F9}" dt="2021-06-01T13:38:46.083" v="4751" actId="478"/>
          <ac:spMkLst>
            <pc:docMk/>
            <pc:sldMk cId="2397102453" sldId="299"/>
            <ac:spMk id="24" creationId="{D2BBBF37-39D1-41B0-AC5C-EB29ECD284F5}"/>
          </ac:spMkLst>
        </pc:spChg>
        <pc:spChg chg="add mod">
          <ac:chgData name="Henderson, Barron" userId="b23a2ef6-14b2-4237-8416-58d0103a2671" providerId="ADAL" clId="{39604E04-8F18-4FA4-AA24-C5D98AA885F9}" dt="2021-06-01T13:30:46.919" v="4506" actId="20577"/>
          <ac:spMkLst>
            <pc:docMk/>
            <pc:sldMk cId="2397102453" sldId="299"/>
            <ac:spMk id="25" creationId="{7ECD3116-7783-452E-A569-0EB777A887F2}"/>
          </ac:spMkLst>
        </pc:spChg>
        <pc:spChg chg="add mod">
          <ac:chgData name="Henderson, Barron" userId="b23a2ef6-14b2-4237-8416-58d0103a2671" providerId="ADAL" clId="{39604E04-8F18-4FA4-AA24-C5D98AA885F9}" dt="2021-06-01T13:12:50.037" v="4135" actId="1036"/>
          <ac:spMkLst>
            <pc:docMk/>
            <pc:sldMk cId="2397102453" sldId="299"/>
            <ac:spMk id="26" creationId="{C93F67C7-0905-4334-8B35-F166E7C0B1B0}"/>
          </ac:spMkLst>
        </pc:spChg>
        <pc:spChg chg="add mod">
          <ac:chgData name="Henderson, Barron" userId="b23a2ef6-14b2-4237-8416-58d0103a2671" providerId="ADAL" clId="{39604E04-8F18-4FA4-AA24-C5D98AA885F9}" dt="2021-06-01T13:21:40.503" v="4290" actId="14100"/>
          <ac:spMkLst>
            <pc:docMk/>
            <pc:sldMk cId="2397102453" sldId="299"/>
            <ac:spMk id="27" creationId="{042CEC87-0204-43E4-AFED-F7BC8C169AB5}"/>
          </ac:spMkLst>
        </pc:spChg>
        <pc:spChg chg="add mod">
          <ac:chgData name="Henderson, Barron" userId="b23a2ef6-14b2-4237-8416-58d0103a2671" providerId="ADAL" clId="{39604E04-8F18-4FA4-AA24-C5D98AA885F9}" dt="2021-06-01T13:12:50.037" v="4135" actId="1036"/>
          <ac:spMkLst>
            <pc:docMk/>
            <pc:sldMk cId="2397102453" sldId="299"/>
            <ac:spMk id="28" creationId="{91B080B9-703D-463A-8624-C1B2EE1D95FF}"/>
          </ac:spMkLst>
        </pc:spChg>
        <pc:spChg chg="add del mod">
          <ac:chgData name="Henderson, Barron" userId="b23a2ef6-14b2-4237-8416-58d0103a2671" providerId="ADAL" clId="{39604E04-8F18-4FA4-AA24-C5D98AA885F9}" dt="2021-06-01T13:39:16.088" v="4754" actId="478"/>
          <ac:spMkLst>
            <pc:docMk/>
            <pc:sldMk cId="2397102453" sldId="299"/>
            <ac:spMk id="29" creationId="{41F291B3-DCFE-451B-8CE0-547CDB34950F}"/>
          </ac:spMkLst>
        </pc:spChg>
        <pc:spChg chg="add del mod">
          <ac:chgData name="Henderson, Barron" userId="b23a2ef6-14b2-4237-8416-58d0103a2671" providerId="ADAL" clId="{39604E04-8F18-4FA4-AA24-C5D98AA885F9}" dt="2021-06-01T13:39:11.010" v="4753" actId="478"/>
          <ac:spMkLst>
            <pc:docMk/>
            <pc:sldMk cId="2397102453" sldId="299"/>
            <ac:spMk id="30" creationId="{419C7606-CA92-43C4-BACB-2FD9F0396D1B}"/>
          </ac:spMkLst>
        </pc:spChg>
        <pc:spChg chg="add del mod">
          <ac:chgData name="Henderson, Barron" userId="b23a2ef6-14b2-4237-8416-58d0103a2671" providerId="ADAL" clId="{39604E04-8F18-4FA4-AA24-C5D98AA885F9}" dt="2021-06-01T13:38:46.083" v="4751" actId="478"/>
          <ac:spMkLst>
            <pc:docMk/>
            <pc:sldMk cId="2397102453" sldId="299"/>
            <ac:spMk id="31" creationId="{A1EE8A37-F5B8-4A64-9666-C8B4876EF95E}"/>
          </ac:spMkLst>
        </pc:spChg>
        <pc:spChg chg="add del mod">
          <ac:chgData name="Henderson, Barron" userId="b23a2ef6-14b2-4237-8416-58d0103a2671" providerId="ADAL" clId="{39604E04-8F18-4FA4-AA24-C5D98AA885F9}" dt="2021-06-01T13:38:34.471" v="4750" actId="478"/>
          <ac:spMkLst>
            <pc:docMk/>
            <pc:sldMk cId="2397102453" sldId="299"/>
            <ac:spMk id="32" creationId="{A7EF34B4-C393-4023-9F1B-FBED90E828AF}"/>
          </ac:spMkLst>
        </pc:spChg>
        <pc:spChg chg="add del mod">
          <ac:chgData name="Henderson, Barron" userId="b23a2ef6-14b2-4237-8416-58d0103a2671" providerId="ADAL" clId="{39604E04-8F18-4FA4-AA24-C5D98AA885F9}" dt="2021-06-01T13:06:03.317" v="4054" actId="478"/>
          <ac:spMkLst>
            <pc:docMk/>
            <pc:sldMk cId="2397102453" sldId="299"/>
            <ac:spMk id="33" creationId="{696B3E36-EDEF-42A1-BD37-25D0C65CE512}"/>
          </ac:spMkLst>
        </pc:spChg>
        <pc:spChg chg="add del mod ord">
          <ac:chgData name="Henderson, Barron" userId="b23a2ef6-14b2-4237-8416-58d0103a2671" providerId="ADAL" clId="{39604E04-8F18-4FA4-AA24-C5D98AA885F9}" dt="2021-06-01T13:38:31.744" v="4749" actId="478"/>
          <ac:spMkLst>
            <pc:docMk/>
            <pc:sldMk cId="2397102453" sldId="299"/>
            <ac:spMk id="34" creationId="{999DE744-EAA2-4F45-819C-E839A984BF09}"/>
          </ac:spMkLst>
        </pc:spChg>
        <pc:spChg chg="add del mod">
          <ac:chgData name="Henderson, Barron" userId="b23a2ef6-14b2-4237-8416-58d0103a2671" providerId="ADAL" clId="{39604E04-8F18-4FA4-AA24-C5D98AA885F9}" dt="2021-06-01T13:33:11.232" v="4594" actId="478"/>
          <ac:spMkLst>
            <pc:docMk/>
            <pc:sldMk cId="2397102453" sldId="299"/>
            <ac:spMk id="35" creationId="{442F86A7-F3D1-4212-85CF-8DD603A53B27}"/>
          </ac:spMkLst>
        </pc:spChg>
        <pc:spChg chg="add del mod">
          <ac:chgData name="Henderson, Barron" userId="b23a2ef6-14b2-4237-8416-58d0103a2671" providerId="ADAL" clId="{39604E04-8F18-4FA4-AA24-C5D98AA885F9}" dt="2021-06-01T13:38:46.083" v="4751" actId="478"/>
          <ac:spMkLst>
            <pc:docMk/>
            <pc:sldMk cId="2397102453" sldId="299"/>
            <ac:spMk id="36" creationId="{5F226ED4-D93F-4BF7-8E89-5F8297269576}"/>
          </ac:spMkLst>
        </pc:spChg>
        <pc:spChg chg="add del mod">
          <ac:chgData name="Henderson, Barron" userId="b23a2ef6-14b2-4237-8416-58d0103a2671" providerId="ADAL" clId="{39604E04-8F18-4FA4-AA24-C5D98AA885F9}" dt="2021-06-01T13:11:39.555" v="4108" actId="478"/>
          <ac:spMkLst>
            <pc:docMk/>
            <pc:sldMk cId="2397102453" sldId="299"/>
            <ac:spMk id="37" creationId="{9CE029E9-CD5B-448E-918D-0783DD7A6FBA}"/>
          </ac:spMkLst>
        </pc:spChg>
        <pc:spChg chg="add mod ord">
          <ac:chgData name="Henderson, Barron" userId="b23a2ef6-14b2-4237-8416-58d0103a2671" providerId="ADAL" clId="{39604E04-8F18-4FA4-AA24-C5D98AA885F9}" dt="2021-06-01T13:18:10.342" v="4272" actId="20577"/>
          <ac:spMkLst>
            <pc:docMk/>
            <pc:sldMk cId="2397102453" sldId="299"/>
            <ac:spMk id="38" creationId="{326D2B7C-B2E6-4C17-A0AD-4C87FB36D637}"/>
          </ac:spMkLst>
        </pc:spChg>
        <pc:spChg chg="add del mod">
          <ac:chgData name="Henderson, Barron" userId="b23a2ef6-14b2-4237-8416-58d0103a2671" providerId="ADAL" clId="{39604E04-8F18-4FA4-AA24-C5D98AA885F9}" dt="2021-06-01T13:38:46.083" v="4751" actId="478"/>
          <ac:spMkLst>
            <pc:docMk/>
            <pc:sldMk cId="2397102453" sldId="299"/>
            <ac:spMk id="39" creationId="{91F0850A-49D1-4F44-9A07-5E5E1AD8287F}"/>
          </ac:spMkLst>
        </pc:spChg>
        <pc:spChg chg="add del mod">
          <ac:chgData name="Henderson, Barron" userId="b23a2ef6-14b2-4237-8416-58d0103a2671" providerId="ADAL" clId="{39604E04-8F18-4FA4-AA24-C5D98AA885F9}" dt="2021-06-01T13:39:16.088" v="4754" actId="478"/>
          <ac:spMkLst>
            <pc:docMk/>
            <pc:sldMk cId="2397102453" sldId="299"/>
            <ac:spMk id="40" creationId="{D3580F44-D325-45C4-8351-5A150A11BF80}"/>
          </ac:spMkLst>
        </pc:spChg>
        <pc:spChg chg="add del mod">
          <ac:chgData name="Henderson, Barron" userId="b23a2ef6-14b2-4237-8416-58d0103a2671" providerId="ADAL" clId="{39604E04-8F18-4FA4-AA24-C5D98AA885F9}" dt="2021-06-01T13:39:19.812" v="4755" actId="478"/>
          <ac:spMkLst>
            <pc:docMk/>
            <pc:sldMk cId="2397102453" sldId="299"/>
            <ac:spMk id="41" creationId="{4CA0883A-8F49-40A4-91E1-F6400284A934}"/>
          </ac:spMkLst>
        </pc:spChg>
        <pc:spChg chg="add del mod">
          <ac:chgData name="Henderson, Barron" userId="b23a2ef6-14b2-4237-8416-58d0103a2671" providerId="ADAL" clId="{39604E04-8F18-4FA4-AA24-C5D98AA885F9}" dt="2021-06-01T13:38:46.083" v="4751" actId="478"/>
          <ac:spMkLst>
            <pc:docMk/>
            <pc:sldMk cId="2397102453" sldId="299"/>
            <ac:spMk id="42" creationId="{89868A70-4C4A-4285-A087-61D07155B466}"/>
          </ac:spMkLst>
        </pc:spChg>
        <pc:spChg chg="add del mod">
          <ac:chgData name="Henderson, Barron" userId="b23a2ef6-14b2-4237-8416-58d0103a2671" providerId="ADAL" clId="{39604E04-8F18-4FA4-AA24-C5D98AA885F9}" dt="2021-06-01T13:38:46.083" v="4751" actId="478"/>
          <ac:spMkLst>
            <pc:docMk/>
            <pc:sldMk cId="2397102453" sldId="299"/>
            <ac:spMk id="43" creationId="{97B8E0F5-8E7D-473F-B6CF-1D0DFC6B3D03}"/>
          </ac:spMkLst>
        </pc:spChg>
        <pc:spChg chg="add mod">
          <ac:chgData name="Henderson, Barron" userId="b23a2ef6-14b2-4237-8416-58d0103a2671" providerId="ADAL" clId="{39604E04-8F18-4FA4-AA24-C5D98AA885F9}" dt="2021-06-01T13:16:31.483" v="4219" actId="20577"/>
          <ac:spMkLst>
            <pc:docMk/>
            <pc:sldMk cId="2397102453" sldId="299"/>
            <ac:spMk id="44" creationId="{381F5EAB-7F60-4F5D-87D3-C108530904ED}"/>
          </ac:spMkLst>
        </pc:spChg>
        <pc:spChg chg="add del mod">
          <ac:chgData name="Henderson, Barron" userId="b23a2ef6-14b2-4237-8416-58d0103a2671" providerId="ADAL" clId="{39604E04-8F18-4FA4-AA24-C5D98AA885F9}" dt="2021-06-01T13:38:57.382" v="4752" actId="478"/>
          <ac:spMkLst>
            <pc:docMk/>
            <pc:sldMk cId="2397102453" sldId="299"/>
            <ac:spMk id="45" creationId="{31D362ED-9CAB-483A-BFC7-854E4D20ED63}"/>
          </ac:spMkLst>
        </pc:spChg>
        <pc:spChg chg="add del mod">
          <ac:chgData name="Henderson, Barron" userId="b23a2ef6-14b2-4237-8416-58d0103a2671" providerId="ADAL" clId="{39604E04-8F18-4FA4-AA24-C5D98AA885F9}" dt="2021-06-01T13:38:57.382" v="4752" actId="478"/>
          <ac:spMkLst>
            <pc:docMk/>
            <pc:sldMk cId="2397102453" sldId="299"/>
            <ac:spMk id="46" creationId="{C68C58A0-BF85-4693-9D50-B7017FAB7C17}"/>
          </ac:spMkLst>
        </pc:spChg>
        <pc:spChg chg="add mod">
          <ac:chgData name="Henderson, Barron" userId="b23a2ef6-14b2-4237-8416-58d0103a2671" providerId="ADAL" clId="{39604E04-8F18-4FA4-AA24-C5D98AA885F9}" dt="2021-06-01T13:34:59.599" v="4624" actId="1076"/>
          <ac:spMkLst>
            <pc:docMk/>
            <pc:sldMk cId="2397102453" sldId="299"/>
            <ac:spMk id="47" creationId="{6B298D3E-1978-4EDA-985A-E9B2DBADF0D2}"/>
          </ac:spMkLst>
        </pc:spChg>
        <pc:spChg chg="add del mod">
          <ac:chgData name="Henderson, Barron" userId="b23a2ef6-14b2-4237-8416-58d0103a2671" providerId="ADAL" clId="{39604E04-8F18-4FA4-AA24-C5D98AA885F9}" dt="2021-06-01T13:39:25.409" v="4756" actId="478"/>
          <ac:spMkLst>
            <pc:docMk/>
            <pc:sldMk cId="2397102453" sldId="299"/>
            <ac:spMk id="53" creationId="{D5729B11-3C52-4653-B45B-4400F82AE5D9}"/>
          </ac:spMkLst>
        </pc:spChg>
        <pc:spChg chg="add mod">
          <ac:chgData name="Henderson, Barron" userId="b23a2ef6-14b2-4237-8416-58d0103a2671" providerId="ADAL" clId="{39604E04-8F18-4FA4-AA24-C5D98AA885F9}" dt="2021-06-01T20:33:40.299" v="8851" actId="20577"/>
          <ac:spMkLst>
            <pc:docMk/>
            <pc:sldMk cId="2397102453" sldId="299"/>
            <ac:spMk id="54" creationId="{7F62E377-A6D5-44E5-859A-BAC686536EAA}"/>
          </ac:spMkLst>
        </pc:spChg>
        <pc:spChg chg="add mod">
          <ac:chgData name="Henderson, Barron" userId="b23a2ef6-14b2-4237-8416-58d0103a2671" providerId="ADAL" clId="{39604E04-8F18-4FA4-AA24-C5D98AA885F9}" dt="2021-06-01T20:25:16.753" v="8595" actId="20577"/>
          <ac:spMkLst>
            <pc:docMk/>
            <pc:sldMk cId="2397102453" sldId="299"/>
            <ac:spMk id="57" creationId="{F71A3BBE-0C78-4BE1-8D8D-43B87DDE2105}"/>
          </ac:spMkLst>
        </pc:spChg>
        <pc:graphicFrameChg chg="add del mod">
          <ac:chgData name="Henderson, Barron" userId="b23a2ef6-14b2-4237-8416-58d0103a2671" providerId="ADAL" clId="{39604E04-8F18-4FA4-AA24-C5D98AA885F9}" dt="2021-06-01T12:44:27.898" v="3499" actId="478"/>
          <ac:graphicFrameMkLst>
            <pc:docMk/>
            <pc:sldMk cId="2397102453" sldId="299"/>
            <ac:graphicFrameMk id="4" creationId="{A57941ED-C5DA-4787-8D5E-6A240CCD0F92}"/>
          </ac:graphicFrameMkLst>
        </pc:graphicFrameChg>
        <pc:picChg chg="add mod modCrop">
          <ac:chgData name="Henderson, Barron" userId="b23a2ef6-14b2-4237-8416-58d0103a2671" providerId="ADAL" clId="{39604E04-8F18-4FA4-AA24-C5D98AA885F9}" dt="2021-06-01T20:24:58.658" v="8566" actId="1076"/>
          <ac:picMkLst>
            <pc:docMk/>
            <pc:sldMk cId="2397102453" sldId="299"/>
            <ac:picMk id="56" creationId="{C3430B5F-9F66-440A-ACCB-0E926B5F1C55}"/>
          </ac:picMkLst>
        </pc:picChg>
        <pc:cxnChg chg="add del mod">
          <ac:chgData name="Henderson, Barron" userId="b23a2ef6-14b2-4237-8416-58d0103a2671" providerId="ADAL" clId="{39604E04-8F18-4FA4-AA24-C5D98AA885F9}" dt="2021-06-01T13:38:46.083" v="4751" actId="478"/>
          <ac:cxnSpMkLst>
            <pc:docMk/>
            <pc:sldMk cId="2397102453" sldId="299"/>
            <ac:cxnSpMk id="49" creationId="{4C8BA5F5-7479-4012-A156-A20C9925CB87}"/>
          </ac:cxnSpMkLst>
        </pc:cxnChg>
      </pc:sldChg>
      <pc:sldChg chg="modSp add mod">
        <pc:chgData name="Henderson, Barron" userId="b23a2ef6-14b2-4237-8416-58d0103a2671" providerId="ADAL" clId="{39604E04-8F18-4FA4-AA24-C5D98AA885F9}" dt="2021-06-01T14:22:30.721" v="7629" actId="27636"/>
        <pc:sldMkLst>
          <pc:docMk/>
          <pc:sldMk cId="2433394581" sldId="300"/>
        </pc:sldMkLst>
        <pc:spChg chg="mod">
          <ac:chgData name="Henderson, Barron" userId="b23a2ef6-14b2-4237-8416-58d0103a2671" providerId="ADAL" clId="{39604E04-8F18-4FA4-AA24-C5D98AA885F9}" dt="2021-06-01T14:22:30.721" v="7629" actId="27636"/>
          <ac:spMkLst>
            <pc:docMk/>
            <pc:sldMk cId="2433394581" sldId="300"/>
            <ac:spMk id="3" creationId="{28589B17-D8AF-4763-82A8-B54D922A16FF}"/>
          </ac:spMkLst>
        </pc:spChg>
        <pc:picChg chg="mod">
          <ac:chgData name="Henderson, Barron" userId="b23a2ef6-14b2-4237-8416-58d0103a2671" providerId="ADAL" clId="{39604E04-8F18-4FA4-AA24-C5D98AA885F9}" dt="2021-05-31T11:45:45.899" v="2681" actId="1036"/>
          <ac:picMkLst>
            <pc:docMk/>
            <pc:sldMk cId="2433394581" sldId="300"/>
            <ac:picMk id="5" creationId="{8B8F32E8-403C-47C1-B94E-A46C96FF1EBB}"/>
          </ac:picMkLst>
        </pc:picChg>
        <pc:picChg chg="mod">
          <ac:chgData name="Henderson, Barron" userId="b23a2ef6-14b2-4237-8416-58d0103a2671" providerId="ADAL" clId="{39604E04-8F18-4FA4-AA24-C5D98AA885F9}" dt="2021-05-31T11:59:10.573" v="3204" actId="1076"/>
          <ac:picMkLst>
            <pc:docMk/>
            <pc:sldMk cId="2433394581" sldId="300"/>
            <ac:picMk id="11" creationId="{66E4B4B0-AB21-4A3A-B7DB-47248F2A9BE8}"/>
          </ac:picMkLst>
        </pc:picChg>
      </pc:sldChg>
      <pc:sldChg chg="addSp delSp modSp add mod">
        <pc:chgData name="Henderson, Barron" userId="b23a2ef6-14b2-4237-8416-58d0103a2671" providerId="ADAL" clId="{39604E04-8F18-4FA4-AA24-C5D98AA885F9}" dt="2021-06-01T20:32:45.199" v="8733" actId="20577"/>
        <pc:sldMkLst>
          <pc:docMk/>
          <pc:sldMk cId="2910233910" sldId="301"/>
        </pc:sldMkLst>
        <pc:spChg chg="mod">
          <ac:chgData name="Henderson, Barron" userId="b23a2ef6-14b2-4237-8416-58d0103a2671" providerId="ADAL" clId="{39604E04-8F18-4FA4-AA24-C5D98AA885F9}" dt="2021-06-01T20:08:16.260" v="8412" actId="6549"/>
          <ac:spMkLst>
            <pc:docMk/>
            <pc:sldMk cId="2910233910" sldId="301"/>
            <ac:spMk id="2" creationId="{195DD838-1ABE-4444-843E-7E861F9A0EBB}"/>
          </ac:spMkLst>
        </pc:spChg>
        <pc:spChg chg="mod">
          <ac:chgData name="Henderson, Barron" userId="b23a2ef6-14b2-4237-8416-58d0103a2671" providerId="ADAL" clId="{39604E04-8F18-4FA4-AA24-C5D98AA885F9}" dt="2021-06-01T14:21:40.662" v="7593" actId="20577"/>
          <ac:spMkLst>
            <pc:docMk/>
            <pc:sldMk cId="2910233910" sldId="301"/>
            <ac:spMk id="22" creationId="{7B27E38D-7935-4B8A-85E9-680F5B449763}"/>
          </ac:spMkLst>
        </pc:spChg>
        <pc:spChg chg="mod">
          <ac:chgData name="Henderson, Barron" userId="b23a2ef6-14b2-4237-8416-58d0103a2671" providerId="ADAL" clId="{39604E04-8F18-4FA4-AA24-C5D98AA885F9}" dt="2021-06-01T14:21:38.151" v="7591" actId="20577"/>
          <ac:spMkLst>
            <pc:docMk/>
            <pc:sldMk cId="2910233910" sldId="301"/>
            <ac:spMk id="23" creationId="{19205AC0-A779-47B2-B915-890E5E25E8EE}"/>
          </ac:spMkLst>
        </pc:spChg>
        <pc:spChg chg="mod">
          <ac:chgData name="Henderson, Barron" userId="b23a2ef6-14b2-4237-8416-58d0103a2671" providerId="ADAL" clId="{39604E04-8F18-4FA4-AA24-C5D98AA885F9}" dt="2021-06-01T19:20:47.534" v="8317" actId="207"/>
          <ac:spMkLst>
            <pc:docMk/>
            <pc:sldMk cId="2910233910" sldId="301"/>
            <ac:spMk id="24" creationId="{D2BBBF37-39D1-41B0-AC5C-EB29ECD284F5}"/>
          </ac:spMkLst>
        </pc:spChg>
        <pc:spChg chg="mod">
          <ac:chgData name="Henderson, Barron" userId="b23a2ef6-14b2-4237-8416-58d0103a2671" providerId="ADAL" clId="{39604E04-8F18-4FA4-AA24-C5D98AA885F9}" dt="2021-06-01T20:08:06.582" v="8401" actId="20577"/>
          <ac:spMkLst>
            <pc:docMk/>
            <pc:sldMk cId="2910233910" sldId="301"/>
            <ac:spMk id="31" creationId="{A1EE8A37-F5B8-4A64-9666-C8B4876EF95E}"/>
          </ac:spMkLst>
        </pc:spChg>
        <pc:spChg chg="mod ord">
          <ac:chgData name="Henderson, Barron" userId="b23a2ef6-14b2-4237-8416-58d0103a2671" providerId="ADAL" clId="{39604E04-8F18-4FA4-AA24-C5D98AA885F9}" dt="2021-06-01T20:09:32.030" v="8413" actId="167"/>
          <ac:spMkLst>
            <pc:docMk/>
            <pc:sldMk cId="2910233910" sldId="301"/>
            <ac:spMk id="40" creationId="{D3580F44-D325-45C4-8351-5A150A11BF80}"/>
          </ac:spMkLst>
        </pc:spChg>
        <pc:spChg chg="mod">
          <ac:chgData name="Henderson, Barron" userId="b23a2ef6-14b2-4237-8416-58d0103a2671" providerId="ADAL" clId="{39604E04-8F18-4FA4-AA24-C5D98AA885F9}" dt="2021-06-01T13:45:16.849" v="5343" actId="1076"/>
          <ac:spMkLst>
            <pc:docMk/>
            <pc:sldMk cId="2910233910" sldId="301"/>
            <ac:spMk id="46" creationId="{C68C58A0-BF85-4693-9D50-B7017FAB7C17}"/>
          </ac:spMkLst>
        </pc:spChg>
        <pc:spChg chg="mod">
          <ac:chgData name="Henderson, Barron" userId="b23a2ef6-14b2-4237-8416-58d0103a2671" providerId="ADAL" clId="{39604E04-8F18-4FA4-AA24-C5D98AA885F9}" dt="2021-06-01T14:21:11.457" v="7577" actId="20577"/>
          <ac:spMkLst>
            <pc:docMk/>
            <pc:sldMk cId="2910233910" sldId="301"/>
            <ac:spMk id="47" creationId="{6B298D3E-1978-4EDA-985A-E9B2DBADF0D2}"/>
          </ac:spMkLst>
        </pc:spChg>
        <pc:spChg chg="add del mod">
          <ac:chgData name="Henderson, Barron" userId="b23a2ef6-14b2-4237-8416-58d0103a2671" providerId="ADAL" clId="{39604E04-8F18-4FA4-AA24-C5D98AA885F9}" dt="2021-06-01T20:32:45.199" v="8733" actId="20577"/>
          <ac:spMkLst>
            <pc:docMk/>
            <pc:sldMk cId="2910233910" sldId="301"/>
            <ac:spMk id="48" creationId="{ADE8D48E-AE9B-4D80-92F1-E19C89CA74F6}"/>
          </ac:spMkLst>
        </pc:spChg>
        <pc:picChg chg="add mod">
          <ac:chgData name="Henderson, Barron" userId="b23a2ef6-14b2-4237-8416-58d0103a2671" providerId="ADAL" clId="{39604E04-8F18-4FA4-AA24-C5D98AA885F9}" dt="2021-06-01T20:32:26.731" v="8722" actId="14100"/>
          <ac:picMkLst>
            <pc:docMk/>
            <pc:sldMk cId="2910233910" sldId="301"/>
            <ac:picMk id="37" creationId="{62810577-C033-46BE-AB1A-D84BFCC2F975}"/>
          </ac:picMkLst>
        </pc:picChg>
        <pc:cxnChg chg="mod">
          <ac:chgData name="Henderson, Barron" userId="b23a2ef6-14b2-4237-8416-58d0103a2671" providerId="ADAL" clId="{39604E04-8F18-4FA4-AA24-C5D98AA885F9}" dt="2021-06-01T13:45:26.096" v="5345" actId="14100"/>
          <ac:cxnSpMkLst>
            <pc:docMk/>
            <pc:sldMk cId="2910233910" sldId="301"/>
            <ac:cxnSpMk id="49" creationId="{4C8BA5F5-7479-4012-A156-A20C9925CB87}"/>
          </ac:cxnSpMkLst>
        </pc:cxnChg>
      </pc:sldChg>
      <pc:sldChg chg="addSp delSp modSp add mod modNotesTx">
        <pc:chgData name="Henderson, Barron" userId="b23a2ef6-14b2-4237-8416-58d0103a2671" providerId="ADAL" clId="{39604E04-8F18-4FA4-AA24-C5D98AA885F9}" dt="2021-06-01T20:21:13.278" v="8538" actId="20577"/>
        <pc:sldMkLst>
          <pc:docMk/>
          <pc:sldMk cId="3459173890" sldId="302"/>
        </pc:sldMkLst>
        <pc:spChg chg="mod">
          <ac:chgData name="Henderson, Barron" userId="b23a2ef6-14b2-4237-8416-58d0103a2671" providerId="ADAL" clId="{39604E04-8F18-4FA4-AA24-C5D98AA885F9}" dt="2021-06-01T13:46:44.356" v="5358" actId="20577"/>
          <ac:spMkLst>
            <pc:docMk/>
            <pc:sldMk cId="3459173890" sldId="302"/>
            <ac:spMk id="2" creationId="{465F228E-53C1-4BB5-B527-7ACB313F6255}"/>
          </ac:spMkLst>
        </pc:spChg>
        <pc:spChg chg="mod">
          <ac:chgData name="Henderson, Barron" userId="b23a2ef6-14b2-4237-8416-58d0103a2671" providerId="ADAL" clId="{39604E04-8F18-4FA4-AA24-C5D98AA885F9}" dt="2021-06-01T20:21:13.278" v="8538" actId="20577"/>
          <ac:spMkLst>
            <pc:docMk/>
            <pc:sldMk cId="3459173890" sldId="302"/>
            <ac:spMk id="3" creationId="{22A457F0-D8C5-40EB-90C4-B304CF230047}"/>
          </ac:spMkLst>
        </pc:spChg>
        <pc:spChg chg="add mod">
          <ac:chgData name="Henderson, Barron" userId="b23a2ef6-14b2-4237-8416-58d0103a2671" providerId="ADAL" clId="{39604E04-8F18-4FA4-AA24-C5D98AA885F9}" dt="2021-06-01T13:49:27.284" v="5392" actId="688"/>
          <ac:spMkLst>
            <pc:docMk/>
            <pc:sldMk cId="3459173890" sldId="302"/>
            <ac:spMk id="4" creationId="{9241700E-6054-4E51-A6BB-FECFA0C05BF0}"/>
          </ac:spMkLst>
        </pc:spChg>
        <pc:spChg chg="del mod">
          <ac:chgData name="Henderson, Barron" userId="b23a2ef6-14b2-4237-8416-58d0103a2671" providerId="ADAL" clId="{39604E04-8F18-4FA4-AA24-C5D98AA885F9}" dt="2021-06-01T13:47:39.778" v="5366" actId="478"/>
          <ac:spMkLst>
            <pc:docMk/>
            <pc:sldMk cId="3459173890" sldId="302"/>
            <ac:spMk id="12" creationId="{1CC95FB6-8BCB-4C1C-BD58-8FFD78372A9F}"/>
          </ac:spMkLst>
        </pc:spChg>
        <pc:spChg chg="del">
          <ac:chgData name="Henderson, Barron" userId="b23a2ef6-14b2-4237-8416-58d0103a2671" providerId="ADAL" clId="{39604E04-8F18-4FA4-AA24-C5D98AA885F9}" dt="2021-06-01T13:47:09.737" v="5359" actId="478"/>
          <ac:spMkLst>
            <pc:docMk/>
            <pc:sldMk cId="3459173890" sldId="302"/>
            <ac:spMk id="13" creationId="{27F5221B-D9E9-4FCA-A0F7-DAC4331F37BC}"/>
          </ac:spMkLst>
        </pc:spChg>
        <pc:spChg chg="add mod">
          <ac:chgData name="Henderson, Barron" userId="b23a2ef6-14b2-4237-8416-58d0103a2671" providerId="ADAL" clId="{39604E04-8F18-4FA4-AA24-C5D98AA885F9}" dt="2021-06-01T13:49:34.935" v="5399" actId="20577"/>
          <ac:spMkLst>
            <pc:docMk/>
            <pc:sldMk cId="3459173890" sldId="302"/>
            <ac:spMk id="14" creationId="{0A04F7BE-7FA7-4E13-8A07-E620F4EC1D98}"/>
          </ac:spMkLst>
        </pc:spChg>
        <pc:picChg chg="mod modCrop">
          <ac:chgData name="Henderson, Barron" userId="b23a2ef6-14b2-4237-8416-58d0103a2671" providerId="ADAL" clId="{39604E04-8F18-4FA4-AA24-C5D98AA885F9}" dt="2021-06-01T13:49:21.081" v="5390" actId="1076"/>
          <ac:picMkLst>
            <pc:docMk/>
            <pc:sldMk cId="3459173890" sldId="302"/>
            <ac:picMk id="5" creationId="{4B0C3940-CDC7-49A3-AD81-48E567E6DCEF}"/>
          </ac:picMkLst>
        </pc:picChg>
        <pc:picChg chg="del">
          <ac:chgData name="Henderson, Barron" userId="b23a2ef6-14b2-4237-8416-58d0103a2671" providerId="ADAL" clId="{39604E04-8F18-4FA4-AA24-C5D98AA885F9}" dt="2021-06-01T13:47:09.737" v="5359" actId="478"/>
          <ac:picMkLst>
            <pc:docMk/>
            <pc:sldMk cId="3459173890" sldId="302"/>
            <ac:picMk id="7" creationId="{09D4BE4E-717E-4135-90BE-DEB6538014C1}"/>
          </ac:picMkLst>
        </pc:picChg>
        <pc:picChg chg="mod modCrop">
          <ac:chgData name="Henderson, Barron" userId="b23a2ef6-14b2-4237-8416-58d0103a2671" providerId="ADAL" clId="{39604E04-8F18-4FA4-AA24-C5D98AA885F9}" dt="2021-06-01T13:48:38.253" v="5376" actId="732"/>
          <ac:picMkLst>
            <pc:docMk/>
            <pc:sldMk cId="3459173890" sldId="302"/>
            <ac:picMk id="9" creationId="{36C63B1F-01B6-4027-BEBD-1A220AD6D185}"/>
          </ac:picMkLst>
        </pc:picChg>
        <pc:picChg chg="del">
          <ac:chgData name="Henderson, Barron" userId="b23a2ef6-14b2-4237-8416-58d0103a2671" providerId="ADAL" clId="{39604E04-8F18-4FA4-AA24-C5D98AA885F9}" dt="2021-06-01T13:47:09.737" v="5359" actId="478"/>
          <ac:picMkLst>
            <pc:docMk/>
            <pc:sldMk cId="3459173890" sldId="302"/>
            <ac:picMk id="11" creationId="{B291F40A-10A0-46E7-9E62-8875C186DE15}"/>
          </ac:picMkLst>
        </pc:picChg>
      </pc:sldChg>
      <pc:sldChg chg="addSp modSp new del mod">
        <pc:chgData name="Henderson, Barron" userId="b23a2ef6-14b2-4237-8416-58d0103a2671" providerId="ADAL" clId="{39604E04-8F18-4FA4-AA24-C5D98AA885F9}" dt="2021-06-01T14:21:56.713" v="7594" actId="47"/>
        <pc:sldMkLst>
          <pc:docMk/>
          <pc:sldMk cId="1178776465" sldId="303"/>
        </pc:sldMkLst>
        <pc:spChg chg="mod">
          <ac:chgData name="Henderson, Barron" userId="b23a2ef6-14b2-4237-8416-58d0103a2671" providerId="ADAL" clId="{39604E04-8F18-4FA4-AA24-C5D98AA885F9}" dt="2021-06-01T14:18:26.154" v="7304" actId="20577"/>
          <ac:spMkLst>
            <pc:docMk/>
            <pc:sldMk cId="1178776465" sldId="303"/>
            <ac:spMk id="2" creationId="{390FD518-09C0-4B23-AFAC-5A6A910ADC0D}"/>
          </ac:spMkLst>
        </pc:spChg>
        <pc:picChg chg="add mod modCrop">
          <ac:chgData name="Henderson, Barron" userId="b23a2ef6-14b2-4237-8416-58d0103a2671" providerId="ADAL" clId="{39604E04-8F18-4FA4-AA24-C5D98AA885F9}" dt="2021-06-01T14:17:30.209" v="7277" actId="1076"/>
          <ac:picMkLst>
            <pc:docMk/>
            <pc:sldMk cId="1178776465" sldId="303"/>
            <ac:picMk id="4" creationId="{F32353BA-0421-476D-8019-CB3C9CCABCD1}"/>
          </ac:picMkLst>
        </pc:picChg>
      </pc:sldChg>
      <pc:sldChg chg="add del">
        <pc:chgData name="Henderson, Barron" userId="b23a2ef6-14b2-4237-8416-58d0103a2671" providerId="ADAL" clId="{39604E04-8F18-4FA4-AA24-C5D98AA885F9}" dt="2021-06-01T13:55:35.980" v="5743"/>
        <pc:sldMkLst>
          <pc:docMk/>
          <pc:sldMk cId="1872084631" sldId="303"/>
        </pc:sldMkLst>
      </pc:sldChg>
      <pc:sldChg chg="addSp modSp add mod">
        <pc:chgData name="Henderson, Barron" userId="b23a2ef6-14b2-4237-8416-58d0103a2671" providerId="ADAL" clId="{39604E04-8F18-4FA4-AA24-C5D98AA885F9}" dt="2021-06-01T20:25:38.755" v="8596"/>
        <pc:sldMkLst>
          <pc:docMk/>
          <pc:sldMk cId="2938304277" sldId="304"/>
        </pc:sldMkLst>
        <pc:spChg chg="mod">
          <ac:chgData name="Henderson, Barron" userId="b23a2ef6-14b2-4237-8416-58d0103a2671" providerId="ADAL" clId="{39604E04-8F18-4FA4-AA24-C5D98AA885F9}" dt="2021-06-01T20:22:03.495" v="8550" actId="20577"/>
          <ac:spMkLst>
            <pc:docMk/>
            <pc:sldMk cId="2938304277" sldId="304"/>
            <ac:spMk id="2" creationId="{A2351C45-1EF5-456B-9B14-AF1EED40FA04}"/>
          </ac:spMkLst>
        </pc:spChg>
        <pc:spChg chg="mod">
          <ac:chgData name="Henderson, Barron" userId="b23a2ef6-14b2-4237-8416-58d0103a2671" providerId="ADAL" clId="{39604E04-8F18-4FA4-AA24-C5D98AA885F9}" dt="2021-06-01T20:22:00.478" v="8546" actId="20577"/>
          <ac:spMkLst>
            <pc:docMk/>
            <pc:sldMk cId="2938304277" sldId="304"/>
            <ac:spMk id="3" creationId="{87271153-420A-40D0-97DE-E61325411081}"/>
          </ac:spMkLst>
        </pc:spChg>
        <pc:spChg chg="add mod">
          <ac:chgData name="Henderson, Barron" userId="b23a2ef6-14b2-4237-8416-58d0103a2671" providerId="ADAL" clId="{39604E04-8F18-4FA4-AA24-C5D98AA885F9}" dt="2021-06-01T20:25:38.755" v="8596"/>
          <ac:spMkLst>
            <pc:docMk/>
            <pc:sldMk cId="2938304277" sldId="304"/>
            <ac:spMk id="7" creationId="{DB06F09B-FB84-4E2E-A2C1-B4DE2D84CA68}"/>
          </ac:spMkLst>
        </pc:spChg>
        <pc:picChg chg="mod">
          <ac:chgData name="Henderson, Barron" userId="b23a2ef6-14b2-4237-8416-58d0103a2671" providerId="ADAL" clId="{39604E04-8F18-4FA4-AA24-C5D98AA885F9}" dt="2021-06-01T19:38:17.632" v="8342" actId="14100"/>
          <ac:picMkLst>
            <pc:docMk/>
            <pc:sldMk cId="2938304277" sldId="304"/>
            <ac:picMk id="5" creationId="{7879BC40-8F11-4F92-B7B1-485D4EF5D5CD}"/>
          </ac:picMkLst>
        </pc:picChg>
        <pc:picChg chg="add mod">
          <ac:chgData name="Henderson, Barron" userId="b23a2ef6-14b2-4237-8416-58d0103a2671" providerId="ADAL" clId="{39604E04-8F18-4FA4-AA24-C5D98AA885F9}" dt="2021-06-01T20:25:38.755" v="8596"/>
          <ac:picMkLst>
            <pc:docMk/>
            <pc:sldMk cId="2938304277" sldId="304"/>
            <ac:picMk id="6" creationId="{9F6196C2-A9B7-420D-9B83-4F99934C7E16}"/>
          </ac:picMkLst>
        </pc:picChg>
      </pc:sldChg>
      <pc:sldChg chg="addSp delSp modSp add del mod">
        <pc:chgData name="Henderson, Barron" userId="b23a2ef6-14b2-4237-8416-58d0103a2671" providerId="ADAL" clId="{39604E04-8F18-4FA4-AA24-C5D98AA885F9}" dt="2021-06-01T20:26:05.151" v="8597" actId="47"/>
        <pc:sldMkLst>
          <pc:docMk/>
          <pc:sldMk cId="2402923959" sldId="305"/>
        </pc:sldMkLst>
        <pc:spChg chg="mod">
          <ac:chgData name="Henderson, Barron" userId="b23a2ef6-14b2-4237-8416-58d0103a2671" providerId="ADAL" clId="{39604E04-8F18-4FA4-AA24-C5D98AA885F9}" dt="2021-06-01T14:53:11.740" v="7985" actId="27636"/>
          <ac:spMkLst>
            <pc:docMk/>
            <pc:sldMk cId="2402923959" sldId="305"/>
            <ac:spMk id="3" creationId="{87271153-420A-40D0-97DE-E61325411081}"/>
          </ac:spMkLst>
        </pc:spChg>
        <pc:picChg chg="add mod">
          <ac:chgData name="Henderson, Barron" userId="b23a2ef6-14b2-4237-8416-58d0103a2671" providerId="ADAL" clId="{39604E04-8F18-4FA4-AA24-C5D98AA885F9}" dt="2021-06-01T14:53:25.668" v="7990" actId="1076"/>
          <ac:picMkLst>
            <pc:docMk/>
            <pc:sldMk cId="2402923959" sldId="305"/>
            <ac:picMk id="4" creationId="{0849461A-A8E4-4883-BE7F-1CEAF503E547}"/>
          </ac:picMkLst>
        </pc:picChg>
        <pc:picChg chg="del">
          <ac:chgData name="Henderson, Barron" userId="b23a2ef6-14b2-4237-8416-58d0103a2671" providerId="ADAL" clId="{39604E04-8F18-4FA4-AA24-C5D98AA885F9}" dt="2021-06-01T14:49:37.432" v="7667" actId="478"/>
          <ac:picMkLst>
            <pc:docMk/>
            <pc:sldMk cId="2402923959" sldId="305"/>
            <ac:picMk id="6" creationId="{5DE035AF-A039-48CE-904C-DBDCAF88787F}"/>
          </ac:picMkLst>
        </pc:picChg>
      </pc:sldChg>
      <pc:sldChg chg="addSp delSp modSp new del mod">
        <pc:chgData name="Henderson, Barron" userId="b23a2ef6-14b2-4237-8416-58d0103a2671" providerId="ADAL" clId="{39604E04-8F18-4FA4-AA24-C5D98AA885F9}" dt="2021-06-01T20:26:05.151" v="8597" actId="47"/>
        <pc:sldMkLst>
          <pc:docMk/>
          <pc:sldMk cId="3177608798" sldId="306"/>
        </pc:sldMkLst>
        <pc:spChg chg="del">
          <ac:chgData name="Henderson, Barron" userId="b23a2ef6-14b2-4237-8416-58d0103a2671" providerId="ADAL" clId="{39604E04-8F18-4FA4-AA24-C5D98AA885F9}" dt="2021-06-01T14:53:54.152" v="7992"/>
          <ac:spMkLst>
            <pc:docMk/>
            <pc:sldMk cId="3177608798" sldId="306"/>
            <ac:spMk id="2" creationId="{D9A2DAAB-515A-4629-84AB-2752A6E3EE72}"/>
          </ac:spMkLst>
        </pc:spChg>
        <pc:spChg chg="del">
          <ac:chgData name="Henderson, Barron" userId="b23a2ef6-14b2-4237-8416-58d0103a2671" providerId="ADAL" clId="{39604E04-8F18-4FA4-AA24-C5D98AA885F9}" dt="2021-06-01T14:53:54.152" v="7992"/>
          <ac:spMkLst>
            <pc:docMk/>
            <pc:sldMk cId="3177608798" sldId="306"/>
            <ac:spMk id="3" creationId="{817E7B33-0129-4A22-B704-CD6A2E2EFB78}"/>
          </ac:spMkLst>
        </pc:spChg>
        <pc:spChg chg="add mod">
          <ac:chgData name="Henderson, Barron" userId="b23a2ef6-14b2-4237-8416-58d0103a2671" providerId="ADAL" clId="{39604E04-8F18-4FA4-AA24-C5D98AA885F9}" dt="2021-06-01T14:53:59.301" v="8010" actId="20577"/>
          <ac:spMkLst>
            <pc:docMk/>
            <pc:sldMk cId="3177608798" sldId="306"/>
            <ac:spMk id="4" creationId="{2C691C99-8ED2-4125-B395-8E604AF8523D}"/>
          </ac:spMkLst>
        </pc:spChg>
        <pc:spChg chg="add mod">
          <ac:chgData name="Henderson, Barron" userId="b23a2ef6-14b2-4237-8416-58d0103a2671" providerId="ADAL" clId="{39604E04-8F18-4FA4-AA24-C5D98AA885F9}" dt="2021-06-01T14:53:54.152" v="7992"/>
          <ac:spMkLst>
            <pc:docMk/>
            <pc:sldMk cId="3177608798" sldId="306"/>
            <ac:spMk id="5" creationId="{261D39E6-1DD0-4222-BEF6-42E48837E1E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sepa-my.sharepoint.com/personal/henderson_barron_epa_gov/Documents/International/ChinaEstimat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dirty="0"/>
              <a:t>China Emissions</a:t>
            </a:r>
          </a:p>
        </c:rich>
      </c:tx>
      <c:layout>
        <c:manualLayout>
          <c:xMode val="edge"/>
          <c:yMode val="edge"/>
          <c:x val="2.1762244424425509E-2"/>
          <c:y val="4.644539653878503E-2"/>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707796410480993"/>
          <c:y val="0.19966418016639209"/>
          <c:w val="0.69758709292366361"/>
          <c:h val="0.6462974440379331"/>
        </c:manualLayout>
      </c:layout>
      <c:scatterChart>
        <c:scatterStyle val="smoothMarker"/>
        <c:varyColors val="0"/>
        <c:ser>
          <c:idx val="1"/>
          <c:order val="0"/>
          <c:tx>
            <c:strRef>
              <c:f>Sheet1!$D$4</c:f>
              <c:strCache>
                <c:ptCount val="1"/>
                <c:pt idx="0">
                  <c:v>CEDS (Avail)</c:v>
                </c:pt>
              </c:strCache>
            </c:strRef>
          </c:tx>
          <c:spPr>
            <a:ln w="63500" cap="rnd">
              <a:solidFill>
                <a:schemeClr val="accent2"/>
              </a:solidFill>
              <a:round/>
            </a:ln>
            <a:effectLst/>
          </c:spPr>
          <c:marker>
            <c:symbol val="none"/>
          </c:marker>
          <c:xVal>
            <c:numRef>
              <c:f>Sheet1!$E$2:$JN$2</c:f>
              <c:numCache>
                <c:formatCode>General</c:formatCode>
                <c:ptCount val="270"/>
                <c:pt idx="0">
                  <c:v>1750</c:v>
                </c:pt>
                <c:pt idx="1">
                  <c:v>1751</c:v>
                </c:pt>
                <c:pt idx="2">
                  <c:v>1752</c:v>
                </c:pt>
                <c:pt idx="3">
                  <c:v>1753</c:v>
                </c:pt>
                <c:pt idx="4">
                  <c:v>1754</c:v>
                </c:pt>
                <c:pt idx="5">
                  <c:v>1755</c:v>
                </c:pt>
                <c:pt idx="6">
                  <c:v>1756</c:v>
                </c:pt>
                <c:pt idx="7">
                  <c:v>1757</c:v>
                </c:pt>
                <c:pt idx="8">
                  <c:v>1758</c:v>
                </c:pt>
                <c:pt idx="9">
                  <c:v>1759</c:v>
                </c:pt>
                <c:pt idx="10">
                  <c:v>1760</c:v>
                </c:pt>
                <c:pt idx="11">
                  <c:v>1761</c:v>
                </c:pt>
                <c:pt idx="12">
                  <c:v>1762</c:v>
                </c:pt>
                <c:pt idx="13">
                  <c:v>1763</c:v>
                </c:pt>
                <c:pt idx="14">
                  <c:v>1764</c:v>
                </c:pt>
                <c:pt idx="15">
                  <c:v>1765</c:v>
                </c:pt>
                <c:pt idx="16">
                  <c:v>1766</c:v>
                </c:pt>
                <c:pt idx="17">
                  <c:v>1767</c:v>
                </c:pt>
                <c:pt idx="18">
                  <c:v>1768</c:v>
                </c:pt>
                <c:pt idx="19">
                  <c:v>1769</c:v>
                </c:pt>
                <c:pt idx="20">
                  <c:v>1770</c:v>
                </c:pt>
                <c:pt idx="21">
                  <c:v>1771</c:v>
                </c:pt>
                <c:pt idx="22">
                  <c:v>1772</c:v>
                </c:pt>
                <c:pt idx="23">
                  <c:v>1773</c:v>
                </c:pt>
                <c:pt idx="24">
                  <c:v>1774</c:v>
                </c:pt>
                <c:pt idx="25">
                  <c:v>1775</c:v>
                </c:pt>
                <c:pt idx="26">
                  <c:v>1776</c:v>
                </c:pt>
                <c:pt idx="27">
                  <c:v>1777</c:v>
                </c:pt>
                <c:pt idx="28">
                  <c:v>1778</c:v>
                </c:pt>
                <c:pt idx="29">
                  <c:v>1779</c:v>
                </c:pt>
                <c:pt idx="30">
                  <c:v>1780</c:v>
                </c:pt>
                <c:pt idx="31">
                  <c:v>1781</c:v>
                </c:pt>
                <c:pt idx="32">
                  <c:v>1782</c:v>
                </c:pt>
                <c:pt idx="33">
                  <c:v>1783</c:v>
                </c:pt>
                <c:pt idx="34">
                  <c:v>1784</c:v>
                </c:pt>
                <c:pt idx="35">
                  <c:v>1785</c:v>
                </c:pt>
                <c:pt idx="36">
                  <c:v>1786</c:v>
                </c:pt>
                <c:pt idx="37">
                  <c:v>1787</c:v>
                </c:pt>
                <c:pt idx="38">
                  <c:v>1788</c:v>
                </c:pt>
                <c:pt idx="39">
                  <c:v>1789</c:v>
                </c:pt>
                <c:pt idx="40">
                  <c:v>1790</c:v>
                </c:pt>
                <c:pt idx="41">
                  <c:v>1791</c:v>
                </c:pt>
                <c:pt idx="42">
                  <c:v>1792</c:v>
                </c:pt>
                <c:pt idx="43">
                  <c:v>1793</c:v>
                </c:pt>
                <c:pt idx="44">
                  <c:v>1794</c:v>
                </c:pt>
                <c:pt idx="45">
                  <c:v>1795</c:v>
                </c:pt>
                <c:pt idx="46">
                  <c:v>1796</c:v>
                </c:pt>
                <c:pt idx="47">
                  <c:v>1797</c:v>
                </c:pt>
                <c:pt idx="48">
                  <c:v>1798</c:v>
                </c:pt>
                <c:pt idx="49">
                  <c:v>1799</c:v>
                </c:pt>
                <c:pt idx="50">
                  <c:v>1800</c:v>
                </c:pt>
                <c:pt idx="51">
                  <c:v>1801</c:v>
                </c:pt>
                <c:pt idx="52">
                  <c:v>1802</c:v>
                </c:pt>
                <c:pt idx="53">
                  <c:v>1803</c:v>
                </c:pt>
                <c:pt idx="54">
                  <c:v>1804</c:v>
                </c:pt>
                <c:pt idx="55">
                  <c:v>1805</c:v>
                </c:pt>
                <c:pt idx="56">
                  <c:v>1806</c:v>
                </c:pt>
                <c:pt idx="57">
                  <c:v>1807</c:v>
                </c:pt>
                <c:pt idx="58">
                  <c:v>1808</c:v>
                </c:pt>
                <c:pt idx="59">
                  <c:v>1809</c:v>
                </c:pt>
                <c:pt idx="60">
                  <c:v>1810</c:v>
                </c:pt>
                <c:pt idx="61">
                  <c:v>1811</c:v>
                </c:pt>
                <c:pt idx="62">
                  <c:v>1812</c:v>
                </c:pt>
                <c:pt idx="63">
                  <c:v>1813</c:v>
                </c:pt>
                <c:pt idx="64">
                  <c:v>1814</c:v>
                </c:pt>
                <c:pt idx="65">
                  <c:v>1815</c:v>
                </c:pt>
                <c:pt idx="66">
                  <c:v>1816</c:v>
                </c:pt>
                <c:pt idx="67">
                  <c:v>1817</c:v>
                </c:pt>
                <c:pt idx="68">
                  <c:v>1818</c:v>
                </c:pt>
                <c:pt idx="69">
                  <c:v>1819</c:v>
                </c:pt>
                <c:pt idx="70">
                  <c:v>1820</c:v>
                </c:pt>
                <c:pt idx="71">
                  <c:v>1821</c:v>
                </c:pt>
                <c:pt idx="72">
                  <c:v>1822</c:v>
                </c:pt>
                <c:pt idx="73">
                  <c:v>1823</c:v>
                </c:pt>
                <c:pt idx="74">
                  <c:v>1824</c:v>
                </c:pt>
                <c:pt idx="75">
                  <c:v>1825</c:v>
                </c:pt>
                <c:pt idx="76">
                  <c:v>1826</c:v>
                </c:pt>
                <c:pt idx="77">
                  <c:v>1827</c:v>
                </c:pt>
                <c:pt idx="78">
                  <c:v>1828</c:v>
                </c:pt>
                <c:pt idx="79">
                  <c:v>1829</c:v>
                </c:pt>
                <c:pt idx="80">
                  <c:v>1830</c:v>
                </c:pt>
                <c:pt idx="81">
                  <c:v>1831</c:v>
                </c:pt>
                <c:pt idx="82">
                  <c:v>1832</c:v>
                </c:pt>
                <c:pt idx="83">
                  <c:v>1833</c:v>
                </c:pt>
                <c:pt idx="84">
                  <c:v>1834</c:v>
                </c:pt>
                <c:pt idx="85">
                  <c:v>1835</c:v>
                </c:pt>
                <c:pt idx="86">
                  <c:v>1836</c:v>
                </c:pt>
                <c:pt idx="87">
                  <c:v>1837</c:v>
                </c:pt>
                <c:pt idx="88">
                  <c:v>1838</c:v>
                </c:pt>
                <c:pt idx="89">
                  <c:v>1839</c:v>
                </c:pt>
                <c:pt idx="90">
                  <c:v>1840</c:v>
                </c:pt>
                <c:pt idx="91">
                  <c:v>1841</c:v>
                </c:pt>
                <c:pt idx="92">
                  <c:v>1842</c:v>
                </c:pt>
                <c:pt idx="93">
                  <c:v>1843</c:v>
                </c:pt>
                <c:pt idx="94">
                  <c:v>1844</c:v>
                </c:pt>
                <c:pt idx="95">
                  <c:v>1845</c:v>
                </c:pt>
                <c:pt idx="96">
                  <c:v>1846</c:v>
                </c:pt>
                <c:pt idx="97">
                  <c:v>1847</c:v>
                </c:pt>
                <c:pt idx="98">
                  <c:v>1848</c:v>
                </c:pt>
                <c:pt idx="99">
                  <c:v>1849</c:v>
                </c:pt>
                <c:pt idx="100">
                  <c:v>1850</c:v>
                </c:pt>
                <c:pt idx="101">
                  <c:v>1851</c:v>
                </c:pt>
                <c:pt idx="102">
                  <c:v>1852</c:v>
                </c:pt>
                <c:pt idx="103">
                  <c:v>1853</c:v>
                </c:pt>
                <c:pt idx="104">
                  <c:v>1854</c:v>
                </c:pt>
                <c:pt idx="105">
                  <c:v>1855</c:v>
                </c:pt>
                <c:pt idx="106">
                  <c:v>1856</c:v>
                </c:pt>
                <c:pt idx="107">
                  <c:v>1857</c:v>
                </c:pt>
                <c:pt idx="108">
                  <c:v>1858</c:v>
                </c:pt>
                <c:pt idx="109">
                  <c:v>1859</c:v>
                </c:pt>
                <c:pt idx="110">
                  <c:v>1860</c:v>
                </c:pt>
                <c:pt idx="111">
                  <c:v>1861</c:v>
                </c:pt>
                <c:pt idx="112">
                  <c:v>1862</c:v>
                </c:pt>
                <c:pt idx="113">
                  <c:v>1863</c:v>
                </c:pt>
                <c:pt idx="114">
                  <c:v>1864</c:v>
                </c:pt>
                <c:pt idx="115">
                  <c:v>1865</c:v>
                </c:pt>
                <c:pt idx="116">
                  <c:v>1866</c:v>
                </c:pt>
                <c:pt idx="117">
                  <c:v>1867</c:v>
                </c:pt>
                <c:pt idx="118">
                  <c:v>1868</c:v>
                </c:pt>
                <c:pt idx="119">
                  <c:v>1869</c:v>
                </c:pt>
                <c:pt idx="120">
                  <c:v>1870</c:v>
                </c:pt>
                <c:pt idx="121">
                  <c:v>1871</c:v>
                </c:pt>
                <c:pt idx="122">
                  <c:v>1872</c:v>
                </c:pt>
                <c:pt idx="123">
                  <c:v>1873</c:v>
                </c:pt>
                <c:pt idx="124">
                  <c:v>1874</c:v>
                </c:pt>
                <c:pt idx="125">
                  <c:v>1875</c:v>
                </c:pt>
                <c:pt idx="126">
                  <c:v>1876</c:v>
                </c:pt>
                <c:pt idx="127">
                  <c:v>1877</c:v>
                </c:pt>
                <c:pt idx="128">
                  <c:v>1878</c:v>
                </c:pt>
                <c:pt idx="129">
                  <c:v>1879</c:v>
                </c:pt>
                <c:pt idx="130">
                  <c:v>1880</c:v>
                </c:pt>
                <c:pt idx="131">
                  <c:v>1881</c:v>
                </c:pt>
                <c:pt idx="132">
                  <c:v>1882</c:v>
                </c:pt>
                <c:pt idx="133">
                  <c:v>1883</c:v>
                </c:pt>
                <c:pt idx="134">
                  <c:v>1884</c:v>
                </c:pt>
                <c:pt idx="135">
                  <c:v>1885</c:v>
                </c:pt>
                <c:pt idx="136">
                  <c:v>1886</c:v>
                </c:pt>
                <c:pt idx="137">
                  <c:v>1887</c:v>
                </c:pt>
                <c:pt idx="138">
                  <c:v>1888</c:v>
                </c:pt>
                <c:pt idx="139">
                  <c:v>1889</c:v>
                </c:pt>
                <c:pt idx="140">
                  <c:v>1890</c:v>
                </c:pt>
                <c:pt idx="141">
                  <c:v>1891</c:v>
                </c:pt>
                <c:pt idx="142">
                  <c:v>1892</c:v>
                </c:pt>
                <c:pt idx="143">
                  <c:v>1893</c:v>
                </c:pt>
                <c:pt idx="144">
                  <c:v>1894</c:v>
                </c:pt>
                <c:pt idx="145">
                  <c:v>1895</c:v>
                </c:pt>
                <c:pt idx="146">
                  <c:v>1896</c:v>
                </c:pt>
                <c:pt idx="147">
                  <c:v>1897</c:v>
                </c:pt>
                <c:pt idx="148">
                  <c:v>1898</c:v>
                </c:pt>
                <c:pt idx="149">
                  <c:v>1899</c:v>
                </c:pt>
                <c:pt idx="150">
                  <c:v>1900</c:v>
                </c:pt>
                <c:pt idx="151">
                  <c:v>1901</c:v>
                </c:pt>
                <c:pt idx="152">
                  <c:v>1902</c:v>
                </c:pt>
                <c:pt idx="153">
                  <c:v>1903</c:v>
                </c:pt>
                <c:pt idx="154">
                  <c:v>1904</c:v>
                </c:pt>
                <c:pt idx="155">
                  <c:v>1905</c:v>
                </c:pt>
                <c:pt idx="156">
                  <c:v>1906</c:v>
                </c:pt>
                <c:pt idx="157">
                  <c:v>1907</c:v>
                </c:pt>
                <c:pt idx="158">
                  <c:v>1908</c:v>
                </c:pt>
                <c:pt idx="159">
                  <c:v>1909</c:v>
                </c:pt>
                <c:pt idx="160">
                  <c:v>1910</c:v>
                </c:pt>
                <c:pt idx="161">
                  <c:v>1911</c:v>
                </c:pt>
                <c:pt idx="162">
                  <c:v>1912</c:v>
                </c:pt>
                <c:pt idx="163">
                  <c:v>1913</c:v>
                </c:pt>
                <c:pt idx="164">
                  <c:v>1914</c:v>
                </c:pt>
                <c:pt idx="165">
                  <c:v>1915</c:v>
                </c:pt>
                <c:pt idx="166">
                  <c:v>1916</c:v>
                </c:pt>
                <c:pt idx="167">
                  <c:v>1917</c:v>
                </c:pt>
                <c:pt idx="168">
                  <c:v>1918</c:v>
                </c:pt>
                <c:pt idx="169">
                  <c:v>1919</c:v>
                </c:pt>
                <c:pt idx="170">
                  <c:v>1920</c:v>
                </c:pt>
                <c:pt idx="171">
                  <c:v>1921</c:v>
                </c:pt>
                <c:pt idx="172">
                  <c:v>1922</c:v>
                </c:pt>
                <c:pt idx="173">
                  <c:v>1923</c:v>
                </c:pt>
                <c:pt idx="174">
                  <c:v>1924</c:v>
                </c:pt>
                <c:pt idx="175">
                  <c:v>1925</c:v>
                </c:pt>
                <c:pt idx="176">
                  <c:v>1926</c:v>
                </c:pt>
                <c:pt idx="177">
                  <c:v>1927</c:v>
                </c:pt>
                <c:pt idx="178">
                  <c:v>1928</c:v>
                </c:pt>
                <c:pt idx="179">
                  <c:v>1929</c:v>
                </c:pt>
                <c:pt idx="180">
                  <c:v>1930</c:v>
                </c:pt>
                <c:pt idx="181">
                  <c:v>1931</c:v>
                </c:pt>
                <c:pt idx="182">
                  <c:v>1932</c:v>
                </c:pt>
                <c:pt idx="183">
                  <c:v>1933</c:v>
                </c:pt>
                <c:pt idx="184">
                  <c:v>1934</c:v>
                </c:pt>
                <c:pt idx="185">
                  <c:v>1935</c:v>
                </c:pt>
                <c:pt idx="186">
                  <c:v>1936</c:v>
                </c:pt>
                <c:pt idx="187">
                  <c:v>1937</c:v>
                </c:pt>
                <c:pt idx="188">
                  <c:v>1938</c:v>
                </c:pt>
                <c:pt idx="189">
                  <c:v>1939</c:v>
                </c:pt>
                <c:pt idx="190">
                  <c:v>1940</c:v>
                </c:pt>
                <c:pt idx="191">
                  <c:v>1941</c:v>
                </c:pt>
                <c:pt idx="192">
                  <c:v>1942</c:v>
                </c:pt>
                <c:pt idx="193">
                  <c:v>1943</c:v>
                </c:pt>
                <c:pt idx="194">
                  <c:v>1944</c:v>
                </c:pt>
                <c:pt idx="195">
                  <c:v>1945</c:v>
                </c:pt>
                <c:pt idx="196">
                  <c:v>1946</c:v>
                </c:pt>
                <c:pt idx="197">
                  <c:v>1947</c:v>
                </c:pt>
                <c:pt idx="198">
                  <c:v>1948</c:v>
                </c:pt>
                <c:pt idx="199">
                  <c:v>1949</c:v>
                </c:pt>
                <c:pt idx="200">
                  <c:v>1950</c:v>
                </c:pt>
                <c:pt idx="201">
                  <c:v>1951</c:v>
                </c:pt>
                <c:pt idx="202">
                  <c:v>1952</c:v>
                </c:pt>
                <c:pt idx="203">
                  <c:v>1953</c:v>
                </c:pt>
                <c:pt idx="204">
                  <c:v>1954</c:v>
                </c:pt>
                <c:pt idx="205">
                  <c:v>1955</c:v>
                </c:pt>
                <c:pt idx="206">
                  <c:v>1956</c:v>
                </c:pt>
                <c:pt idx="207">
                  <c:v>1957</c:v>
                </c:pt>
                <c:pt idx="208">
                  <c:v>1958</c:v>
                </c:pt>
                <c:pt idx="209">
                  <c:v>1959</c:v>
                </c:pt>
                <c:pt idx="210">
                  <c:v>1960</c:v>
                </c:pt>
                <c:pt idx="211">
                  <c:v>1961</c:v>
                </c:pt>
                <c:pt idx="212">
                  <c:v>1962</c:v>
                </c:pt>
                <c:pt idx="213">
                  <c:v>1963</c:v>
                </c:pt>
                <c:pt idx="214">
                  <c:v>1964</c:v>
                </c:pt>
                <c:pt idx="215">
                  <c:v>1965</c:v>
                </c:pt>
                <c:pt idx="216">
                  <c:v>1966</c:v>
                </c:pt>
                <c:pt idx="217">
                  <c:v>1967</c:v>
                </c:pt>
                <c:pt idx="218">
                  <c:v>1968</c:v>
                </c:pt>
                <c:pt idx="219">
                  <c:v>1969</c:v>
                </c:pt>
                <c:pt idx="220">
                  <c:v>1970</c:v>
                </c:pt>
                <c:pt idx="221">
                  <c:v>1971</c:v>
                </c:pt>
                <c:pt idx="222">
                  <c:v>1972</c:v>
                </c:pt>
                <c:pt idx="223">
                  <c:v>1973</c:v>
                </c:pt>
                <c:pt idx="224">
                  <c:v>1974</c:v>
                </c:pt>
                <c:pt idx="225">
                  <c:v>1975</c:v>
                </c:pt>
                <c:pt idx="226">
                  <c:v>1976</c:v>
                </c:pt>
                <c:pt idx="227">
                  <c:v>1977</c:v>
                </c:pt>
                <c:pt idx="228">
                  <c:v>1978</c:v>
                </c:pt>
                <c:pt idx="229">
                  <c:v>1979</c:v>
                </c:pt>
                <c:pt idx="230">
                  <c:v>1980</c:v>
                </c:pt>
                <c:pt idx="231">
                  <c:v>1981</c:v>
                </c:pt>
                <c:pt idx="232">
                  <c:v>1982</c:v>
                </c:pt>
                <c:pt idx="233">
                  <c:v>1983</c:v>
                </c:pt>
                <c:pt idx="234">
                  <c:v>1984</c:v>
                </c:pt>
                <c:pt idx="235">
                  <c:v>1985</c:v>
                </c:pt>
                <c:pt idx="236">
                  <c:v>1986</c:v>
                </c:pt>
                <c:pt idx="237">
                  <c:v>1987</c:v>
                </c:pt>
                <c:pt idx="238">
                  <c:v>1988</c:v>
                </c:pt>
                <c:pt idx="239">
                  <c:v>1989</c:v>
                </c:pt>
                <c:pt idx="240">
                  <c:v>1990</c:v>
                </c:pt>
                <c:pt idx="241">
                  <c:v>1991</c:v>
                </c:pt>
                <c:pt idx="242">
                  <c:v>1992</c:v>
                </c:pt>
                <c:pt idx="243">
                  <c:v>1993</c:v>
                </c:pt>
                <c:pt idx="244">
                  <c:v>1994</c:v>
                </c:pt>
                <c:pt idx="245">
                  <c:v>1995</c:v>
                </c:pt>
                <c:pt idx="246">
                  <c:v>1996</c:v>
                </c:pt>
                <c:pt idx="247">
                  <c:v>1997</c:v>
                </c:pt>
                <c:pt idx="248">
                  <c:v>1998</c:v>
                </c:pt>
                <c:pt idx="249">
                  <c:v>1999</c:v>
                </c:pt>
                <c:pt idx="250">
                  <c:v>2000</c:v>
                </c:pt>
                <c:pt idx="251">
                  <c:v>2001</c:v>
                </c:pt>
                <c:pt idx="252">
                  <c:v>2002</c:v>
                </c:pt>
                <c:pt idx="253">
                  <c:v>2003</c:v>
                </c:pt>
                <c:pt idx="254">
                  <c:v>2004</c:v>
                </c:pt>
                <c:pt idx="255">
                  <c:v>2005</c:v>
                </c:pt>
                <c:pt idx="256">
                  <c:v>2006</c:v>
                </c:pt>
                <c:pt idx="257">
                  <c:v>2007</c:v>
                </c:pt>
                <c:pt idx="258">
                  <c:v>2008</c:v>
                </c:pt>
                <c:pt idx="259">
                  <c:v>2009</c:v>
                </c:pt>
                <c:pt idx="260">
                  <c:v>2010</c:v>
                </c:pt>
                <c:pt idx="261">
                  <c:v>2011</c:v>
                </c:pt>
                <c:pt idx="262">
                  <c:v>2012</c:v>
                </c:pt>
                <c:pt idx="263">
                  <c:v>2013</c:v>
                </c:pt>
                <c:pt idx="264">
                  <c:v>2014</c:v>
                </c:pt>
                <c:pt idx="265">
                  <c:v>2015</c:v>
                </c:pt>
                <c:pt idx="266">
                  <c:v>2016</c:v>
                </c:pt>
                <c:pt idx="267">
                  <c:v>2017</c:v>
                </c:pt>
                <c:pt idx="268">
                  <c:v>2018</c:v>
                </c:pt>
                <c:pt idx="269">
                  <c:v>2019</c:v>
                </c:pt>
              </c:numCache>
            </c:numRef>
          </c:xVal>
          <c:yVal>
            <c:numRef>
              <c:f>Sheet1!$E$4:$JN$4</c:f>
              <c:numCache>
                <c:formatCode>General</c:formatCode>
                <c:ptCount val="270"/>
                <c:pt idx="0">
                  <c:v>2.62016874144252E-2</c:v>
                </c:pt>
                <c:pt idx="1">
                  <c:v>2.6279292919198199E-2</c:v>
                </c:pt>
                <c:pt idx="2">
                  <c:v>2.6356879898094002E-2</c:v>
                </c:pt>
                <c:pt idx="3">
                  <c:v>2.64344483511126E-2</c:v>
                </c:pt>
                <c:pt idx="4">
                  <c:v>2.6511998278254102E-2</c:v>
                </c:pt>
                <c:pt idx="5">
                  <c:v>2.65895296795183E-2</c:v>
                </c:pt>
                <c:pt idx="6">
                  <c:v>2.6667042554905498E-2</c:v>
                </c:pt>
                <c:pt idx="7">
                  <c:v>2.6744536904415601E-2</c:v>
                </c:pt>
                <c:pt idx="8">
                  <c:v>2.6822012728048499E-2</c:v>
                </c:pt>
                <c:pt idx="9">
                  <c:v>2.6899470025804298E-2</c:v>
                </c:pt>
                <c:pt idx="10">
                  <c:v>2.69769087976829E-2</c:v>
                </c:pt>
                <c:pt idx="11">
                  <c:v>2.7013780769304399E-2</c:v>
                </c:pt>
                <c:pt idx="12">
                  <c:v>2.7050642593468201E-2</c:v>
                </c:pt>
                <c:pt idx="13">
                  <c:v>2.7087494270174598E-2</c:v>
                </c:pt>
                <c:pt idx="14">
                  <c:v>2.7124335799423298E-2</c:v>
                </c:pt>
                <c:pt idx="15">
                  <c:v>2.71611671812143E-2</c:v>
                </c:pt>
                <c:pt idx="16">
                  <c:v>2.7197988415547703E-2</c:v>
                </c:pt>
                <c:pt idx="17">
                  <c:v>2.7234799502423399E-2</c:v>
                </c:pt>
                <c:pt idx="18">
                  <c:v>2.7271600441841699E-2</c:v>
                </c:pt>
                <c:pt idx="19">
                  <c:v>2.7308391233802101E-2</c:v>
                </c:pt>
                <c:pt idx="20">
                  <c:v>2.7345171878305201E-2</c:v>
                </c:pt>
                <c:pt idx="21">
                  <c:v>2.8044937093684597E-2</c:v>
                </c:pt>
                <c:pt idx="22">
                  <c:v>2.8744507897049E-2</c:v>
                </c:pt>
                <c:pt idx="23">
                  <c:v>2.94438842883985E-2</c:v>
                </c:pt>
                <c:pt idx="24">
                  <c:v>3.0143066267733099E-2</c:v>
                </c:pt>
                <c:pt idx="25">
                  <c:v>3.0842053835053E-2</c:v>
                </c:pt>
                <c:pt idx="26">
                  <c:v>3.1540846990358001E-2</c:v>
                </c:pt>
                <c:pt idx="27">
                  <c:v>3.2239445733648099E-2</c:v>
                </c:pt>
                <c:pt idx="28">
                  <c:v>3.2937850064923301E-2</c:v>
                </c:pt>
                <c:pt idx="29">
                  <c:v>3.3636059984183606E-2</c:v>
                </c:pt>
                <c:pt idx="30">
                  <c:v>3.4334075491429097E-2</c:v>
                </c:pt>
                <c:pt idx="31">
                  <c:v>3.4499510292140302E-2</c:v>
                </c:pt>
                <c:pt idx="32">
                  <c:v>3.4664893377419702E-2</c:v>
                </c:pt>
                <c:pt idx="33">
                  <c:v>3.4830224747267401E-2</c:v>
                </c:pt>
                <c:pt idx="34">
                  <c:v>3.4995504401683301E-2</c:v>
                </c:pt>
                <c:pt idx="35">
                  <c:v>3.51607323406673E-2</c:v>
                </c:pt>
                <c:pt idx="36">
                  <c:v>3.5325908564219605E-2</c:v>
                </c:pt>
                <c:pt idx="37">
                  <c:v>3.549103307234E-2</c:v>
                </c:pt>
                <c:pt idx="38">
                  <c:v>3.5656105865028598E-2</c:v>
                </c:pt>
                <c:pt idx="39">
                  <c:v>3.5821126942285501E-2</c:v>
                </c:pt>
                <c:pt idx="40">
                  <c:v>3.5986096304110496E-2</c:v>
                </c:pt>
                <c:pt idx="41">
                  <c:v>3.5789737100157301E-2</c:v>
                </c:pt>
                <c:pt idx="42">
                  <c:v>3.5593441186709103E-2</c:v>
                </c:pt>
                <c:pt idx="43">
                  <c:v>3.5397208563766103E-2</c:v>
                </c:pt>
                <c:pt idx="44">
                  <c:v>3.52010392313283E-2</c:v>
                </c:pt>
                <c:pt idx="45">
                  <c:v>3.5004933189395598E-2</c:v>
                </c:pt>
                <c:pt idx="46">
                  <c:v>3.4808890437968004E-2</c:v>
                </c:pt>
                <c:pt idx="47">
                  <c:v>3.46129109770454E-2</c:v>
                </c:pt>
                <c:pt idx="48">
                  <c:v>3.4416994806628E-2</c:v>
                </c:pt>
                <c:pt idx="49">
                  <c:v>3.42211419267155E-2</c:v>
                </c:pt>
                <c:pt idx="50">
                  <c:v>3.4025352337308398E-2</c:v>
                </c:pt>
                <c:pt idx="51">
                  <c:v>3.4520301818075701E-2</c:v>
                </c:pt>
                <c:pt idx="52">
                  <c:v>3.5016417899647802E-2</c:v>
                </c:pt>
                <c:pt idx="53">
                  <c:v>3.5513700582025104E-2</c:v>
                </c:pt>
                <c:pt idx="54">
                  <c:v>3.6012149865207302E-2</c:v>
                </c:pt>
                <c:pt idx="55">
                  <c:v>3.6511765749194604E-2</c:v>
                </c:pt>
                <c:pt idx="56">
                  <c:v>3.7012548233986899E-2</c:v>
                </c:pt>
                <c:pt idx="57">
                  <c:v>3.75135816937813E-2</c:v>
                </c:pt>
                <c:pt idx="58">
                  <c:v>3.8016686290180901E-2</c:v>
                </c:pt>
                <c:pt idx="59">
                  <c:v>3.8520957487385502E-2</c:v>
                </c:pt>
                <c:pt idx="60">
                  <c:v>3.9026395285395095E-2</c:v>
                </c:pt>
                <c:pt idx="61">
                  <c:v>3.9035064763854599E-2</c:v>
                </c:pt>
                <c:pt idx="62">
                  <c:v>3.9043631994784597E-2</c:v>
                </c:pt>
                <c:pt idx="63">
                  <c:v>3.9052096978184896E-2</c:v>
                </c:pt>
                <c:pt idx="64">
                  <c:v>3.9060459714055702E-2</c:v>
                </c:pt>
                <c:pt idx="65">
                  <c:v>3.9068720202396795E-2</c:v>
                </c:pt>
                <c:pt idx="66">
                  <c:v>3.9075935458581297E-2</c:v>
                </c:pt>
                <c:pt idx="67">
                  <c:v>3.90839924370604E-2</c:v>
                </c:pt>
                <c:pt idx="68">
                  <c:v>3.9091947168010004E-2</c:v>
                </c:pt>
                <c:pt idx="69">
                  <c:v>3.9099799651429901E-2</c:v>
                </c:pt>
                <c:pt idx="70">
                  <c:v>3.9107549887320306E-2</c:v>
                </c:pt>
                <c:pt idx="71">
                  <c:v>3.94433112070341E-2</c:v>
                </c:pt>
                <c:pt idx="72">
                  <c:v>3.9779778092939998E-2</c:v>
                </c:pt>
                <c:pt idx="73">
                  <c:v>4.0116950545038201E-2</c:v>
                </c:pt>
                <c:pt idx="74">
                  <c:v>4.0454828563328396E-2</c:v>
                </c:pt>
                <c:pt idx="75">
                  <c:v>4.0793412147810897E-2</c:v>
                </c:pt>
                <c:pt idx="76">
                  <c:v>4.1131720847943101E-2</c:v>
                </c:pt>
                <c:pt idx="77">
                  <c:v>4.1471708663692299E-2</c:v>
                </c:pt>
                <c:pt idx="78">
                  <c:v>4.18124020456336E-2</c:v>
                </c:pt>
                <c:pt idx="79">
                  <c:v>4.2153800993767102E-2</c:v>
                </c:pt>
                <c:pt idx="80">
                  <c:v>4.24959055080927E-2</c:v>
                </c:pt>
                <c:pt idx="81">
                  <c:v>4.2562338420184705E-2</c:v>
                </c:pt>
                <c:pt idx="82">
                  <c:v>4.2628808862680202E-2</c:v>
                </c:pt>
                <c:pt idx="83">
                  <c:v>4.26953168355792E-2</c:v>
                </c:pt>
                <c:pt idx="84">
                  <c:v>4.2761862338881698E-2</c:v>
                </c:pt>
                <c:pt idx="85">
                  <c:v>4.2828445372587502E-2</c:v>
                </c:pt>
                <c:pt idx="86">
                  <c:v>4.2894055642132105E-2</c:v>
                </c:pt>
                <c:pt idx="87">
                  <c:v>4.2960713363385999E-2</c:v>
                </c:pt>
                <c:pt idx="88">
                  <c:v>4.3027408615043498E-2</c:v>
                </c:pt>
                <c:pt idx="89">
                  <c:v>4.30941413971044E-2</c:v>
                </c:pt>
                <c:pt idx="90">
                  <c:v>4.3160911709568699E-2</c:v>
                </c:pt>
                <c:pt idx="91">
                  <c:v>4.3226771419383504E-2</c:v>
                </c:pt>
                <c:pt idx="92">
                  <c:v>4.3292667943661899E-2</c:v>
                </c:pt>
                <c:pt idx="93">
                  <c:v>4.33586012824035E-2</c:v>
                </c:pt>
                <c:pt idx="94">
                  <c:v>4.3424571435608794E-2</c:v>
                </c:pt>
                <c:pt idx="95">
                  <c:v>4.3489564750621705E-2</c:v>
                </c:pt>
                <c:pt idx="96">
                  <c:v>4.3555608159742597E-2</c:v>
                </c:pt>
                <c:pt idx="97">
                  <c:v>4.3621688383327001E-2</c:v>
                </c:pt>
                <c:pt idx="98">
                  <c:v>4.3687805421374896E-2</c:v>
                </c:pt>
                <c:pt idx="99">
                  <c:v>4.3753959273886305E-2</c:v>
                </c:pt>
                <c:pt idx="100">
                  <c:v>4.38201499408611E-2</c:v>
                </c:pt>
                <c:pt idx="101">
                  <c:v>4.35013759324979E-2</c:v>
                </c:pt>
                <c:pt idx="102">
                  <c:v>4.3183393489581202E-2</c:v>
                </c:pt>
                <c:pt idx="103">
                  <c:v>4.2866186496402697E-2</c:v>
                </c:pt>
                <c:pt idx="104">
                  <c:v>4.2549738979752803E-2</c:v>
                </c:pt>
                <c:pt idx="105">
                  <c:v>4.2233062648151604E-2</c:v>
                </c:pt>
                <c:pt idx="106">
                  <c:v>4.1918095340283602E-2</c:v>
                </c:pt>
                <c:pt idx="107">
                  <c:v>4.1603840431775702E-2</c:v>
                </c:pt>
                <c:pt idx="108">
                  <c:v>4.1290282506934298E-2</c:v>
                </c:pt>
                <c:pt idx="109">
                  <c:v>4.0977406286379497E-2</c:v>
                </c:pt>
                <c:pt idx="110">
                  <c:v>4.0665196625840602E-2</c:v>
                </c:pt>
                <c:pt idx="111">
                  <c:v>4.0594573536765897E-2</c:v>
                </c:pt>
                <c:pt idx="112">
                  <c:v>4.0522227277013496E-2</c:v>
                </c:pt>
                <c:pt idx="113">
                  <c:v>4.04499997163804E-2</c:v>
                </c:pt>
                <c:pt idx="114">
                  <c:v>4.0376963210716002E-2</c:v>
                </c:pt>
                <c:pt idx="115">
                  <c:v>4.0302208805774696E-2</c:v>
                </c:pt>
                <c:pt idx="116">
                  <c:v>4.0227550404278195E-2</c:v>
                </c:pt>
                <c:pt idx="117">
                  <c:v>4.0152074413163499E-2</c:v>
                </c:pt>
                <c:pt idx="118">
                  <c:v>4.0074885929042403E-2</c:v>
                </c:pt>
                <c:pt idx="119">
                  <c:v>3.9997770886866901E-2</c:v>
                </c:pt>
                <c:pt idx="120">
                  <c:v>3.9919829743972103E-2</c:v>
                </c:pt>
                <c:pt idx="121">
                  <c:v>4.0161148569016494E-2</c:v>
                </c:pt>
                <c:pt idx="122">
                  <c:v>4.0402422771933094E-2</c:v>
                </c:pt>
                <c:pt idx="123">
                  <c:v>4.0645481887964303E-2</c:v>
                </c:pt>
                <c:pt idx="124">
                  <c:v>4.0889440729972797E-2</c:v>
                </c:pt>
                <c:pt idx="125">
                  <c:v>4.11334041989515E-2</c:v>
                </c:pt>
                <c:pt idx="126">
                  <c:v>4.1379103362243798E-2</c:v>
                </c:pt>
                <c:pt idx="127">
                  <c:v>4.1625702266757998E-2</c:v>
                </c:pt>
                <c:pt idx="128">
                  <c:v>4.1872298379632703E-2</c:v>
                </c:pt>
                <c:pt idx="129">
                  <c:v>4.21206943040126E-2</c:v>
                </c:pt>
                <c:pt idx="130">
                  <c:v>4.23683440085484E-2</c:v>
                </c:pt>
                <c:pt idx="131">
                  <c:v>4.2637246560418098E-2</c:v>
                </c:pt>
                <c:pt idx="132">
                  <c:v>4.2908123888194899E-2</c:v>
                </c:pt>
                <c:pt idx="133">
                  <c:v>4.3180181386757902E-2</c:v>
                </c:pt>
                <c:pt idx="134">
                  <c:v>4.3452385904408301E-2</c:v>
                </c:pt>
                <c:pt idx="135">
                  <c:v>4.3726629462388401E-2</c:v>
                </c:pt>
                <c:pt idx="136">
                  <c:v>4.4001995231923205E-2</c:v>
                </c:pt>
                <c:pt idx="137">
                  <c:v>4.4278426130700703E-2</c:v>
                </c:pt>
                <c:pt idx="138">
                  <c:v>4.4586921745998001E-2</c:v>
                </c:pt>
                <c:pt idx="139">
                  <c:v>4.4897669648883698E-2</c:v>
                </c:pt>
                <c:pt idx="140">
                  <c:v>4.5209684490253206E-2</c:v>
                </c:pt>
                <c:pt idx="141">
                  <c:v>4.5612735096488E-2</c:v>
                </c:pt>
                <c:pt idx="142">
                  <c:v>4.6019383163815805E-2</c:v>
                </c:pt>
                <c:pt idx="143">
                  <c:v>4.6428618945504395E-2</c:v>
                </c:pt>
                <c:pt idx="144">
                  <c:v>4.6839470588043601E-2</c:v>
                </c:pt>
                <c:pt idx="145">
                  <c:v>4.72538899793217E-2</c:v>
                </c:pt>
                <c:pt idx="146">
                  <c:v>4.7667965372500301E-2</c:v>
                </c:pt>
                <c:pt idx="147">
                  <c:v>4.8083602849324204E-2</c:v>
                </c:pt>
                <c:pt idx="148">
                  <c:v>4.8502729905010498E-2</c:v>
                </c:pt>
                <c:pt idx="149">
                  <c:v>4.9084453028413896E-2</c:v>
                </c:pt>
                <c:pt idx="150">
                  <c:v>4.9346952914156E-2</c:v>
                </c:pt>
                <c:pt idx="151">
                  <c:v>5.2909373425722397E-2</c:v>
                </c:pt>
                <c:pt idx="152">
                  <c:v>5.6668390716000196E-2</c:v>
                </c:pt>
                <c:pt idx="153">
                  <c:v>6.3434426007567199E-2</c:v>
                </c:pt>
                <c:pt idx="154">
                  <c:v>6.7325706844959601E-2</c:v>
                </c:pt>
                <c:pt idx="155">
                  <c:v>7.1321846143595491E-2</c:v>
                </c:pt>
                <c:pt idx="156">
                  <c:v>9.9796415139652497E-2</c:v>
                </c:pt>
                <c:pt idx="157">
                  <c:v>0.10354336497811001</c:v>
                </c:pt>
                <c:pt idx="158">
                  <c:v>0.11778686465501401</c:v>
                </c:pt>
                <c:pt idx="159">
                  <c:v>0.118928531284203</c:v>
                </c:pt>
                <c:pt idx="160">
                  <c:v>0.119694789493418</c:v>
                </c:pt>
                <c:pt idx="161">
                  <c:v>0.14044007597167102</c:v>
                </c:pt>
                <c:pt idx="162">
                  <c:v>0.11364897203635001</c:v>
                </c:pt>
                <c:pt idx="163">
                  <c:v>0.12018258163998299</c:v>
                </c:pt>
                <c:pt idx="164">
                  <c:v>0.13283866055865498</c:v>
                </c:pt>
                <c:pt idx="165">
                  <c:v>0.13962585334129499</c:v>
                </c:pt>
                <c:pt idx="166">
                  <c:v>0.14837872081171599</c:v>
                </c:pt>
                <c:pt idx="167">
                  <c:v>0.15732674220471099</c:v>
                </c:pt>
                <c:pt idx="168">
                  <c:v>0.165157427314296</c:v>
                </c:pt>
                <c:pt idx="169">
                  <c:v>0.17694514487806101</c:v>
                </c:pt>
                <c:pt idx="170">
                  <c:v>0.18764934990728699</c:v>
                </c:pt>
                <c:pt idx="171">
                  <c:v>0.18961789132296999</c:v>
                </c:pt>
                <c:pt idx="172">
                  <c:v>0.19712747382413301</c:v>
                </c:pt>
                <c:pt idx="173">
                  <c:v>0.21293095367545201</c:v>
                </c:pt>
                <c:pt idx="174">
                  <c:v>0.223698187364406</c:v>
                </c:pt>
                <c:pt idx="175">
                  <c:v>0.22640766398363102</c:v>
                </c:pt>
                <c:pt idx="176">
                  <c:v>0.22502287062272799</c:v>
                </c:pt>
                <c:pt idx="177">
                  <c:v>0.23818961512586798</c:v>
                </c:pt>
                <c:pt idx="178">
                  <c:v>0.244458983512333</c:v>
                </c:pt>
                <c:pt idx="179">
                  <c:v>0.25294270458358203</c:v>
                </c:pt>
                <c:pt idx="180">
                  <c:v>0.26240070423111</c:v>
                </c:pt>
                <c:pt idx="181">
                  <c:v>0.27286527696969198</c:v>
                </c:pt>
                <c:pt idx="182">
                  <c:v>0.27491249612685198</c:v>
                </c:pt>
                <c:pt idx="183">
                  <c:v>0.28788850466542998</c:v>
                </c:pt>
                <c:pt idx="184">
                  <c:v>0.30778313180197103</c:v>
                </c:pt>
                <c:pt idx="185">
                  <c:v>0.33089668080505696</c:v>
                </c:pt>
                <c:pt idx="186">
                  <c:v>0.35258303943846997</c:v>
                </c:pt>
                <c:pt idx="187">
                  <c:v>0.34985594572231299</c:v>
                </c:pt>
                <c:pt idx="188">
                  <c:v>0.34689146662905102</c:v>
                </c:pt>
                <c:pt idx="189">
                  <c:v>0.379244913053296</c:v>
                </c:pt>
                <c:pt idx="190">
                  <c:v>0.42844732535296703</c:v>
                </c:pt>
                <c:pt idx="191">
                  <c:v>0.48208515847462796</c:v>
                </c:pt>
                <c:pt idx="192">
                  <c:v>0.50351275701843101</c:v>
                </c:pt>
                <c:pt idx="193">
                  <c:v>0.46827837469117495</c:v>
                </c:pt>
                <c:pt idx="194">
                  <c:v>0.47523128761764299</c:v>
                </c:pt>
                <c:pt idx="195">
                  <c:v>0.37745009490253301</c:v>
                </c:pt>
                <c:pt idx="196">
                  <c:v>0.34585119855556795</c:v>
                </c:pt>
                <c:pt idx="197">
                  <c:v>0.36368336764165704</c:v>
                </c:pt>
                <c:pt idx="198">
                  <c:v>0.349778312182842</c:v>
                </c:pt>
                <c:pt idx="199">
                  <c:v>0.46688177701964501</c:v>
                </c:pt>
                <c:pt idx="200">
                  <c:v>0.54662474873310496</c:v>
                </c:pt>
                <c:pt idx="201">
                  <c:v>0.63566940047008202</c:v>
                </c:pt>
                <c:pt idx="202">
                  <c:v>0.73495239176134708</c:v>
                </c:pt>
                <c:pt idx="203">
                  <c:v>0.76989931890116303</c:v>
                </c:pt>
                <c:pt idx="204">
                  <c:v>0.87722431485622898</c:v>
                </c:pt>
                <c:pt idx="205">
                  <c:v>0.99583088236252604</c:v>
                </c:pt>
                <c:pt idx="206">
                  <c:v>1.0977743198559999</c:v>
                </c:pt>
                <c:pt idx="207">
                  <c:v>1.24766675035146</c:v>
                </c:pt>
                <c:pt idx="208">
                  <c:v>2.1632050758791803</c:v>
                </c:pt>
                <c:pt idx="209">
                  <c:v>2.8453275995176699</c:v>
                </c:pt>
                <c:pt idx="210">
                  <c:v>3.06380140464162</c:v>
                </c:pt>
                <c:pt idx="211">
                  <c:v>2.32048333864517</c:v>
                </c:pt>
                <c:pt idx="212">
                  <c:v>1.9613316466569799</c:v>
                </c:pt>
                <c:pt idx="213">
                  <c:v>1.9701866283417901</c:v>
                </c:pt>
                <c:pt idx="214">
                  <c:v>1.9933724907649299</c:v>
                </c:pt>
                <c:pt idx="215">
                  <c:v>2.17168651615849</c:v>
                </c:pt>
                <c:pt idx="216">
                  <c:v>2.38419322910458</c:v>
                </c:pt>
                <c:pt idx="217">
                  <c:v>2.0939390215701001</c:v>
                </c:pt>
                <c:pt idx="218">
                  <c:v>2.2673426170871798</c:v>
                </c:pt>
                <c:pt idx="219">
                  <c:v>2.6938994000884398</c:v>
                </c:pt>
                <c:pt idx="220">
                  <c:v>3.4478041607556702</c:v>
                </c:pt>
                <c:pt idx="221">
                  <c:v>3.7881732449112602</c:v>
                </c:pt>
                <c:pt idx="222">
                  <c:v>4.0166906466233403</c:v>
                </c:pt>
                <c:pt idx="223">
                  <c:v>4.1842758273327298</c:v>
                </c:pt>
                <c:pt idx="224">
                  <c:v>4.2686213466807601</c:v>
                </c:pt>
                <c:pt idx="225">
                  <c:v>4.8684565880269606</c:v>
                </c:pt>
                <c:pt idx="226">
                  <c:v>5.0084391424823496</c:v>
                </c:pt>
                <c:pt idx="227">
                  <c:v>5.6096557265619502</c:v>
                </c:pt>
                <c:pt idx="228">
                  <c:v>6.3002267259380993</c:v>
                </c:pt>
                <c:pt idx="229">
                  <c:v>6.4920010663640593</c:v>
                </c:pt>
                <c:pt idx="230">
                  <c:v>6.5588371746762597</c:v>
                </c:pt>
                <c:pt idx="231">
                  <c:v>6.4271956827545704</c:v>
                </c:pt>
                <c:pt idx="232">
                  <c:v>6.7638470847086998</c:v>
                </c:pt>
                <c:pt idx="233">
                  <c:v>7.1782251809808404</c:v>
                </c:pt>
                <c:pt idx="234">
                  <c:v>7.8150637148039399</c:v>
                </c:pt>
                <c:pt idx="235">
                  <c:v>7.9833065022342797</c:v>
                </c:pt>
                <c:pt idx="236">
                  <c:v>8.4415769308889601</c:v>
                </c:pt>
                <c:pt idx="237">
                  <c:v>9.0851161546747203</c:v>
                </c:pt>
                <c:pt idx="238">
                  <c:v>9.7588276945930392</c:v>
                </c:pt>
                <c:pt idx="239">
                  <c:v>10.1584241495478</c:v>
                </c:pt>
                <c:pt idx="240">
                  <c:v>10.744357328943899</c:v>
                </c:pt>
                <c:pt idx="241">
                  <c:v>11.412132587540901</c:v>
                </c:pt>
                <c:pt idx="242">
                  <c:v>12.202037108507101</c:v>
                </c:pt>
                <c:pt idx="243">
                  <c:v>13.8991080776423</c:v>
                </c:pt>
                <c:pt idx="244">
                  <c:v>14.3292377576146</c:v>
                </c:pt>
                <c:pt idx="245">
                  <c:v>15.673603173904899</c:v>
                </c:pt>
                <c:pt idx="246">
                  <c:v>16.9067472377793</c:v>
                </c:pt>
                <c:pt idx="247">
                  <c:v>15.8584318957126</c:v>
                </c:pt>
                <c:pt idx="248">
                  <c:v>16.613847210415102</c:v>
                </c:pt>
                <c:pt idx="249">
                  <c:v>16.419613213183798</c:v>
                </c:pt>
                <c:pt idx="250">
                  <c:v>17.7682919710868</c:v>
                </c:pt>
                <c:pt idx="251">
                  <c:v>17.584050219896998</c:v>
                </c:pt>
                <c:pt idx="252">
                  <c:v>18.297626829945198</c:v>
                </c:pt>
                <c:pt idx="253">
                  <c:v>20.563672584498903</c:v>
                </c:pt>
                <c:pt idx="254">
                  <c:v>23.417440063322598</c:v>
                </c:pt>
                <c:pt idx="255">
                  <c:v>25.1210053817884</c:v>
                </c:pt>
                <c:pt idx="256">
                  <c:v>27.212402691472203</c:v>
                </c:pt>
                <c:pt idx="257">
                  <c:v>28.5243050863061</c:v>
                </c:pt>
                <c:pt idx="258">
                  <c:v>29.539668484775202</c:v>
                </c:pt>
                <c:pt idx="259">
                  <c:v>30.749335958926899</c:v>
                </c:pt>
                <c:pt idx="260">
                  <c:v>32.4389268327065</c:v>
                </c:pt>
                <c:pt idx="261">
                  <c:v>34.481469636025999</c:v>
                </c:pt>
                <c:pt idx="262">
                  <c:v>34.912964622505804</c:v>
                </c:pt>
                <c:pt idx="263">
                  <c:v>35.105244268112301</c:v>
                </c:pt>
                <c:pt idx="264">
                  <c:v>34.017455520918794</c:v>
                </c:pt>
              </c:numCache>
            </c:numRef>
          </c:yVal>
          <c:smooth val="0"/>
          <c:extLst>
            <c:ext xmlns:c16="http://schemas.microsoft.com/office/drawing/2014/chart" uri="{C3380CC4-5D6E-409C-BE32-E72D297353CC}">
              <c16:uniqueId val="{00000000-8519-40E1-AA94-959F3424C357}"/>
            </c:ext>
          </c:extLst>
        </c:ser>
        <c:ser>
          <c:idx val="3"/>
          <c:order val="1"/>
          <c:tx>
            <c:strRef>
              <c:f>Sheet1!$D$5</c:f>
              <c:strCache>
                <c:ptCount val="1"/>
                <c:pt idx="0">
                  <c:v>Zhao (Avail)</c:v>
                </c:pt>
              </c:strCache>
            </c:strRef>
          </c:tx>
          <c:spPr>
            <a:ln w="53975" cap="rnd">
              <a:solidFill>
                <a:schemeClr val="tx1"/>
              </a:solidFill>
              <a:round/>
            </a:ln>
            <a:effectLst/>
          </c:spPr>
          <c:marker>
            <c:symbol val="none"/>
          </c:marker>
          <c:xVal>
            <c:numRef>
              <c:f>Sheet1!$E$2:$JJ$2</c:f>
              <c:numCache>
                <c:formatCode>General</c:formatCode>
                <c:ptCount val="266"/>
                <c:pt idx="0">
                  <c:v>1750</c:v>
                </c:pt>
                <c:pt idx="1">
                  <c:v>1751</c:v>
                </c:pt>
                <c:pt idx="2">
                  <c:v>1752</c:v>
                </c:pt>
                <c:pt idx="3">
                  <c:v>1753</c:v>
                </c:pt>
                <c:pt idx="4">
                  <c:v>1754</c:v>
                </c:pt>
                <c:pt idx="5">
                  <c:v>1755</c:v>
                </c:pt>
                <c:pt idx="6">
                  <c:v>1756</c:v>
                </c:pt>
                <c:pt idx="7">
                  <c:v>1757</c:v>
                </c:pt>
                <c:pt idx="8">
                  <c:v>1758</c:v>
                </c:pt>
                <c:pt idx="9">
                  <c:v>1759</c:v>
                </c:pt>
                <c:pt idx="10">
                  <c:v>1760</c:v>
                </c:pt>
                <c:pt idx="11">
                  <c:v>1761</c:v>
                </c:pt>
                <c:pt idx="12">
                  <c:v>1762</c:v>
                </c:pt>
                <c:pt idx="13">
                  <c:v>1763</c:v>
                </c:pt>
                <c:pt idx="14">
                  <c:v>1764</c:v>
                </c:pt>
                <c:pt idx="15">
                  <c:v>1765</c:v>
                </c:pt>
                <c:pt idx="16">
                  <c:v>1766</c:v>
                </c:pt>
                <c:pt idx="17">
                  <c:v>1767</c:v>
                </c:pt>
                <c:pt idx="18">
                  <c:v>1768</c:v>
                </c:pt>
                <c:pt idx="19">
                  <c:v>1769</c:v>
                </c:pt>
                <c:pt idx="20">
                  <c:v>1770</c:v>
                </c:pt>
                <c:pt idx="21">
                  <c:v>1771</c:v>
                </c:pt>
                <c:pt idx="22">
                  <c:v>1772</c:v>
                </c:pt>
                <c:pt idx="23">
                  <c:v>1773</c:v>
                </c:pt>
                <c:pt idx="24">
                  <c:v>1774</c:v>
                </c:pt>
                <c:pt idx="25">
                  <c:v>1775</c:v>
                </c:pt>
                <c:pt idx="26">
                  <c:v>1776</c:v>
                </c:pt>
                <c:pt idx="27">
                  <c:v>1777</c:v>
                </c:pt>
                <c:pt idx="28">
                  <c:v>1778</c:v>
                </c:pt>
                <c:pt idx="29">
                  <c:v>1779</c:v>
                </c:pt>
                <c:pt idx="30">
                  <c:v>1780</c:v>
                </c:pt>
                <c:pt idx="31">
                  <c:v>1781</c:v>
                </c:pt>
                <c:pt idx="32">
                  <c:v>1782</c:v>
                </c:pt>
                <c:pt idx="33">
                  <c:v>1783</c:v>
                </c:pt>
                <c:pt idx="34">
                  <c:v>1784</c:v>
                </c:pt>
                <c:pt idx="35">
                  <c:v>1785</c:v>
                </c:pt>
                <c:pt idx="36">
                  <c:v>1786</c:v>
                </c:pt>
                <c:pt idx="37">
                  <c:v>1787</c:v>
                </c:pt>
                <c:pt idx="38">
                  <c:v>1788</c:v>
                </c:pt>
                <c:pt idx="39">
                  <c:v>1789</c:v>
                </c:pt>
                <c:pt idx="40">
                  <c:v>1790</c:v>
                </c:pt>
                <c:pt idx="41">
                  <c:v>1791</c:v>
                </c:pt>
                <c:pt idx="42">
                  <c:v>1792</c:v>
                </c:pt>
                <c:pt idx="43">
                  <c:v>1793</c:v>
                </c:pt>
                <c:pt idx="44">
                  <c:v>1794</c:v>
                </c:pt>
                <c:pt idx="45">
                  <c:v>1795</c:v>
                </c:pt>
                <c:pt idx="46">
                  <c:v>1796</c:v>
                </c:pt>
                <c:pt idx="47">
                  <c:v>1797</c:v>
                </c:pt>
                <c:pt idx="48">
                  <c:v>1798</c:v>
                </c:pt>
                <c:pt idx="49">
                  <c:v>1799</c:v>
                </c:pt>
                <c:pt idx="50">
                  <c:v>1800</c:v>
                </c:pt>
                <c:pt idx="51">
                  <c:v>1801</c:v>
                </c:pt>
                <c:pt idx="52">
                  <c:v>1802</c:v>
                </c:pt>
                <c:pt idx="53">
                  <c:v>1803</c:v>
                </c:pt>
                <c:pt idx="54">
                  <c:v>1804</c:v>
                </c:pt>
                <c:pt idx="55">
                  <c:v>1805</c:v>
                </c:pt>
                <c:pt idx="56">
                  <c:v>1806</c:v>
                </c:pt>
                <c:pt idx="57">
                  <c:v>1807</c:v>
                </c:pt>
                <c:pt idx="58">
                  <c:v>1808</c:v>
                </c:pt>
                <c:pt idx="59">
                  <c:v>1809</c:v>
                </c:pt>
                <c:pt idx="60">
                  <c:v>1810</c:v>
                </c:pt>
                <c:pt idx="61">
                  <c:v>1811</c:v>
                </c:pt>
                <c:pt idx="62">
                  <c:v>1812</c:v>
                </c:pt>
                <c:pt idx="63">
                  <c:v>1813</c:v>
                </c:pt>
                <c:pt idx="64">
                  <c:v>1814</c:v>
                </c:pt>
                <c:pt idx="65">
                  <c:v>1815</c:v>
                </c:pt>
                <c:pt idx="66">
                  <c:v>1816</c:v>
                </c:pt>
                <c:pt idx="67">
                  <c:v>1817</c:v>
                </c:pt>
                <c:pt idx="68">
                  <c:v>1818</c:v>
                </c:pt>
                <c:pt idx="69">
                  <c:v>1819</c:v>
                </c:pt>
                <c:pt idx="70">
                  <c:v>1820</c:v>
                </c:pt>
                <c:pt idx="71">
                  <c:v>1821</c:v>
                </c:pt>
                <c:pt idx="72">
                  <c:v>1822</c:v>
                </c:pt>
                <c:pt idx="73">
                  <c:v>1823</c:v>
                </c:pt>
                <c:pt idx="74">
                  <c:v>1824</c:v>
                </c:pt>
                <c:pt idx="75">
                  <c:v>1825</c:v>
                </c:pt>
                <c:pt idx="76">
                  <c:v>1826</c:v>
                </c:pt>
                <c:pt idx="77">
                  <c:v>1827</c:v>
                </c:pt>
                <c:pt idx="78">
                  <c:v>1828</c:v>
                </c:pt>
                <c:pt idx="79">
                  <c:v>1829</c:v>
                </c:pt>
                <c:pt idx="80">
                  <c:v>1830</c:v>
                </c:pt>
                <c:pt idx="81">
                  <c:v>1831</c:v>
                </c:pt>
                <c:pt idx="82">
                  <c:v>1832</c:v>
                </c:pt>
                <c:pt idx="83">
                  <c:v>1833</c:v>
                </c:pt>
                <c:pt idx="84">
                  <c:v>1834</c:v>
                </c:pt>
                <c:pt idx="85">
                  <c:v>1835</c:v>
                </c:pt>
                <c:pt idx="86">
                  <c:v>1836</c:v>
                </c:pt>
                <c:pt idx="87">
                  <c:v>1837</c:v>
                </c:pt>
                <c:pt idx="88">
                  <c:v>1838</c:v>
                </c:pt>
                <c:pt idx="89">
                  <c:v>1839</c:v>
                </c:pt>
                <c:pt idx="90">
                  <c:v>1840</c:v>
                </c:pt>
                <c:pt idx="91">
                  <c:v>1841</c:v>
                </c:pt>
                <c:pt idx="92">
                  <c:v>1842</c:v>
                </c:pt>
                <c:pt idx="93">
                  <c:v>1843</c:v>
                </c:pt>
                <c:pt idx="94">
                  <c:v>1844</c:v>
                </c:pt>
                <c:pt idx="95">
                  <c:v>1845</c:v>
                </c:pt>
                <c:pt idx="96">
                  <c:v>1846</c:v>
                </c:pt>
                <c:pt idx="97">
                  <c:v>1847</c:v>
                </c:pt>
                <c:pt idx="98">
                  <c:v>1848</c:v>
                </c:pt>
                <c:pt idx="99">
                  <c:v>1849</c:v>
                </c:pt>
                <c:pt idx="100">
                  <c:v>1850</c:v>
                </c:pt>
                <c:pt idx="101">
                  <c:v>1851</c:v>
                </c:pt>
                <c:pt idx="102">
                  <c:v>1852</c:v>
                </c:pt>
                <c:pt idx="103">
                  <c:v>1853</c:v>
                </c:pt>
                <c:pt idx="104">
                  <c:v>1854</c:v>
                </c:pt>
                <c:pt idx="105">
                  <c:v>1855</c:v>
                </c:pt>
                <c:pt idx="106">
                  <c:v>1856</c:v>
                </c:pt>
                <c:pt idx="107">
                  <c:v>1857</c:v>
                </c:pt>
                <c:pt idx="108">
                  <c:v>1858</c:v>
                </c:pt>
                <c:pt idx="109">
                  <c:v>1859</c:v>
                </c:pt>
                <c:pt idx="110">
                  <c:v>1860</c:v>
                </c:pt>
                <c:pt idx="111">
                  <c:v>1861</c:v>
                </c:pt>
                <c:pt idx="112">
                  <c:v>1862</c:v>
                </c:pt>
                <c:pt idx="113">
                  <c:v>1863</c:v>
                </c:pt>
                <c:pt idx="114">
                  <c:v>1864</c:v>
                </c:pt>
                <c:pt idx="115">
                  <c:v>1865</c:v>
                </c:pt>
                <c:pt idx="116">
                  <c:v>1866</c:v>
                </c:pt>
                <c:pt idx="117">
                  <c:v>1867</c:v>
                </c:pt>
                <c:pt idx="118">
                  <c:v>1868</c:v>
                </c:pt>
                <c:pt idx="119">
                  <c:v>1869</c:v>
                </c:pt>
                <c:pt idx="120">
                  <c:v>1870</c:v>
                </c:pt>
                <c:pt idx="121">
                  <c:v>1871</c:v>
                </c:pt>
                <c:pt idx="122">
                  <c:v>1872</c:v>
                </c:pt>
                <c:pt idx="123">
                  <c:v>1873</c:v>
                </c:pt>
                <c:pt idx="124">
                  <c:v>1874</c:v>
                </c:pt>
                <c:pt idx="125">
                  <c:v>1875</c:v>
                </c:pt>
                <c:pt idx="126">
                  <c:v>1876</c:v>
                </c:pt>
                <c:pt idx="127">
                  <c:v>1877</c:v>
                </c:pt>
                <c:pt idx="128">
                  <c:v>1878</c:v>
                </c:pt>
                <c:pt idx="129">
                  <c:v>1879</c:v>
                </c:pt>
                <c:pt idx="130">
                  <c:v>1880</c:v>
                </c:pt>
                <c:pt idx="131">
                  <c:v>1881</c:v>
                </c:pt>
                <c:pt idx="132">
                  <c:v>1882</c:v>
                </c:pt>
                <c:pt idx="133">
                  <c:v>1883</c:v>
                </c:pt>
                <c:pt idx="134">
                  <c:v>1884</c:v>
                </c:pt>
                <c:pt idx="135">
                  <c:v>1885</c:v>
                </c:pt>
                <c:pt idx="136">
                  <c:v>1886</c:v>
                </c:pt>
                <c:pt idx="137">
                  <c:v>1887</c:v>
                </c:pt>
                <c:pt idx="138">
                  <c:v>1888</c:v>
                </c:pt>
                <c:pt idx="139">
                  <c:v>1889</c:v>
                </c:pt>
                <c:pt idx="140">
                  <c:v>1890</c:v>
                </c:pt>
                <c:pt idx="141">
                  <c:v>1891</c:v>
                </c:pt>
                <c:pt idx="142">
                  <c:v>1892</c:v>
                </c:pt>
                <c:pt idx="143">
                  <c:v>1893</c:v>
                </c:pt>
                <c:pt idx="144">
                  <c:v>1894</c:v>
                </c:pt>
                <c:pt idx="145">
                  <c:v>1895</c:v>
                </c:pt>
                <c:pt idx="146">
                  <c:v>1896</c:v>
                </c:pt>
                <c:pt idx="147">
                  <c:v>1897</c:v>
                </c:pt>
                <c:pt idx="148">
                  <c:v>1898</c:v>
                </c:pt>
                <c:pt idx="149">
                  <c:v>1899</c:v>
                </c:pt>
                <c:pt idx="150">
                  <c:v>1900</c:v>
                </c:pt>
                <c:pt idx="151">
                  <c:v>1901</c:v>
                </c:pt>
                <c:pt idx="152">
                  <c:v>1902</c:v>
                </c:pt>
                <c:pt idx="153">
                  <c:v>1903</c:v>
                </c:pt>
                <c:pt idx="154">
                  <c:v>1904</c:v>
                </c:pt>
                <c:pt idx="155">
                  <c:v>1905</c:v>
                </c:pt>
                <c:pt idx="156">
                  <c:v>1906</c:v>
                </c:pt>
                <c:pt idx="157">
                  <c:v>1907</c:v>
                </c:pt>
                <c:pt idx="158">
                  <c:v>1908</c:v>
                </c:pt>
                <c:pt idx="159">
                  <c:v>1909</c:v>
                </c:pt>
                <c:pt idx="160">
                  <c:v>1910</c:v>
                </c:pt>
                <c:pt idx="161">
                  <c:v>1911</c:v>
                </c:pt>
                <c:pt idx="162">
                  <c:v>1912</c:v>
                </c:pt>
                <c:pt idx="163">
                  <c:v>1913</c:v>
                </c:pt>
                <c:pt idx="164">
                  <c:v>1914</c:v>
                </c:pt>
                <c:pt idx="165">
                  <c:v>1915</c:v>
                </c:pt>
                <c:pt idx="166">
                  <c:v>1916</c:v>
                </c:pt>
                <c:pt idx="167">
                  <c:v>1917</c:v>
                </c:pt>
                <c:pt idx="168">
                  <c:v>1918</c:v>
                </c:pt>
                <c:pt idx="169">
                  <c:v>1919</c:v>
                </c:pt>
                <c:pt idx="170">
                  <c:v>1920</c:v>
                </c:pt>
                <c:pt idx="171">
                  <c:v>1921</c:v>
                </c:pt>
                <c:pt idx="172">
                  <c:v>1922</c:v>
                </c:pt>
                <c:pt idx="173">
                  <c:v>1923</c:v>
                </c:pt>
                <c:pt idx="174">
                  <c:v>1924</c:v>
                </c:pt>
                <c:pt idx="175">
                  <c:v>1925</c:v>
                </c:pt>
                <c:pt idx="176">
                  <c:v>1926</c:v>
                </c:pt>
                <c:pt idx="177">
                  <c:v>1927</c:v>
                </c:pt>
                <c:pt idx="178">
                  <c:v>1928</c:v>
                </c:pt>
                <c:pt idx="179">
                  <c:v>1929</c:v>
                </c:pt>
                <c:pt idx="180">
                  <c:v>1930</c:v>
                </c:pt>
                <c:pt idx="181">
                  <c:v>1931</c:v>
                </c:pt>
                <c:pt idx="182">
                  <c:v>1932</c:v>
                </c:pt>
                <c:pt idx="183">
                  <c:v>1933</c:v>
                </c:pt>
                <c:pt idx="184">
                  <c:v>1934</c:v>
                </c:pt>
                <c:pt idx="185">
                  <c:v>1935</c:v>
                </c:pt>
                <c:pt idx="186">
                  <c:v>1936</c:v>
                </c:pt>
                <c:pt idx="187">
                  <c:v>1937</c:v>
                </c:pt>
                <c:pt idx="188">
                  <c:v>1938</c:v>
                </c:pt>
                <c:pt idx="189">
                  <c:v>1939</c:v>
                </c:pt>
                <c:pt idx="190">
                  <c:v>1940</c:v>
                </c:pt>
                <c:pt idx="191">
                  <c:v>1941</c:v>
                </c:pt>
                <c:pt idx="192">
                  <c:v>1942</c:v>
                </c:pt>
                <c:pt idx="193">
                  <c:v>1943</c:v>
                </c:pt>
                <c:pt idx="194">
                  <c:v>1944</c:v>
                </c:pt>
                <c:pt idx="195">
                  <c:v>1945</c:v>
                </c:pt>
                <c:pt idx="196">
                  <c:v>1946</c:v>
                </c:pt>
                <c:pt idx="197">
                  <c:v>1947</c:v>
                </c:pt>
                <c:pt idx="198">
                  <c:v>1948</c:v>
                </c:pt>
                <c:pt idx="199">
                  <c:v>1949</c:v>
                </c:pt>
                <c:pt idx="200">
                  <c:v>1950</c:v>
                </c:pt>
                <c:pt idx="201">
                  <c:v>1951</c:v>
                </c:pt>
                <c:pt idx="202">
                  <c:v>1952</c:v>
                </c:pt>
                <c:pt idx="203">
                  <c:v>1953</c:v>
                </c:pt>
                <c:pt idx="204">
                  <c:v>1954</c:v>
                </c:pt>
                <c:pt idx="205">
                  <c:v>1955</c:v>
                </c:pt>
                <c:pt idx="206">
                  <c:v>1956</c:v>
                </c:pt>
                <c:pt idx="207">
                  <c:v>1957</c:v>
                </c:pt>
                <c:pt idx="208">
                  <c:v>1958</c:v>
                </c:pt>
                <c:pt idx="209">
                  <c:v>1959</c:v>
                </c:pt>
                <c:pt idx="210">
                  <c:v>1960</c:v>
                </c:pt>
                <c:pt idx="211">
                  <c:v>1961</c:v>
                </c:pt>
                <c:pt idx="212">
                  <c:v>1962</c:v>
                </c:pt>
                <c:pt idx="213">
                  <c:v>1963</c:v>
                </c:pt>
                <c:pt idx="214">
                  <c:v>1964</c:v>
                </c:pt>
                <c:pt idx="215">
                  <c:v>1965</c:v>
                </c:pt>
                <c:pt idx="216">
                  <c:v>1966</c:v>
                </c:pt>
                <c:pt idx="217">
                  <c:v>1967</c:v>
                </c:pt>
                <c:pt idx="218">
                  <c:v>1968</c:v>
                </c:pt>
                <c:pt idx="219">
                  <c:v>1969</c:v>
                </c:pt>
                <c:pt idx="220">
                  <c:v>1970</c:v>
                </c:pt>
                <c:pt idx="221">
                  <c:v>1971</c:v>
                </c:pt>
                <c:pt idx="222">
                  <c:v>1972</c:v>
                </c:pt>
                <c:pt idx="223">
                  <c:v>1973</c:v>
                </c:pt>
                <c:pt idx="224">
                  <c:v>1974</c:v>
                </c:pt>
                <c:pt idx="225">
                  <c:v>1975</c:v>
                </c:pt>
                <c:pt idx="226">
                  <c:v>1976</c:v>
                </c:pt>
                <c:pt idx="227">
                  <c:v>1977</c:v>
                </c:pt>
                <c:pt idx="228">
                  <c:v>1978</c:v>
                </c:pt>
                <c:pt idx="229">
                  <c:v>1979</c:v>
                </c:pt>
                <c:pt idx="230">
                  <c:v>1980</c:v>
                </c:pt>
                <c:pt idx="231">
                  <c:v>1981</c:v>
                </c:pt>
                <c:pt idx="232">
                  <c:v>1982</c:v>
                </c:pt>
                <c:pt idx="233">
                  <c:v>1983</c:v>
                </c:pt>
                <c:pt idx="234">
                  <c:v>1984</c:v>
                </c:pt>
                <c:pt idx="235">
                  <c:v>1985</c:v>
                </c:pt>
                <c:pt idx="236">
                  <c:v>1986</c:v>
                </c:pt>
                <c:pt idx="237">
                  <c:v>1987</c:v>
                </c:pt>
                <c:pt idx="238">
                  <c:v>1988</c:v>
                </c:pt>
                <c:pt idx="239">
                  <c:v>1989</c:v>
                </c:pt>
                <c:pt idx="240">
                  <c:v>1990</c:v>
                </c:pt>
                <c:pt idx="241">
                  <c:v>1991</c:v>
                </c:pt>
                <c:pt idx="242">
                  <c:v>1992</c:v>
                </c:pt>
                <c:pt idx="243">
                  <c:v>1993</c:v>
                </c:pt>
                <c:pt idx="244">
                  <c:v>1994</c:v>
                </c:pt>
                <c:pt idx="245">
                  <c:v>1995</c:v>
                </c:pt>
                <c:pt idx="246">
                  <c:v>1996</c:v>
                </c:pt>
                <c:pt idx="247">
                  <c:v>1997</c:v>
                </c:pt>
                <c:pt idx="248">
                  <c:v>1998</c:v>
                </c:pt>
                <c:pt idx="249">
                  <c:v>1999</c:v>
                </c:pt>
                <c:pt idx="250">
                  <c:v>2000</c:v>
                </c:pt>
                <c:pt idx="251">
                  <c:v>2001</c:v>
                </c:pt>
                <c:pt idx="252">
                  <c:v>2002</c:v>
                </c:pt>
                <c:pt idx="253">
                  <c:v>2003</c:v>
                </c:pt>
                <c:pt idx="254">
                  <c:v>2004</c:v>
                </c:pt>
                <c:pt idx="255">
                  <c:v>2005</c:v>
                </c:pt>
                <c:pt idx="256">
                  <c:v>2006</c:v>
                </c:pt>
                <c:pt idx="257">
                  <c:v>2007</c:v>
                </c:pt>
                <c:pt idx="258">
                  <c:v>2008</c:v>
                </c:pt>
                <c:pt idx="259">
                  <c:v>2009</c:v>
                </c:pt>
                <c:pt idx="260">
                  <c:v>2010</c:v>
                </c:pt>
                <c:pt idx="261">
                  <c:v>2011</c:v>
                </c:pt>
                <c:pt idx="262">
                  <c:v>2012</c:v>
                </c:pt>
                <c:pt idx="263">
                  <c:v>2013</c:v>
                </c:pt>
                <c:pt idx="264">
                  <c:v>2014</c:v>
                </c:pt>
                <c:pt idx="265">
                  <c:v>2015</c:v>
                </c:pt>
              </c:numCache>
            </c:numRef>
          </c:xVal>
          <c:yVal>
            <c:numRef>
              <c:f>Sheet1!$E$5:$JJ$5</c:f>
              <c:numCache>
                <c:formatCode>General</c:formatCode>
                <c:ptCount val="26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20.463000000000001</c:v>
                </c:pt>
                <c:pt idx="256">
                  <c:v>21.995999999999999</c:v>
                </c:pt>
                <c:pt idx="257">
                  <c:v>23.512</c:v>
                </c:pt>
                <c:pt idx="258">
                  <c:v>24.513999999999999</c:v>
                </c:pt>
                <c:pt idx="259">
                  <c:v>25.882999999999999</c:v>
                </c:pt>
                <c:pt idx="260">
                  <c:v>27.974</c:v>
                </c:pt>
                <c:pt idx="261">
                  <c:v>28.797000000000001</c:v>
                </c:pt>
                <c:pt idx="262">
                  <c:v>28.765000000000001</c:v>
                </c:pt>
                <c:pt idx="263">
                  <c:v>28.863</c:v>
                </c:pt>
                <c:pt idx="264">
                  <c:v>24.952999999999999</c:v>
                </c:pt>
                <c:pt idx="265">
                  <c:v>22.591000000000001</c:v>
                </c:pt>
              </c:numCache>
            </c:numRef>
          </c:yVal>
          <c:smooth val="0"/>
          <c:extLst>
            <c:ext xmlns:c16="http://schemas.microsoft.com/office/drawing/2014/chart" uri="{C3380CC4-5D6E-409C-BE32-E72D297353CC}">
              <c16:uniqueId val="{00000001-8519-40E1-AA94-959F3424C357}"/>
            </c:ext>
          </c:extLst>
        </c:ser>
        <c:ser>
          <c:idx val="0"/>
          <c:order val="2"/>
          <c:tx>
            <c:strRef>
              <c:f>Sheet1!$D$3</c:f>
              <c:strCache>
                <c:ptCount val="1"/>
                <c:pt idx="0">
                  <c:v>Updated CEDS</c:v>
                </c:pt>
              </c:strCache>
            </c:strRef>
          </c:tx>
          <c:spPr>
            <a:ln w="63500" cap="rnd">
              <a:solidFill>
                <a:schemeClr val="accent2">
                  <a:lumMod val="50000"/>
                </a:schemeClr>
              </a:solidFill>
              <a:prstDash val="dash"/>
              <a:round/>
            </a:ln>
            <a:effectLst/>
          </c:spPr>
          <c:marker>
            <c:symbol val="none"/>
          </c:marker>
          <c:xVal>
            <c:numRef>
              <c:f>Sheet1!$E$2:$JN$2</c:f>
              <c:numCache>
                <c:formatCode>General</c:formatCode>
                <c:ptCount val="270"/>
                <c:pt idx="0">
                  <c:v>1750</c:v>
                </c:pt>
                <c:pt idx="1">
                  <c:v>1751</c:v>
                </c:pt>
                <c:pt idx="2">
                  <c:v>1752</c:v>
                </c:pt>
                <c:pt idx="3">
                  <c:v>1753</c:v>
                </c:pt>
                <c:pt idx="4">
                  <c:v>1754</c:v>
                </c:pt>
                <c:pt idx="5">
                  <c:v>1755</c:v>
                </c:pt>
                <c:pt idx="6">
                  <c:v>1756</c:v>
                </c:pt>
                <c:pt idx="7">
                  <c:v>1757</c:v>
                </c:pt>
                <c:pt idx="8">
                  <c:v>1758</c:v>
                </c:pt>
                <c:pt idx="9">
                  <c:v>1759</c:v>
                </c:pt>
                <c:pt idx="10">
                  <c:v>1760</c:v>
                </c:pt>
                <c:pt idx="11">
                  <c:v>1761</c:v>
                </c:pt>
                <c:pt idx="12">
                  <c:v>1762</c:v>
                </c:pt>
                <c:pt idx="13">
                  <c:v>1763</c:v>
                </c:pt>
                <c:pt idx="14">
                  <c:v>1764</c:v>
                </c:pt>
                <c:pt idx="15">
                  <c:v>1765</c:v>
                </c:pt>
                <c:pt idx="16">
                  <c:v>1766</c:v>
                </c:pt>
                <c:pt idx="17">
                  <c:v>1767</c:v>
                </c:pt>
                <c:pt idx="18">
                  <c:v>1768</c:v>
                </c:pt>
                <c:pt idx="19">
                  <c:v>1769</c:v>
                </c:pt>
                <c:pt idx="20">
                  <c:v>1770</c:v>
                </c:pt>
                <c:pt idx="21">
                  <c:v>1771</c:v>
                </c:pt>
                <c:pt idx="22">
                  <c:v>1772</c:v>
                </c:pt>
                <c:pt idx="23">
                  <c:v>1773</c:v>
                </c:pt>
                <c:pt idx="24">
                  <c:v>1774</c:v>
                </c:pt>
                <c:pt idx="25">
                  <c:v>1775</c:v>
                </c:pt>
                <c:pt idx="26">
                  <c:v>1776</c:v>
                </c:pt>
                <c:pt idx="27">
                  <c:v>1777</c:v>
                </c:pt>
                <c:pt idx="28">
                  <c:v>1778</c:v>
                </c:pt>
                <c:pt idx="29">
                  <c:v>1779</c:v>
                </c:pt>
                <c:pt idx="30">
                  <c:v>1780</c:v>
                </c:pt>
                <c:pt idx="31">
                  <c:v>1781</c:v>
                </c:pt>
                <c:pt idx="32">
                  <c:v>1782</c:v>
                </c:pt>
                <c:pt idx="33">
                  <c:v>1783</c:v>
                </c:pt>
                <c:pt idx="34">
                  <c:v>1784</c:v>
                </c:pt>
                <c:pt idx="35">
                  <c:v>1785</c:v>
                </c:pt>
                <c:pt idx="36">
                  <c:v>1786</c:v>
                </c:pt>
                <c:pt idx="37">
                  <c:v>1787</c:v>
                </c:pt>
                <c:pt idx="38">
                  <c:v>1788</c:v>
                </c:pt>
                <c:pt idx="39">
                  <c:v>1789</c:v>
                </c:pt>
                <c:pt idx="40">
                  <c:v>1790</c:v>
                </c:pt>
                <c:pt idx="41">
                  <c:v>1791</c:v>
                </c:pt>
                <c:pt idx="42">
                  <c:v>1792</c:v>
                </c:pt>
                <c:pt idx="43">
                  <c:v>1793</c:v>
                </c:pt>
                <c:pt idx="44">
                  <c:v>1794</c:v>
                </c:pt>
                <c:pt idx="45">
                  <c:v>1795</c:v>
                </c:pt>
                <c:pt idx="46">
                  <c:v>1796</c:v>
                </c:pt>
                <c:pt idx="47">
                  <c:v>1797</c:v>
                </c:pt>
                <c:pt idx="48">
                  <c:v>1798</c:v>
                </c:pt>
                <c:pt idx="49">
                  <c:v>1799</c:v>
                </c:pt>
                <c:pt idx="50">
                  <c:v>1800</c:v>
                </c:pt>
                <c:pt idx="51">
                  <c:v>1801</c:v>
                </c:pt>
                <c:pt idx="52">
                  <c:v>1802</c:v>
                </c:pt>
                <c:pt idx="53">
                  <c:v>1803</c:v>
                </c:pt>
                <c:pt idx="54">
                  <c:v>1804</c:v>
                </c:pt>
                <c:pt idx="55">
                  <c:v>1805</c:v>
                </c:pt>
                <c:pt idx="56">
                  <c:v>1806</c:v>
                </c:pt>
                <c:pt idx="57">
                  <c:v>1807</c:v>
                </c:pt>
                <c:pt idx="58">
                  <c:v>1808</c:v>
                </c:pt>
                <c:pt idx="59">
                  <c:v>1809</c:v>
                </c:pt>
                <c:pt idx="60">
                  <c:v>1810</c:v>
                </c:pt>
                <c:pt idx="61">
                  <c:v>1811</c:v>
                </c:pt>
                <c:pt idx="62">
                  <c:v>1812</c:v>
                </c:pt>
                <c:pt idx="63">
                  <c:v>1813</c:v>
                </c:pt>
                <c:pt idx="64">
                  <c:v>1814</c:v>
                </c:pt>
                <c:pt idx="65">
                  <c:v>1815</c:v>
                </c:pt>
                <c:pt idx="66">
                  <c:v>1816</c:v>
                </c:pt>
                <c:pt idx="67">
                  <c:v>1817</c:v>
                </c:pt>
                <c:pt idx="68">
                  <c:v>1818</c:v>
                </c:pt>
                <c:pt idx="69">
                  <c:v>1819</c:v>
                </c:pt>
                <c:pt idx="70">
                  <c:v>1820</c:v>
                </c:pt>
                <c:pt idx="71">
                  <c:v>1821</c:v>
                </c:pt>
                <c:pt idx="72">
                  <c:v>1822</c:v>
                </c:pt>
                <c:pt idx="73">
                  <c:v>1823</c:v>
                </c:pt>
                <c:pt idx="74">
                  <c:v>1824</c:v>
                </c:pt>
                <c:pt idx="75">
                  <c:v>1825</c:v>
                </c:pt>
                <c:pt idx="76">
                  <c:v>1826</c:v>
                </c:pt>
                <c:pt idx="77">
                  <c:v>1827</c:v>
                </c:pt>
                <c:pt idx="78">
                  <c:v>1828</c:v>
                </c:pt>
                <c:pt idx="79">
                  <c:v>1829</c:v>
                </c:pt>
                <c:pt idx="80">
                  <c:v>1830</c:v>
                </c:pt>
                <c:pt idx="81">
                  <c:v>1831</c:v>
                </c:pt>
                <c:pt idx="82">
                  <c:v>1832</c:v>
                </c:pt>
                <c:pt idx="83">
                  <c:v>1833</c:v>
                </c:pt>
                <c:pt idx="84">
                  <c:v>1834</c:v>
                </c:pt>
                <c:pt idx="85">
                  <c:v>1835</c:v>
                </c:pt>
                <c:pt idx="86">
                  <c:v>1836</c:v>
                </c:pt>
                <c:pt idx="87">
                  <c:v>1837</c:v>
                </c:pt>
                <c:pt idx="88">
                  <c:v>1838</c:v>
                </c:pt>
                <c:pt idx="89">
                  <c:v>1839</c:v>
                </c:pt>
                <c:pt idx="90">
                  <c:v>1840</c:v>
                </c:pt>
                <c:pt idx="91">
                  <c:v>1841</c:v>
                </c:pt>
                <c:pt idx="92">
                  <c:v>1842</c:v>
                </c:pt>
                <c:pt idx="93">
                  <c:v>1843</c:v>
                </c:pt>
                <c:pt idx="94">
                  <c:v>1844</c:v>
                </c:pt>
                <c:pt idx="95">
                  <c:v>1845</c:v>
                </c:pt>
                <c:pt idx="96">
                  <c:v>1846</c:v>
                </c:pt>
                <c:pt idx="97">
                  <c:v>1847</c:v>
                </c:pt>
                <c:pt idx="98">
                  <c:v>1848</c:v>
                </c:pt>
                <c:pt idx="99">
                  <c:v>1849</c:v>
                </c:pt>
                <c:pt idx="100">
                  <c:v>1850</c:v>
                </c:pt>
                <c:pt idx="101">
                  <c:v>1851</c:v>
                </c:pt>
                <c:pt idx="102">
                  <c:v>1852</c:v>
                </c:pt>
                <c:pt idx="103">
                  <c:v>1853</c:v>
                </c:pt>
                <c:pt idx="104">
                  <c:v>1854</c:v>
                </c:pt>
                <c:pt idx="105">
                  <c:v>1855</c:v>
                </c:pt>
                <c:pt idx="106">
                  <c:v>1856</c:v>
                </c:pt>
                <c:pt idx="107">
                  <c:v>1857</c:v>
                </c:pt>
                <c:pt idx="108">
                  <c:v>1858</c:v>
                </c:pt>
                <c:pt idx="109">
                  <c:v>1859</c:v>
                </c:pt>
                <c:pt idx="110">
                  <c:v>1860</c:v>
                </c:pt>
                <c:pt idx="111">
                  <c:v>1861</c:v>
                </c:pt>
                <c:pt idx="112">
                  <c:v>1862</c:v>
                </c:pt>
                <c:pt idx="113">
                  <c:v>1863</c:v>
                </c:pt>
                <c:pt idx="114">
                  <c:v>1864</c:v>
                </c:pt>
                <c:pt idx="115">
                  <c:v>1865</c:v>
                </c:pt>
                <c:pt idx="116">
                  <c:v>1866</c:v>
                </c:pt>
                <c:pt idx="117">
                  <c:v>1867</c:v>
                </c:pt>
                <c:pt idx="118">
                  <c:v>1868</c:v>
                </c:pt>
                <c:pt idx="119">
                  <c:v>1869</c:v>
                </c:pt>
                <c:pt idx="120">
                  <c:v>1870</c:v>
                </c:pt>
                <c:pt idx="121">
                  <c:v>1871</c:v>
                </c:pt>
                <c:pt idx="122">
                  <c:v>1872</c:v>
                </c:pt>
                <c:pt idx="123">
                  <c:v>1873</c:v>
                </c:pt>
                <c:pt idx="124">
                  <c:v>1874</c:v>
                </c:pt>
                <c:pt idx="125">
                  <c:v>1875</c:v>
                </c:pt>
                <c:pt idx="126">
                  <c:v>1876</c:v>
                </c:pt>
                <c:pt idx="127">
                  <c:v>1877</c:v>
                </c:pt>
                <c:pt idx="128">
                  <c:v>1878</c:v>
                </c:pt>
                <c:pt idx="129">
                  <c:v>1879</c:v>
                </c:pt>
                <c:pt idx="130">
                  <c:v>1880</c:v>
                </c:pt>
                <c:pt idx="131">
                  <c:v>1881</c:v>
                </c:pt>
                <c:pt idx="132">
                  <c:v>1882</c:v>
                </c:pt>
                <c:pt idx="133">
                  <c:v>1883</c:v>
                </c:pt>
                <c:pt idx="134">
                  <c:v>1884</c:v>
                </c:pt>
                <c:pt idx="135">
                  <c:v>1885</c:v>
                </c:pt>
                <c:pt idx="136">
                  <c:v>1886</c:v>
                </c:pt>
                <c:pt idx="137">
                  <c:v>1887</c:v>
                </c:pt>
                <c:pt idx="138">
                  <c:v>1888</c:v>
                </c:pt>
                <c:pt idx="139">
                  <c:v>1889</c:v>
                </c:pt>
                <c:pt idx="140">
                  <c:v>1890</c:v>
                </c:pt>
                <c:pt idx="141">
                  <c:v>1891</c:v>
                </c:pt>
                <c:pt idx="142">
                  <c:v>1892</c:v>
                </c:pt>
                <c:pt idx="143">
                  <c:v>1893</c:v>
                </c:pt>
                <c:pt idx="144">
                  <c:v>1894</c:v>
                </c:pt>
                <c:pt idx="145">
                  <c:v>1895</c:v>
                </c:pt>
                <c:pt idx="146">
                  <c:v>1896</c:v>
                </c:pt>
                <c:pt idx="147">
                  <c:v>1897</c:v>
                </c:pt>
                <c:pt idx="148">
                  <c:v>1898</c:v>
                </c:pt>
                <c:pt idx="149">
                  <c:v>1899</c:v>
                </c:pt>
                <c:pt idx="150">
                  <c:v>1900</c:v>
                </c:pt>
                <c:pt idx="151">
                  <c:v>1901</c:v>
                </c:pt>
                <c:pt idx="152">
                  <c:v>1902</c:v>
                </c:pt>
                <c:pt idx="153">
                  <c:v>1903</c:v>
                </c:pt>
                <c:pt idx="154">
                  <c:v>1904</c:v>
                </c:pt>
                <c:pt idx="155">
                  <c:v>1905</c:v>
                </c:pt>
                <c:pt idx="156">
                  <c:v>1906</c:v>
                </c:pt>
                <c:pt idx="157">
                  <c:v>1907</c:v>
                </c:pt>
                <c:pt idx="158">
                  <c:v>1908</c:v>
                </c:pt>
                <c:pt idx="159">
                  <c:v>1909</c:v>
                </c:pt>
                <c:pt idx="160">
                  <c:v>1910</c:v>
                </c:pt>
                <c:pt idx="161">
                  <c:v>1911</c:v>
                </c:pt>
                <c:pt idx="162">
                  <c:v>1912</c:v>
                </c:pt>
                <c:pt idx="163">
                  <c:v>1913</c:v>
                </c:pt>
                <c:pt idx="164">
                  <c:v>1914</c:v>
                </c:pt>
                <c:pt idx="165">
                  <c:v>1915</c:v>
                </c:pt>
                <c:pt idx="166">
                  <c:v>1916</c:v>
                </c:pt>
                <c:pt idx="167">
                  <c:v>1917</c:v>
                </c:pt>
                <c:pt idx="168">
                  <c:v>1918</c:v>
                </c:pt>
                <c:pt idx="169">
                  <c:v>1919</c:v>
                </c:pt>
                <c:pt idx="170">
                  <c:v>1920</c:v>
                </c:pt>
                <c:pt idx="171">
                  <c:v>1921</c:v>
                </c:pt>
                <c:pt idx="172">
                  <c:v>1922</c:v>
                </c:pt>
                <c:pt idx="173">
                  <c:v>1923</c:v>
                </c:pt>
                <c:pt idx="174">
                  <c:v>1924</c:v>
                </c:pt>
                <c:pt idx="175">
                  <c:v>1925</c:v>
                </c:pt>
                <c:pt idx="176">
                  <c:v>1926</c:v>
                </c:pt>
                <c:pt idx="177">
                  <c:v>1927</c:v>
                </c:pt>
                <c:pt idx="178">
                  <c:v>1928</c:v>
                </c:pt>
                <c:pt idx="179">
                  <c:v>1929</c:v>
                </c:pt>
                <c:pt idx="180">
                  <c:v>1930</c:v>
                </c:pt>
                <c:pt idx="181">
                  <c:v>1931</c:v>
                </c:pt>
                <c:pt idx="182">
                  <c:v>1932</c:v>
                </c:pt>
                <c:pt idx="183">
                  <c:v>1933</c:v>
                </c:pt>
                <c:pt idx="184">
                  <c:v>1934</c:v>
                </c:pt>
                <c:pt idx="185">
                  <c:v>1935</c:v>
                </c:pt>
                <c:pt idx="186">
                  <c:v>1936</c:v>
                </c:pt>
                <c:pt idx="187">
                  <c:v>1937</c:v>
                </c:pt>
                <c:pt idx="188">
                  <c:v>1938</c:v>
                </c:pt>
                <c:pt idx="189">
                  <c:v>1939</c:v>
                </c:pt>
                <c:pt idx="190">
                  <c:v>1940</c:v>
                </c:pt>
                <c:pt idx="191">
                  <c:v>1941</c:v>
                </c:pt>
                <c:pt idx="192">
                  <c:v>1942</c:v>
                </c:pt>
                <c:pt idx="193">
                  <c:v>1943</c:v>
                </c:pt>
                <c:pt idx="194">
                  <c:v>1944</c:v>
                </c:pt>
                <c:pt idx="195">
                  <c:v>1945</c:v>
                </c:pt>
                <c:pt idx="196">
                  <c:v>1946</c:v>
                </c:pt>
                <c:pt idx="197">
                  <c:v>1947</c:v>
                </c:pt>
                <c:pt idx="198">
                  <c:v>1948</c:v>
                </c:pt>
                <c:pt idx="199">
                  <c:v>1949</c:v>
                </c:pt>
                <c:pt idx="200">
                  <c:v>1950</c:v>
                </c:pt>
                <c:pt idx="201">
                  <c:v>1951</c:v>
                </c:pt>
                <c:pt idx="202">
                  <c:v>1952</c:v>
                </c:pt>
                <c:pt idx="203">
                  <c:v>1953</c:v>
                </c:pt>
                <c:pt idx="204">
                  <c:v>1954</c:v>
                </c:pt>
                <c:pt idx="205">
                  <c:v>1955</c:v>
                </c:pt>
                <c:pt idx="206">
                  <c:v>1956</c:v>
                </c:pt>
                <c:pt idx="207">
                  <c:v>1957</c:v>
                </c:pt>
                <c:pt idx="208">
                  <c:v>1958</c:v>
                </c:pt>
                <c:pt idx="209">
                  <c:v>1959</c:v>
                </c:pt>
                <c:pt idx="210">
                  <c:v>1960</c:v>
                </c:pt>
                <c:pt idx="211">
                  <c:v>1961</c:v>
                </c:pt>
                <c:pt idx="212">
                  <c:v>1962</c:v>
                </c:pt>
                <c:pt idx="213">
                  <c:v>1963</c:v>
                </c:pt>
                <c:pt idx="214">
                  <c:v>1964</c:v>
                </c:pt>
                <c:pt idx="215">
                  <c:v>1965</c:v>
                </c:pt>
                <c:pt idx="216">
                  <c:v>1966</c:v>
                </c:pt>
                <c:pt idx="217">
                  <c:v>1967</c:v>
                </c:pt>
                <c:pt idx="218">
                  <c:v>1968</c:v>
                </c:pt>
                <c:pt idx="219">
                  <c:v>1969</c:v>
                </c:pt>
                <c:pt idx="220">
                  <c:v>1970</c:v>
                </c:pt>
                <c:pt idx="221">
                  <c:v>1971</c:v>
                </c:pt>
                <c:pt idx="222">
                  <c:v>1972</c:v>
                </c:pt>
                <c:pt idx="223">
                  <c:v>1973</c:v>
                </c:pt>
                <c:pt idx="224">
                  <c:v>1974</c:v>
                </c:pt>
                <c:pt idx="225">
                  <c:v>1975</c:v>
                </c:pt>
                <c:pt idx="226">
                  <c:v>1976</c:v>
                </c:pt>
                <c:pt idx="227">
                  <c:v>1977</c:v>
                </c:pt>
                <c:pt idx="228">
                  <c:v>1978</c:v>
                </c:pt>
                <c:pt idx="229">
                  <c:v>1979</c:v>
                </c:pt>
                <c:pt idx="230">
                  <c:v>1980</c:v>
                </c:pt>
                <c:pt idx="231">
                  <c:v>1981</c:v>
                </c:pt>
                <c:pt idx="232">
                  <c:v>1982</c:v>
                </c:pt>
                <c:pt idx="233">
                  <c:v>1983</c:v>
                </c:pt>
                <c:pt idx="234">
                  <c:v>1984</c:v>
                </c:pt>
                <c:pt idx="235">
                  <c:v>1985</c:v>
                </c:pt>
                <c:pt idx="236">
                  <c:v>1986</c:v>
                </c:pt>
                <c:pt idx="237">
                  <c:v>1987</c:v>
                </c:pt>
                <c:pt idx="238">
                  <c:v>1988</c:v>
                </c:pt>
                <c:pt idx="239">
                  <c:v>1989</c:v>
                </c:pt>
                <c:pt idx="240">
                  <c:v>1990</c:v>
                </c:pt>
                <c:pt idx="241">
                  <c:v>1991</c:v>
                </c:pt>
                <c:pt idx="242">
                  <c:v>1992</c:v>
                </c:pt>
                <c:pt idx="243">
                  <c:v>1993</c:v>
                </c:pt>
                <c:pt idx="244">
                  <c:v>1994</c:v>
                </c:pt>
                <c:pt idx="245">
                  <c:v>1995</c:v>
                </c:pt>
                <c:pt idx="246">
                  <c:v>1996</c:v>
                </c:pt>
                <c:pt idx="247">
                  <c:v>1997</c:v>
                </c:pt>
                <c:pt idx="248">
                  <c:v>1998</c:v>
                </c:pt>
                <c:pt idx="249">
                  <c:v>1999</c:v>
                </c:pt>
                <c:pt idx="250">
                  <c:v>2000</c:v>
                </c:pt>
                <c:pt idx="251">
                  <c:v>2001</c:v>
                </c:pt>
                <c:pt idx="252">
                  <c:v>2002</c:v>
                </c:pt>
                <c:pt idx="253">
                  <c:v>2003</c:v>
                </c:pt>
                <c:pt idx="254">
                  <c:v>2004</c:v>
                </c:pt>
                <c:pt idx="255">
                  <c:v>2005</c:v>
                </c:pt>
                <c:pt idx="256">
                  <c:v>2006</c:v>
                </c:pt>
                <c:pt idx="257">
                  <c:v>2007</c:v>
                </c:pt>
                <c:pt idx="258">
                  <c:v>2008</c:v>
                </c:pt>
                <c:pt idx="259">
                  <c:v>2009</c:v>
                </c:pt>
                <c:pt idx="260">
                  <c:v>2010</c:v>
                </c:pt>
                <c:pt idx="261">
                  <c:v>2011</c:v>
                </c:pt>
                <c:pt idx="262">
                  <c:v>2012</c:v>
                </c:pt>
                <c:pt idx="263">
                  <c:v>2013</c:v>
                </c:pt>
                <c:pt idx="264">
                  <c:v>2014</c:v>
                </c:pt>
                <c:pt idx="265">
                  <c:v>2015</c:v>
                </c:pt>
                <c:pt idx="266">
                  <c:v>2016</c:v>
                </c:pt>
                <c:pt idx="267">
                  <c:v>2017</c:v>
                </c:pt>
                <c:pt idx="268">
                  <c:v>2018</c:v>
                </c:pt>
                <c:pt idx="269">
                  <c:v>2019</c:v>
                </c:pt>
              </c:numCache>
            </c:numRef>
          </c:xVal>
          <c:yVal>
            <c:numRef>
              <c:f>Sheet1!$E$3:$JN$3</c:f>
              <c:numCache>
                <c:formatCode>General</c:formatCode>
                <c:ptCount val="270"/>
                <c:pt idx="0">
                  <c:v>2.6161354694472502E-2</c:v>
                </c:pt>
                <c:pt idx="1">
                  <c:v>2.6238836091674302E-2</c:v>
                </c:pt>
                <c:pt idx="2">
                  <c:v>2.6316298962998998E-2</c:v>
                </c:pt>
                <c:pt idx="3">
                  <c:v>2.6393743308446401E-2</c:v>
                </c:pt>
                <c:pt idx="4">
                  <c:v>2.6471169128016701E-2</c:v>
                </c:pt>
                <c:pt idx="5">
                  <c:v>2.65485764217099E-2</c:v>
                </c:pt>
                <c:pt idx="6">
                  <c:v>2.6625965189525799E-2</c:v>
                </c:pt>
                <c:pt idx="7">
                  <c:v>2.67033354314648E-2</c:v>
                </c:pt>
                <c:pt idx="8">
                  <c:v>2.67806871475266E-2</c:v>
                </c:pt>
                <c:pt idx="9">
                  <c:v>2.6858020337711098E-2</c:v>
                </c:pt>
                <c:pt idx="10">
                  <c:v>2.6935335002018602E-2</c:v>
                </c:pt>
                <c:pt idx="11">
                  <c:v>2.6972144905575701E-2</c:v>
                </c:pt>
                <c:pt idx="12">
                  <c:v>2.7008944661675301E-2</c:v>
                </c:pt>
                <c:pt idx="13">
                  <c:v>2.7045734270317302E-2</c:v>
                </c:pt>
                <c:pt idx="14">
                  <c:v>2.7082513731501501E-2</c:v>
                </c:pt>
                <c:pt idx="15">
                  <c:v>2.71192830452281E-2</c:v>
                </c:pt>
                <c:pt idx="16">
                  <c:v>2.71560422114972E-2</c:v>
                </c:pt>
                <c:pt idx="17">
                  <c:v>2.7192791230308599E-2</c:v>
                </c:pt>
                <c:pt idx="18">
                  <c:v>2.72295301016625E-2</c:v>
                </c:pt>
                <c:pt idx="19">
                  <c:v>2.7266258825558498E-2</c:v>
                </c:pt>
                <c:pt idx="20">
                  <c:v>2.7302977401997199E-2</c:v>
                </c:pt>
                <c:pt idx="21">
                  <c:v>2.8001656878182998E-2</c:v>
                </c:pt>
                <c:pt idx="22">
                  <c:v>2.8700141942354002E-2</c:v>
                </c:pt>
                <c:pt idx="23">
                  <c:v>2.9398432594510103E-2</c:v>
                </c:pt>
                <c:pt idx="24">
                  <c:v>3.0096528834651099E-2</c:v>
                </c:pt>
                <c:pt idx="25">
                  <c:v>3.07944306627774E-2</c:v>
                </c:pt>
                <c:pt idx="26">
                  <c:v>3.1492138078888898E-2</c:v>
                </c:pt>
                <c:pt idx="27">
                  <c:v>3.2189651082985396E-2</c:v>
                </c:pt>
                <c:pt idx="28">
                  <c:v>3.2886969675067101E-2</c:v>
                </c:pt>
                <c:pt idx="29">
                  <c:v>3.3584093855133904E-2</c:v>
                </c:pt>
                <c:pt idx="30">
                  <c:v>3.4281023623185802E-2</c:v>
                </c:pt>
                <c:pt idx="31">
                  <c:v>3.4446194721530002E-2</c:v>
                </c:pt>
                <c:pt idx="32">
                  <c:v>3.4611314104442299E-2</c:v>
                </c:pt>
                <c:pt idx="33">
                  <c:v>3.4776381771922903E-2</c:v>
                </c:pt>
                <c:pt idx="34">
                  <c:v>3.4941397723971798E-2</c:v>
                </c:pt>
                <c:pt idx="35">
                  <c:v>3.5106361960588799E-2</c:v>
                </c:pt>
                <c:pt idx="36">
                  <c:v>3.5271274481774001E-2</c:v>
                </c:pt>
                <c:pt idx="37">
                  <c:v>3.5436135287527301E-2</c:v>
                </c:pt>
                <c:pt idx="38">
                  <c:v>3.56009443778489E-2</c:v>
                </c:pt>
                <c:pt idx="39">
                  <c:v>3.5765701752738702E-2</c:v>
                </c:pt>
                <c:pt idx="40">
                  <c:v>3.5930407412196698E-2</c:v>
                </c:pt>
                <c:pt idx="41">
                  <c:v>3.5734342870081301E-2</c:v>
                </c:pt>
                <c:pt idx="42">
                  <c:v>3.5538341618471102E-2</c:v>
                </c:pt>
                <c:pt idx="43">
                  <c:v>3.5342403657365899E-2</c:v>
                </c:pt>
                <c:pt idx="44">
                  <c:v>3.5146528986765901E-2</c:v>
                </c:pt>
                <c:pt idx="45">
                  <c:v>3.4950717606670997E-2</c:v>
                </c:pt>
                <c:pt idx="46">
                  <c:v>3.4754969517081298E-2</c:v>
                </c:pt>
                <c:pt idx="47">
                  <c:v>3.4559284717996498E-2</c:v>
                </c:pt>
                <c:pt idx="48">
                  <c:v>3.4363663209417E-2</c:v>
                </c:pt>
                <c:pt idx="49">
                  <c:v>3.4168104991342402E-2</c:v>
                </c:pt>
                <c:pt idx="50">
                  <c:v>3.3972610063773098E-2</c:v>
                </c:pt>
                <c:pt idx="51">
                  <c:v>3.4466572675496895E-2</c:v>
                </c:pt>
                <c:pt idx="52">
                  <c:v>3.4961694341841001E-2</c:v>
                </c:pt>
                <c:pt idx="53">
                  <c:v>3.54579750628062E-2</c:v>
                </c:pt>
                <c:pt idx="54">
                  <c:v>3.5955414838391903E-2</c:v>
                </c:pt>
                <c:pt idx="55">
                  <c:v>3.6454013668598198E-2</c:v>
                </c:pt>
                <c:pt idx="56">
                  <c:v>3.6953771553425399E-2</c:v>
                </c:pt>
                <c:pt idx="57">
                  <c:v>3.7453778059044603E-2</c:v>
                </c:pt>
                <c:pt idx="58">
                  <c:v>3.7955843025995202E-2</c:v>
                </c:pt>
                <c:pt idx="59">
                  <c:v>3.8459067047566402E-2</c:v>
                </c:pt>
                <c:pt idx="60">
                  <c:v>3.8963450123758396E-2</c:v>
                </c:pt>
                <c:pt idx="61">
                  <c:v>3.8971862452896799E-2</c:v>
                </c:pt>
                <c:pt idx="62">
                  <c:v>3.8980173204882396E-2</c:v>
                </c:pt>
                <c:pt idx="63">
                  <c:v>3.8988382379715095E-2</c:v>
                </c:pt>
                <c:pt idx="64">
                  <c:v>3.8996489977395098E-2</c:v>
                </c:pt>
                <c:pt idx="65">
                  <c:v>3.9004495997922099E-2</c:v>
                </c:pt>
                <c:pt idx="66">
                  <c:v>3.9011462803779304E-2</c:v>
                </c:pt>
                <c:pt idx="67">
                  <c:v>3.9019266649611604E-2</c:v>
                </c:pt>
                <c:pt idx="68">
                  <c:v>3.9026968918290994E-2</c:v>
                </c:pt>
                <c:pt idx="69">
                  <c:v>3.9034569609817403E-2</c:v>
                </c:pt>
                <c:pt idx="70">
                  <c:v>3.9042068724191303E-2</c:v>
                </c:pt>
                <c:pt idx="71">
                  <c:v>3.9377026983183697E-2</c:v>
                </c:pt>
                <c:pt idx="72">
                  <c:v>3.9712686112508104E-2</c:v>
                </c:pt>
                <c:pt idx="73">
                  <c:v>4.0049046112164297E-2</c:v>
                </c:pt>
                <c:pt idx="74">
                  <c:v>4.0386106982152198E-2</c:v>
                </c:pt>
                <c:pt idx="75">
                  <c:v>4.0723868722471995E-2</c:v>
                </c:pt>
                <c:pt idx="76">
                  <c:v>4.1061356442138396E-2</c:v>
                </c:pt>
                <c:pt idx="77">
                  <c:v>4.1400513061136401E-2</c:v>
                </c:pt>
                <c:pt idx="78">
                  <c:v>4.1740370550466303E-2</c:v>
                </c:pt>
                <c:pt idx="79">
                  <c:v>4.2080928910128004E-2</c:v>
                </c:pt>
                <c:pt idx="80">
                  <c:v>4.24221881401214E-2</c:v>
                </c:pt>
                <c:pt idx="81">
                  <c:v>4.2488250664277E-2</c:v>
                </c:pt>
                <c:pt idx="82">
                  <c:v>4.2554350464852397E-2</c:v>
                </c:pt>
                <c:pt idx="83">
                  <c:v>4.2620487541847704E-2</c:v>
                </c:pt>
                <c:pt idx="84">
                  <c:v>4.2686661895262705E-2</c:v>
                </c:pt>
                <c:pt idx="85">
                  <c:v>4.27528735250974E-2</c:v>
                </c:pt>
                <c:pt idx="86">
                  <c:v>4.2818117865572096E-2</c:v>
                </c:pt>
                <c:pt idx="87">
                  <c:v>4.2884403677103999E-2</c:v>
                </c:pt>
                <c:pt idx="88">
                  <c:v>4.2950726765055597E-2</c:v>
                </c:pt>
                <c:pt idx="89">
                  <c:v>4.3017087129426999E-2</c:v>
                </c:pt>
                <c:pt idx="90">
                  <c:v>4.30834847702182E-2</c:v>
                </c:pt>
                <c:pt idx="91">
                  <c:v>4.31489715734171E-2</c:v>
                </c:pt>
                <c:pt idx="92">
                  <c:v>4.3214494937264397E-2</c:v>
                </c:pt>
                <c:pt idx="93">
                  <c:v>4.3280054861760002E-2</c:v>
                </c:pt>
                <c:pt idx="94">
                  <c:v>4.33456513469039E-2</c:v>
                </c:pt>
                <c:pt idx="95">
                  <c:v>4.3410276487867099E-2</c:v>
                </c:pt>
                <c:pt idx="96">
                  <c:v>4.3475945723411499E-2</c:v>
                </c:pt>
                <c:pt idx="97">
                  <c:v>4.3541651519604298E-2</c:v>
                </c:pt>
                <c:pt idx="98">
                  <c:v>4.3607393876445501E-2</c:v>
                </c:pt>
                <c:pt idx="99">
                  <c:v>4.3673172793934803E-2</c:v>
                </c:pt>
                <c:pt idx="100">
                  <c:v>4.3738988272072704E-2</c:v>
                </c:pt>
                <c:pt idx="101">
                  <c:v>4.3420559944394803E-2</c:v>
                </c:pt>
                <c:pt idx="102">
                  <c:v>4.3102929041947499E-2</c:v>
                </c:pt>
                <c:pt idx="103">
                  <c:v>4.27860794490229E-2</c:v>
                </c:pt>
                <c:pt idx="104">
                  <c:v>4.2469995192411195E-2</c:v>
                </c:pt>
                <c:pt idx="105">
                  <c:v>4.2153693494877305E-2</c:v>
                </c:pt>
                <c:pt idx="106">
                  <c:v>4.1839101117784501E-2</c:v>
                </c:pt>
                <c:pt idx="107">
                  <c:v>4.1525226999836101E-2</c:v>
                </c:pt>
                <c:pt idx="108">
                  <c:v>4.1212055725338599E-2</c:v>
                </c:pt>
                <c:pt idx="109">
                  <c:v>4.0899572014912004E-2</c:v>
                </c:pt>
                <c:pt idx="110">
                  <c:v>4.0587760724285403E-2</c:v>
                </c:pt>
                <c:pt idx="111">
                  <c:v>4.0516755811866402E-2</c:v>
                </c:pt>
                <c:pt idx="112">
                  <c:v>4.0444040729120799E-2</c:v>
                </c:pt>
                <c:pt idx="113">
                  <c:v>4.0371446885091901E-2</c:v>
                </c:pt>
                <c:pt idx="114">
                  <c:v>4.0298051879242701E-2</c:v>
                </c:pt>
                <c:pt idx="115">
                  <c:v>4.0222951895046995E-2</c:v>
                </c:pt>
                <c:pt idx="116">
                  <c:v>4.0147950533314103E-2</c:v>
                </c:pt>
                <c:pt idx="117">
                  <c:v>4.0072139365174203E-2</c:v>
                </c:pt>
                <c:pt idx="118">
                  <c:v>3.99946285455378E-2</c:v>
                </c:pt>
                <c:pt idx="119">
                  <c:v>3.9917193866285401E-2</c:v>
                </c:pt>
                <c:pt idx="120">
                  <c:v>3.9838940869524796E-2</c:v>
                </c:pt>
                <c:pt idx="121">
                  <c:v>4.0079294769458498E-2</c:v>
                </c:pt>
                <c:pt idx="122">
                  <c:v>4.0319604949688496E-2</c:v>
                </c:pt>
                <c:pt idx="123">
                  <c:v>4.0561690892599797E-2</c:v>
                </c:pt>
                <c:pt idx="124">
                  <c:v>4.0804672430458197E-2</c:v>
                </c:pt>
                <c:pt idx="125">
                  <c:v>4.1047659539864098E-2</c:v>
                </c:pt>
                <c:pt idx="126">
                  <c:v>4.1292373150997104E-2</c:v>
                </c:pt>
                <c:pt idx="127">
                  <c:v>4.1537982372321501E-2</c:v>
                </c:pt>
                <c:pt idx="128">
                  <c:v>4.1783589788737405E-2</c:v>
                </c:pt>
                <c:pt idx="129">
                  <c:v>4.20309877819183E-2</c:v>
                </c:pt>
                <c:pt idx="130">
                  <c:v>4.2277635424224899E-2</c:v>
                </c:pt>
                <c:pt idx="131">
                  <c:v>4.2545487270261396E-2</c:v>
                </c:pt>
                <c:pt idx="132">
                  <c:v>4.2815303793654003E-2</c:v>
                </c:pt>
                <c:pt idx="133">
                  <c:v>4.30862955351448E-2</c:v>
                </c:pt>
                <c:pt idx="134">
                  <c:v>4.3357434556282E-2</c:v>
                </c:pt>
                <c:pt idx="135">
                  <c:v>4.3630602468660497E-2</c:v>
                </c:pt>
                <c:pt idx="136">
                  <c:v>4.3904887639905604E-2</c:v>
                </c:pt>
                <c:pt idx="137">
                  <c:v>4.4180232987705896E-2</c:v>
                </c:pt>
                <c:pt idx="138">
                  <c:v>4.4491150523245697E-2</c:v>
                </c:pt>
                <c:pt idx="139">
                  <c:v>4.4804332506356903E-2</c:v>
                </c:pt>
                <c:pt idx="140">
                  <c:v>4.5118798851735101E-2</c:v>
                </c:pt>
                <c:pt idx="141">
                  <c:v>4.5524137242392897E-2</c:v>
                </c:pt>
                <c:pt idx="142">
                  <c:v>4.5933096833659495E-2</c:v>
                </c:pt>
                <c:pt idx="143">
                  <c:v>4.6344673193165299E-2</c:v>
                </c:pt>
                <c:pt idx="144">
                  <c:v>4.6757899894001399E-2</c:v>
                </c:pt>
                <c:pt idx="145">
                  <c:v>4.7174717998821399E-2</c:v>
                </c:pt>
                <c:pt idx="146">
                  <c:v>4.7591221159379402E-2</c:v>
                </c:pt>
                <c:pt idx="147">
                  <c:v>4.8009320968415703E-2</c:v>
                </c:pt>
                <c:pt idx="148">
                  <c:v>4.8430933927247205E-2</c:v>
                </c:pt>
                <c:pt idx="149">
                  <c:v>4.9084561451357603E-2</c:v>
                </c:pt>
                <c:pt idx="150">
                  <c:v>4.92802214994622E-2</c:v>
                </c:pt>
                <c:pt idx="151">
                  <c:v>5.3524875416610003E-2</c:v>
                </c:pt>
                <c:pt idx="152">
                  <c:v>5.8047656443860202E-2</c:v>
                </c:pt>
                <c:pt idx="153">
                  <c:v>6.69874457370494E-2</c:v>
                </c:pt>
                <c:pt idx="154">
                  <c:v>7.1718102651202792E-2</c:v>
                </c:pt>
                <c:pt idx="155">
                  <c:v>7.6711395122276302E-2</c:v>
                </c:pt>
                <c:pt idx="156">
                  <c:v>0.118573363866405</c:v>
                </c:pt>
                <c:pt idx="157">
                  <c:v>0.122819529579447</c:v>
                </c:pt>
                <c:pt idx="158">
                  <c:v>0.14283778784464701</c:v>
                </c:pt>
                <c:pt idx="159">
                  <c:v>0.14311573104932601</c:v>
                </c:pt>
                <c:pt idx="160">
                  <c:v>0.14286448283797099</c:v>
                </c:pt>
                <c:pt idx="161">
                  <c:v>0.17045981674612198</c:v>
                </c:pt>
                <c:pt idx="162">
                  <c:v>0.12960179693417001</c:v>
                </c:pt>
                <c:pt idx="163">
                  <c:v>0.137064688362762</c:v>
                </c:pt>
                <c:pt idx="164">
                  <c:v>0.15266477408349199</c:v>
                </c:pt>
                <c:pt idx="165">
                  <c:v>0.16006608395958</c:v>
                </c:pt>
                <c:pt idx="166">
                  <c:v>0.17204570234129901</c:v>
                </c:pt>
                <c:pt idx="167">
                  <c:v>0.18451951741261499</c:v>
                </c:pt>
                <c:pt idx="168">
                  <c:v>0.19563071084380498</c:v>
                </c:pt>
                <c:pt idx="169">
                  <c:v>0.212614673884337</c:v>
                </c:pt>
                <c:pt idx="170">
                  <c:v>0.228364991166915</c:v>
                </c:pt>
                <c:pt idx="171">
                  <c:v>0.23035379080427798</c:v>
                </c:pt>
                <c:pt idx="172">
                  <c:v>0.24056001121412501</c:v>
                </c:pt>
                <c:pt idx="173">
                  <c:v>0.26323727120222701</c:v>
                </c:pt>
                <c:pt idx="174">
                  <c:v>0.27850994145147001</c:v>
                </c:pt>
                <c:pt idx="175">
                  <c:v>0.28096601551163297</c:v>
                </c:pt>
                <c:pt idx="176">
                  <c:v>0.27676644280406598</c:v>
                </c:pt>
                <c:pt idx="177">
                  <c:v>0.29482449980529801</c:v>
                </c:pt>
                <c:pt idx="178">
                  <c:v>0.30252748693627202</c:v>
                </c:pt>
                <c:pt idx="179">
                  <c:v>0.31360015111370099</c:v>
                </c:pt>
                <c:pt idx="180">
                  <c:v>0.32612632194254004</c:v>
                </c:pt>
                <c:pt idx="181">
                  <c:v>0.34004606256852998</c:v>
                </c:pt>
                <c:pt idx="182">
                  <c:v>0.34153353884384302</c:v>
                </c:pt>
                <c:pt idx="183">
                  <c:v>0.35928777853005101</c:v>
                </c:pt>
                <c:pt idx="184">
                  <c:v>0.38743743621705001</c:v>
                </c:pt>
                <c:pt idx="185">
                  <c:v>0.42007908153835805</c:v>
                </c:pt>
                <c:pt idx="186">
                  <c:v>0.44955290676565302</c:v>
                </c:pt>
                <c:pt idx="187">
                  <c:v>0.44290154128957798</c:v>
                </c:pt>
                <c:pt idx="188">
                  <c:v>0.43601220858226497</c:v>
                </c:pt>
                <c:pt idx="189">
                  <c:v>0.48077276490342596</c:v>
                </c:pt>
                <c:pt idx="190">
                  <c:v>0.54992252836205791</c:v>
                </c:pt>
                <c:pt idx="191">
                  <c:v>0.63353178635882001</c:v>
                </c:pt>
                <c:pt idx="192">
                  <c:v>0.67238174646399396</c:v>
                </c:pt>
                <c:pt idx="193">
                  <c:v>0.62021129344290504</c:v>
                </c:pt>
                <c:pt idx="194">
                  <c:v>0.63283060053606299</c:v>
                </c:pt>
                <c:pt idx="195">
                  <c:v>0.48392510613496398</c:v>
                </c:pt>
                <c:pt idx="196">
                  <c:v>0.42063246831851697</c:v>
                </c:pt>
                <c:pt idx="197">
                  <c:v>0.43389922159680705</c:v>
                </c:pt>
                <c:pt idx="198">
                  <c:v>0.40875106833445501</c:v>
                </c:pt>
                <c:pt idx="199">
                  <c:v>0.53386486376683295</c:v>
                </c:pt>
                <c:pt idx="200">
                  <c:v>0.604663788629479</c:v>
                </c:pt>
                <c:pt idx="201">
                  <c:v>0.69959614694111705</c:v>
                </c:pt>
                <c:pt idx="202">
                  <c:v>0.80115955977023501</c:v>
                </c:pt>
                <c:pt idx="203">
                  <c:v>0.83706899547723801</c:v>
                </c:pt>
                <c:pt idx="204">
                  <c:v>0.9494107227232701</c:v>
                </c:pt>
                <c:pt idx="205">
                  <c:v>1.07236994640251</c:v>
                </c:pt>
                <c:pt idx="206">
                  <c:v>1.1667824823191399</c:v>
                </c:pt>
                <c:pt idx="207">
                  <c:v>1.2939896976282701</c:v>
                </c:pt>
                <c:pt idx="208">
                  <c:v>2.1332569374756098</c:v>
                </c:pt>
                <c:pt idx="209">
                  <c:v>2.73199900583844</c:v>
                </c:pt>
                <c:pt idx="210">
                  <c:v>2.8837295992664997</c:v>
                </c:pt>
                <c:pt idx="211">
                  <c:v>2.1976835142898099</c:v>
                </c:pt>
                <c:pt idx="212">
                  <c:v>1.86576714240141</c:v>
                </c:pt>
                <c:pt idx="213">
                  <c:v>1.86626787435098</c:v>
                </c:pt>
                <c:pt idx="214">
                  <c:v>1.87535005358317</c:v>
                </c:pt>
                <c:pt idx="215">
                  <c:v>2.0215347942456998</c:v>
                </c:pt>
                <c:pt idx="216">
                  <c:v>2.1978586542995999</c:v>
                </c:pt>
                <c:pt idx="217">
                  <c:v>1.9387593335050799</c:v>
                </c:pt>
                <c:pt idx="218">
                  <c:v>2.0843454187869304</c:v>
                </c:pt>
                <c:pt idx="219">
                  <c:v>2.43025246981481</c:v>
                </c:pt>
                <c:pt idx="220">
                  <c:v>3.0489270030228197</c:v>
                </c:pt>
                <c:pt idx="221">
                  <c:v>3.3323322439229401</c:v>
                </c:pt>
                <c:pt idx="222">
                  <c:v>3.51107819171198</c:v>
                </c:pt>
                <c:pt idx="223">
                  <c:v>3.6338016990556898</c:v>
                </c:pt>
                <c:pt idx="224">
                  <c:v>3.6848813001763401</c:v>
                </c:pt>
                <c:pt idx="225">
                  <c:v>4.1907918221485794</c:v>
                </c:pt>
                <c:pt idx="226">
                  <c:v>4.3169374780410399</c:v>
                </c:pt>
                <c:pt idx="227">
                  <c:v>4.8170307955590497</c:v>
                </c:pt>
                <c:pt idx="228">
                  <c:v>5.3680738713277698</c:v>
                </c:pt>
                <c:pt idx="229">
                  <c:v>5.52016015680364</c:v>
                </c:pt>
                <c:pt idx="230">
                  <c:v>5.4198994646871501</c:v>
                </c:pt>
                <c:pt idx="231">
                  <c:v>5.38237607441887</c:v>
                </c:pt>
                <c:pt idx="232">
                  <c:v>5.6230581679191998</c:v>
                </c:pt>
                <c:pt idx="233">
                  <c:v>5.91029281269003</c:v>
                </c:pt>
                <c:pt idx="234">
                  <c:v>6.4017642954738001</c:v>
                </c:pt>
                <c:pt idx="235">
                  <c:v>6.5291452201721007</c:v>
                </c:pt>
                <c:pt idx="236">
                  <c:v>6.9027866040007506</c:v>
                </c:pt>
                <c:pt idx="237">
                  <c:v>7.4286401102032098</c:v>
                </c:pt>
                <c:pt idx="238">
                  <c:v>7.9945707657323499</c:v>
                </c:pt>
                <c:pt idx="239">
                  <c:v>8.3462146102056387</c:v>
                </c:pt>
                <c:pt idx="240">
                  <c:v>8.81548922908134</c:v>
                </c:pt>
                <c:pt idx="241">
                  <c:v>9.3183478133690603</c:v>
                </c:pt>
                <c:pt idx="242">
                  <c:v>9.9552839800194306</c:v>
                </c:pt>
                <c:pt idx="243">
                  <c:v>10.849538175318699</c:v>
                </c:pt>
                <c:pt idx="244">
                  <c:v>11.1276681589902</c:v>
                </c:pt>
                <c:pt idx="245">
                  <c:v>12.120962285845101</c:v>
                </c:pt>
                <c:pt idx="246">
                  <c:v>12.988266271010099</c:v>
                </c:pt>
                <c:pt idx="247">
                  <c:v>12.201697612243301</c:v>
                </c:pt>
                <c:pt idx="248">
                  <c:v>12.4311196594282</c:v>
                </c:pt>
                <c:pt idx="249">
                  <c:v>12.296637693702699</c:v>
                </c:pt>
                <c:pt idx="250">
                  <c:v>14.2561734815423</c:v>
                </c:pt>
                <c:pt idx="251">
                  <c:v>14.567447300873901</c:v>
                </c:pt>
                <c:pt idx="252">
                  <c:v>15.5528753519782</c:v>
                </c:pt>
                <c:pt idx="253">
                  <c:v>17.663569935170997</c:v>
                </c:pt>
                <c:pt idx="254">
                  <c:v>20.287455910360801</c:v>
                </c:pt>
                <c:pt idx="255">
                  <c:v>22.022998963144097</c:v>
                </c:pt>
                <c:pt idx="256">
                  <c:v>23.961679808868301</c:v>
                </c:pt>
                <c:pt idx="257">
                  <c:v>25.349298500125599</c:v>
                </c:pt>
                <c:pt idx="258">
                  <c:v>25.208305225831399</c:v>
                </c:pt>
                <c:pt idx="259">
                  <c:v>26.210528333497599</c:v>
                </c:pt>
                <c:pt idx="260">
                  <c:v>27.683473765386502</c:v>
                </c:pt>
                <c:pt idx="261">
                  <c:v>29.8873365604687</c:v>
                </c:pt>
                <c:pt idx="262">
                  <c:v>30.3632859586391</c:v>
                </c:pt>
                <c:pt idx="263">
                  <c:v>29.034318196718399</c:v>
                </c:pt>
                <c:pt idx="264">
                  <c:v>26.737450184980201</c:v>
                </c:pt>
                <c:pt idx="265">
                  <c:v>25.204550688841998</c:v>
                </c:pt>
                <c:pt idx="266">
                  <c:v>24.026143075440903</c:v>
                </c:pt>
                <c:pt idx="267">
                  <c:v>23.496662645976603</c:v>
                </c:pt>
                <c:pt idx="268">
                  <c:v>23.051372102780199</c:v>
                </c:pt>
                <c:pt idx="269">
                  <c:v>22.824324378344098</c:v>
                </c:pt>
              </c:numCache>
            </c:numRef>
          </c:yVal>
          <c:smooth val="0"/>
          <c:extLst>
            <c:ext xmlns:c16="http://schemas.microsoft.com/office/drawing/2014/chart" uri="{C3380CC4-5D6E-409C-BE32-E72D297353CC}">
              <c16:uniqueId val="{00000002-8519-40E1-AA94-959F3424C357}"/>
            </c:ext>
          </c:extLst>
        </c:ser>
        <c:dLbls>
          <c:showLegendKey val="0"/>
          <c:showVal val="0"/>
          <c:showCatName val="0"/>
          <c:showSerName val="0"/>
          <c:showPercent val="0"/>
          <c:showBubbleSize val="0"/>
        </c:dLbls>
        <c:axId val="465750936"/>
        <c:axId val="465746344"/>
      </c:scatterChart>
      <c:valAx>
        <c:axId val="465750936"/>
        <c:scaling>
          <c:orientation val="minMax"/>
          <c:max val="2019"/>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65746344"/>
        <c:crosses val="autoZero"/>
        <c:crossBetween val="midCat"/>
        <c:majorUnit val="5"/>
      </c:valAx>
      <c:valAx>
        <c:axId val="46574634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dirty="0"/>
                  <a:t>NOx (GgNO2)</a:t>
                </a:r>
              </a:p>
            </c:rich>
          </c:tx>
          <c:layout>
            <c:manualLayout>
              <c:xMode val="edge"/>
              <c:yMode val="edge"/>
              <c:x val="1.4498169668016939E-2"/>
              <c:y val="0.26769905441314273"/>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65750936"/>
        <c:crosses val="autoZero"/>
        <c:crossBetween val="midCat"/>
        <c:majorUnit val="10"/>
      </c:valAx>
      <c:spPr>
        <a:noFill/>
        <a:ln>
          <a:noFill/>
        </a:ln>
        <a:effectLst/>
      </c:spPr>
    </c:plotArea>
    <c:legend>
      <c:legendPos val="t"/>
      <c:layout>
        <c:manualLayout>
          <c:xMode val="edge"/>
          <c:yMode val="edge"/>
          <c:x val="0.41288343558282209"/>
          <c:y val="0.51278191843140719"/>
          <c:w val="0.58181871030000509"/>
          <c:h val="0.3487891091498783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E0E394-63DB-41A0-940A-0C1BED6EAD49}" type="datetimeFigureOut">
              <a:rPr lang="en-US" smtClean="0"/>
              <a:t>6/1/2021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8E27C4-F9D8-4CB8-A547-E324F7614FC3}" type="slidenum">
              <a:rPr lang="en-US" smtClean="0"/>
              <a:t>‹#›</a:t>
            </a:fld>
            <a:endParaRPr lang="en-US"/>
          </a:p>
        </p:txBody>
      </p:sp>
    </p:spTree>
    <p:extLst>
      <p:ext uri="{BB962C8B-B14F-4D97-AF65-F5344CB8AC3E}">
        <p14:creationId xmlns:p14="http://schemas.microsoft.com/office/powerpoint/2010/main" val="4164833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Contributors</a:t>
            </a:r>
          </a:p>
          <a:p>
            <a:r>
              <a:rPr lang="en-US" dirty="0"/>
              <a:t>https://docserver.gesdisc.eosdis.nasa.gov/repository/Mission/OMI/3.3_ScienceDataProductDocumentation/3.3.2_ProductRequirements_Designs/README.OMI_DUG.pdf</a:t>
            </a:r>
          </a:p>
        </p:txBody>
      </p:sp>
      <p:sp>
        <p:nvSpPr>
          <p:cNvPr id="4" name="Slide Number Placeholder 3"/>
          <p:cNvSpPr>
            <a:spLocks noGrp="1"/>
          </p:cNvSpPr>
          <p:nvPr>
            <p:ph type="sldNum" sz="quarter" idx="5"/>
          </p:nvPr>
        </p:nvSpPr>
        <p:spPr/>
        <p:txBody>
          <a:bodyPr/>
          <a:lstStyle/>
          <a:p>
            <a:fld id="{5CD80B89-DA68-45A9-94D1-A980E893D4DC}" type="slidenum">
              <a:rPr lang="en-US" smtClean="0"/>
              <a:t>3</a:t>
            </a:fld>
            <a:endParaRPr lang="en-US"/>
          </a:p>
        </p:txBody>
      </p:sp>
    </p:spTree>
    <p:extLst>
      <p:ext uri="{BB962C8B-B14F-4D97-AF65-F5344CB8AC3E}">
        <p14:creationId xmlns:p14="http://schemas.microsoft.com/office/powerpoint/2010/main" val="90588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Bryan – I think I might want to split this into two. Maybe take the second half and make it its own slide pushing assimilation. The first half really highlights that we are relying on satellite data already, but much of that is semi-quantitative. Quantitative analyses feeding qualitative decisions.</a:t>
            </a:r>
          </a:p>
          <a:p>
            <a:endParaRPr lang="en-US" dirty="0"/>
          </a:p>
          <a:p>
            <a:r>
              <a:rPr lang="en-US" dirty="0"/>
              <a:t>Duncan et al. 2015 </a:t>
            </a:r>
            <a:r>
              <a:rPr lang="en-US" dirty="0" err="1"/>
              <a:t>doi</a:t>
            </a:r>
            <a:r>
              <a:rPr lang="en-US" dirty="0"/>
              <a:t>: 10.1002/2015JD024121 would also be a good citation.</a:t>
            </a:r>
          </a:p>
          <a:p>
            <a:r>
              <a:rPr lang="en-US" dirty="0"/>
              <a:t>OMI NO2</a:t>
            </a:r>
          </a:p>
        </p:txBody>
      </p:sp>
      <p:sp>
        <p:nvSpPr>
          <p:cNvPr id="4" name="Slide Number Placeholder 3"/>
          <p:cNvSpPr>
            <a:spLocks noGrp="1"/>
          </p:cNvSpPr>
          <p:nvPr>
            <p:ph type="sldNum" sz="quarter" idx="5"/>
          </p:nvPr>
        </p:nvSpPr>
        <p:spPr/>
        <p:txBody>
          <a:bodyPr/>
          <a:lstStyle/>
          <a:p>
            <a:fld id="{A71FC33E-598E-4F5B-893A-E3DFF67B9E1C}" type="slidenum">
              <a:rPr lang="en-US" smtClean="0"/>
              <a:t>4</a:t>
            </a:fld>
            <a:endParaRPr lang="en-US"/>
          </a:p>
        </p:txBody>
      </p:sp>
    </p:spTree>
    <p:extLst>
      <p:ext uri="{BB962C8B-B14F-4D97-AF65-F5344CB8AC3E}">
        <p14:creationId xmlns:p14="http://schemas.microsoft.com/office/powerpoint/2010/main" val="101947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a:t>
            </a:r>
          </a:p>
        </p:txBody>
      </p:sp>
      <p:sp>
        <p:nvSpPr>
          <p:cNvPr id="4" name="Slide Number Placeholder 3"/>
          <p:cNvSpPr>
            <a:spLocks noGrp="1"/>
          </p:cNvSpPr>
          <p:nvPr>
            <p:ph type="sldNum" sz="quarter" idx="5"/>
          </p:nvPr>
        </p:nvSpPr>
        <p:spPr/>
        <p:txBody>
          <a:bodyPr/>
          <a:lstStyle/>
          <a:p>
            <a:fld id="{568E27C4-F9D8-4CB8-A547-E324F7614FC3}" type="slidenum">
              <a:rPr lang="en-US" smtClean="0"/>
              <a:t>5</a:t>
            </a:fld>
            <a:endParaRPr lang="en-US"/>
          </a:p>
        </p:txBody>
      </p:sp>
    </p:spTree>
    <p:extLst>
      <p:ext uri="{BB962C8B-B14F-4D97-AF65-F5344CB8AC3E}">
        <p14:creationId xmlns:p14="http://schemas.microsoft.com/office/powerpoint/2010/main" val="168812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Bryan - In some ways this is a duplicate of slide 4, but it is a very explicit enumeration.</a:t>
            </a:r>
          </a:p>
          <a:p>
            <a:endParaRPr lang="en-US" dirty="0"/>
          </a:p>
          <a:p>
            <a:r>
              <a:rPr lang="en-US" dirty="0"/>
              <a:t>Barron: I thought to put these images here since this is timely and support your points in the next slides. Note: Again, you don’t have to spend time on the images. Just say something about large decreases in NO2 (~30-40% during lockdowns), which is not dissimilar to the decrease (20-60%) in urban NO2 associated with emissions controls over the OMI record (2005-present).</a:t>
            </a:r>
          </a:p>
        </p:txBody>
      </p:sp>
      <p:sp>
        <p:nvSpPr>
          <p:cNvPr id="4" name="Slide Number Placeholder 3"/>
          <p:cNvSpPr>
            <a:spLocks noGrp="1"/>
          </p:cNvSpPr>
          <p:nvPr>
            <p:ph type="sldNum" sz="quarter" idx="5"/>
          </p:nvPr>
        </p:nvSpPr>
        <p:spPr/>
        <p:txBody>
          <a:bodyPr/>
          <a:lstStyle/>
          <a:p>
            <a:fld id="{A71FC33E-598E-4F5B-893A-E3DFF67B9E1C}" type="slidenum">
              <a:rPr lang="en-US" smtClean="0"/>
              <a:t>6</a:t>
            </a:fld>
            <a:endParaRPr lang="en-US"/>
          </a:p>
        </p:txBody>
      </p:sp>
    </p:spTree>
    <p:extLst>
      <p:ext uri="{BB962C8B-B14F-4D97-AF65-F5344CB8AC3E}">
        <p14:creationId xmlns:p14="http://schemas.microsoft.com/office/powerpoint/2010/main" val="180138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http://www.dtcenter.org/community-code/gridpoint-statistical-interpolation-gsi/documentation</a:t>
            </a:r>
          </a:p>
        </p:txBody>
      </p:sp>
      <p:sp>
        <p:nvSpPr>
          <p:cNvPr id="4" name="Slide Number Placeholder 3"/>
          <p:cNvSpPr>
            <a:spLocks noGrp="1"/>
          </p:cNvSpPr>
          <p:nvPr>
            <p:ph type="sldNum" sz="quarter" idx="5"/>
          </p:nvPr>
        </p:nvSpPr>
        <p:spPr/>
        <p:txBody>
          <a:bodyPr/>
          <a:lstStyle/>
          <a:p>
            <a:fld id="{568E27C4-F9D8-4CB8-A547-E324F7614FC3}" type="slidenum">
              <a:rPr lang="en-US" smtClean="0"/>
              <a:t>8</a:t>
            </a:fld>
            <a:endParaRPr lang="en-US"/>
          </a:p>
        </p:txBody>
      </p:sp>
    </p:spTree>
    <p:extLst>
      <p:ext uri="{BB962C8B-B14F-4D97-AF65-F5344CB8AC3E}">
        <p14:creationId xmlns:p14="http://schemas.microsoft.com/office/powerpoint/2010/main" val="186153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grid cells with substantial anthropogenic emissions are adjusted</a:t>
            </a:r>
          </a:p>
        </p:txBody>
      </p:sp>
      <p:sp>
        <p:nvSpPr>
          <p:cNvPr id="4" name="Slide Number Placeholder 3"/>
          <p:cNvSpPr>
            <a:spLocks noGrp="1"/>
          </p:cNvSpPr>
          <p:nvPr>
            <p:ph type="sldNum" sz="quarter" idx="5"/>
          </p:nvPr>
        </p:nvSpPr>
        <p:spPr/>
        <p:txBody>
          <a:bodyPr/>
          <a:lstStyle/>
          <a:p>
            <a:fld id="{568E27C4-F9D8-4CB8-A547-E324F7614FC3}" type="slidenum">
              <a:rPr lang="en-US" smtClean="0"/>
              <a:t>9</a:t>
            </a:fld>
            <a:endParaRPr lang="en-US"/>
          </a:p>
        </p:txBody>
      </p:sp>
    </p:spTree>
    <p:extLst>
      <p:ext uri="{BB962C8B-B14F-4D97-AF65-F5344CB8AC3E}">
        <p14:creationId xmlns:p14="http://schemas.microsoft.com/office/powerpoint/2010/main" val="2970530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Cooper et al. (2017) https://agupubs.onlinelibrary.wiley.com/doi/full/10.1002/2016JD025985</a:t>
            </a:r>
          </a:p>
        </p:txBody>
      </p:sp>
      <p:sp>
        <p:nvSpPr>
          <p:cNvPr id="4" name="Slide Number Placeholder 3"/>
          <p:cNvSpPr>
            <a:spLocks noGrp="1"/>
          </p:cNvSpPr>
          <p:nvPr>
            <p:ph type="sldNum" sz="quarter" idx="5"/>
          </p:nvPr>
        </p:nvSpPr>
        <p:spPr/>
        <p:txBody>
          <a:bodyPr/>
          <a:lstStyle/>
          <a:p>
            <a:fld id="{568E27C4-F9D8-4CB8-A547-E324F7614FC3}" type="slidenum">
              <a:rPr lang="en-US" smtClean="0"/>
              <a:t>12</a:t>
            </a:fld>
            <a:endParaRPr lang="en-US"/>
          </a:p>
        </p:txBody>
      </p:sp>
    </p:spTree>
    <p:extLst>
      <p:ext uri="{BB962C8B-B14F-4D97-AF65-F5344CB8AC3E}">
        <p14:creationId xmlns:p14="http://schemas.microsoft.com/office/powerpoint/2010/main" val="3646384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NO2, daily avg, antbe0 used for updated emissions</a:t>
            </a:r>
          </a:p>
        </p:txBody>
      </p:sp>
      <p:sp>
        <p:nvSpPr>
          <p:cNvPr id="4" name="Slide Number Placeholder 3"/>
          <p:cNvSpPr>
            <a:spLocks noGrp="1"/>
          </p:cNvSpPr>
          <p:nvPr>
            <p:ph type="sldNum" sz="quarter" idx="5"/>
          </p:nvPr>
        </p:nvSpPr>
        <p:spPr/>
        <p:txBody>
          <a:bodyPr/>
          <a:lstStyle/>
          <a:p>
            <a:fld id="{5026F50F-EB5B-4C11-B630-D442F997772C}" type="slidenum">
              <a:rPr lang="en-US" smtClean="0"/>
              <a:t>14</a:t>
            </a:fld>
            <a:endParaRPr lang="en-US"/>
          </a:p>
        </p:txBody>
      </p:sp>
    </p:spTree>
    <p:extLst>
      <p:ext uri="{BB962C8B-B14F-4D97-AF65-F5344CB8AC3E}">
        <p14:creationId xmlns:p14="http://schemas.microsoft.com/office/powerpoint/2010/main" val="1495791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8E27C4-F9D8-4CB8-A547-E324F7614FC3}" type="slidenum">
              <a:rPr lang="en-US" smtClean="0"/>
              <a:t>16</a:t>
            </a:fld>
            <a:endParaRPr lang="en-US"/>
          </a:p>
        </p:txBody>
      </p:sp>
    </p:spTree>
    <p:extLst>
      <p:ext uri="{BB962C8B-B14F-4D97-AF65-F5344CB8AC3E}">
        <p14:creationId xmlns:p14="http://schemas.microsoft.com/office/powerpoint/2010/main" val="611279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D1DE-0A83-4E15-BA37-0435D09300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2C6585-6359-48FD-AFEE-A19CD35F9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A408ED-4C5F-46FD-B694-3827397E3130}"/>
              </a:ext>
            </a:extLst>
          </p:cNvPr>
          <p:cNvSpPr>
            <a:spLocks noGrp="1"/>
          </p:cNvSpPr>
          <p:nvPr>
            <p:ph type="dt" sz="half" idx="10"/>
          </p:nvPr>
        </p:nvSpPr>
        <p:spPr/>
        <p:txBody>
          <a:bodyPr/>
          <a:lstStyle/>
          <a:p>
            <a:r>
              <a:rPr lang="en-US"/>
              <a:t>6/03/2021</a:t>
            </a:r>
          </a:p>
        </p:txBody>
      </p:sp>
      <p:sp>
        <p:nvSpPr>
          <p:cNvPr id="5" name="Footer Placeholder 4">
            <a:extLst>
              <a:ext uri="{FF2B5EF4-FFF2-40B4-BE49-F238E27FC236}">
                <a16:creationId xmlns:a16="http://schemas.microsoft.com/office/drawing/2014/main" id="{B4E54ABA-69B9-42AF-953D-27C658CB3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4A631-D444-488D-A1BB-4ED02B2BC23A}"/>
              </a:ext>
            </a:extLst>
          </p:cNvPr>
          <p:cNvSpPr>
            <a:spLocks noGrp="1"/>
          </p:cNvSpPr>
          <p:nvPr>
            <p:ph type="sldNum" sz="quarter" idx="12"/>
          </p:nvPr>
        </p:nvSpPr>
        <p:spPr/>
        <p:txBody>
          <a:bodyPr/>
          <a:lstStyle/>
          <a:p>
            <a:fld id="{BB694ACA-E68C-487E-8ACA-09D831962159}" type="slidenum">
              <a:rPr lang="en-US" smtClean="0"/>
              <a:t>‹#›</a:t>
            </a:fld>
            <a:endParaRPr lang="en-US"/>
          </a:p>
        </p:txBody>
      </p:sp>
    </p:spTree>
    <p:extLst>
      <p:ext uri="{BB962C8B-B14F-4D97-AF65-F5344CB8AC3E}">
        <p14:creationId xmlns:p14="http://schemas.microsoft.com/office/powerpoint/2010/main" val="200477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194A-54D5-4AF0-95EC-FDD193113D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F692AC-109E-4D73-8CAF-71214CFB72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69F54-AAA1-4D08-91F9-BDA823CFF1F7}"/>
              </a:ext>
            </a:extLst>
          </p:cNvPr>
          <p:cNvSpPr>
            <a:spLocks noGrp="1"/>
          </p:cNvSpPr>
          <p:nvPr>
            <p:ph type="dt" sz="half" idx="10"/>
          </p:nvPr>
        </p:nvSpPr>
        <p:spPr/>
        <p:txBody>
          <a:bodyPr/>
          <a:lstStyle/>
          <a:p>
            <a:r>
              <a:rPr lang="en-US"/>
              <a:t>6/03/2021</a:t>
            </a:r>
          </a:p>
        </p:txBody>
      </p:sp>
      <p:sp>
        <p:nvSpPr>
          <p:cNvPr id="5" name="Footer Placeholder 4">
            <a:extLst>
              <a:ext uri="{FF2B5EF4-FFF2-40B4-BE49-F238E27FC236}">
                <a16:creationId xmlns:a16="http://schemas.microsoft.com/office/drawing/2014/main" id="{811F9796-BFEC-4FD1-975C-643214A1F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965DA-B9CF-47E4-ADAF-7DED7F256AEF}"/>
              </a:ext>
            </a:extLst>
          </p:cNvPr>
          <p:cNvSpPr>
            <a:spLocks noGrp="1"/>
          </p:cNvSpPr>
          <p:nvPr>
            <p:ph type="sldNum" sz="quarter" idx="12"/>
          </p:nvPr>
        </p:nvSpPr>
        <p:spPr/>
        <p:txBody>
          <a:bodyPr/>
          <a:lstStyle/>
          <a:p>
            <a:fld id="{BB694ACA-E68C-487E-8ACA-09D831962159}" type="slidenum">
              <a:rPr lang="en-US" smtClean="0"/>
              <a:t>‹#›</a:t>
            </a:fld>
            <a:endParaRPr lang="en-US"/>
          </a:p>
        </p:txBody>
      </p:sp>
    </p:spTree>
    <p:extLst>
      <p:ext uri="{BB962C8B-B14F-4D97-AF65-F5344CB8AC3E}">
        <p14:creationId xmlns:p14="http://schemas.microsoft.com/office/powerpoint/2010/main" val="101997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0FFFF-D1DC-44FF-8343-2B0DF37E71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6648FB-907A-496E-9E67-B45A8F837C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4B8A4-EE40-4C01-911A-9DDD57E15B4F}"/>
              </a:ext>
            </a:extLst>
          </p:cNvPr>
          <p:cNvSpPr>
            <a:spLocks noGrp="1"/>
          </p:cNvSpPr>
          <p:nvPr>
            <p:ph type="dt" sz="half" idx="10"/>
          </p:nvPr>
        </p:nvSpPr>
        <p:spPr/>
        <p:txBody>
          <a:bodyPr/>
          <a:lstStyle/>
          <a:p>
            <a:r>
              <a:rPr lang="en-US"/>
              <a:t>6/03/2021</a:t>
            </a:r>
          </a:p>
        </p:txBody>
      </p:sp>
      <p:sp>
        <p:nvSpPr>
          <p:cNvPr id="5" name="Footer Placeholder 4">
            <a:extLst>
              <a:ext uri="{FF2B5EF4-FFF2-40B4-BE49-F238E27FC236}">
                <a16:creationId xmlns:a16="http://schemas.microsoft.com/office/drawing/2014/main" id="{9EF76719-82C0-4385-A427-7321275DE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42FBF-5F87-401C-9963-AE7970C224B1}"/>
              </a:ext>
            </a:extLst>
          </p:cNvPr>
          <p:cNvSpPr>
            <a:spLocks noGrp="1"/>
          </p:cNvSpPr>
          <p:nvPr>
            <p:ph type="sldNum" sz="quarter" idx="12"/>
          </p:nvPr>
        </p:nvSpPr>
        <p:spPr/>
        <p:txBody>
          <a:bodyPr/>
          <a:lstStyle/>
          <a:p>
            <a:fld id="{BB694ACA-E68C-487E-8ACA-09D831962159}" type="slidenum">
              <a:rPr lang="en-US" smtClean="0"/>
              <a:t>‹#›</a:t>
            </a:fld>
            <a:endParaRPr lang="en-US"/>
          </a:p>
        </p:txBody>
      </p:sp>
    </p:spTree>
    <p:extLst>
      <p:ext uri="{BB962C8B-B14F-4D97-AF65-F5344CB8AC3E}">
        <p14:creationId xmlns:p14="http://schemas.microsoft.com/office/powerpoint/2010/main" val="170770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552B6-4993-4310-9AD9-CF91D9AF47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2991D-11EE-436D-A6E3-9A22587A79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469C3-48F6-425A-BE5E-C0CA0539E81B}"/>
              </a:ext>
            </a:extLst>
          </p:cNvPr>
          <p:cNvSpPr>
            <a:spLocks noGrp="1"/>
          </p:cNvSpPr>
          <p:nvPr>
            <p:ph type="dt" sz="half" idx="10"/>
          </p:nvPr>
        </p:nvSpPr>
        <p:spPr/>
        <p:txBody>
          <a:bodyPr/>
          <a:lstStyle/>
          <a:p>
            <a:r>
              <a:rPr lang="en-US"/>
              <a:t>6/03/2021</a:t>
            </a:r>
          </a:p>
        </p:txBody>
      </p:sp>
      <p:sp>
        <p:nvSpPr>
          <p:cNvPr id="5" name="Footer Placeholder 4">
            <a:extLst>
              <a:ext uri="{FF2B5EF4-FFF2-40B4-BE49-F238E27FC236}">
                <a16:creationId xmlns:a16="http://schemas.microsoft.com/office/drawing/2014/main" id="{6FA5298B-E520-406E-883F-A29F3AE45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FB538-0B32-41E8-B298-CE24A893E9DF}"/>
              </a:ext>
            </a:extLst>
          </p:cNvPr>
          <p:cNvSpPr>
            <a:spLocks noGrp="1"/>
          </p:cNvSpPr>
          <p:nvPr>
            <p:ph type="sldNum" sz="quarter" idx="12"/>
          </p:nvPr>
        </p:nvSpPr>
        <p:spPr/>
        <p:txBody>
          <a:bodyPr/>
          <a:lstStyle/>
          <a:p>
            <a:fld id="{BB694ACA-E68C-487E-8ACA-09D831962159}" type="slidenum">
              <a:rPr lang="en-US" smtClean="0"/>
              <a:t>‹#›</a:t>
            </a:fld>
            <a:endParaRPr lang="en-US"/>
          </a:p>
        </p:txBody>
      </p:sp>
    </p:spTree>
    <p:extLst>
      <p:ext uri="{BB962C8B-B14F-4D97-AF65-F5344CB8AC3E}">
        <p14:creationId xmlns:p14="http://schemas.microsoft.com/office/powerpoint/2010/main" val="1762438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4E68-AA1E-4825-8C25-B1817045FF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D789C4-EADD-4DE9-A020-EBE49871CE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F533F8-52A1-4CB2-9571-5E86958C19AC}"/>
              </a:ext>
            </a:extLst>
          </p:cNvPr>
          <p:cNvSpPr>
            <a:spLocks noGrp="1"/>
          </p:cNvSpPr>
          <p:nvPr>
            <p:ph type="dt" sz="half" idx="10"/>
          </p:nvPr>
        </p:nvSpPr>
        <p:spPr/>
        <p:txBody>
          <a:bodyPr/>
          <a:lstStyle/>
          <a:p>
            <a:r>
              <a:rPr lang="en-US"/>
              <a:t>6/03/2021</a:t>
            </a:r>
          </a:p>
        </p:txBody>
      </p:sp>
      <p:sp>
        <p:nvSpPr>
          <p:cNvPr id="5" name="Footer Placeholder 4">
            <a:extLst>
              <a:ext uri="{FF2B5EF4-FFF2-40B4-BE49-F238E27FC236}">
                <a16:creationId xmlns:a16="http://schemas.microsoft.com/office/drawing/2014/main" id="{B80F9A8C-9EF9-4865-BA39-BF7550AE5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67BDB-374A-4EC3-AB19-4614DA069F4F}"/>
              </a:ext>
            </a:extLst>
          </p:cNvPr>
          <p:cNvSpPr>
            <a:spLocks noGrp="1"/>
          </p:cNvSpPr>
          <p:nvPr>
            <p:ph type="sldNum" sz="quarter" idx="12"/>
          </p:nvPr>
        </p:nvSpPr>
        <p:spPr/>
        <p:txBody>
          <a:bodyPr/>
          <a:lstStyle/>
          <a:p>
            <a:fld id="{BB694ACA-E68C-487E-8ACA-09D831962159}" type="slidenum">
              <a:rPr lang="en-US" smtClean="0"/>
              <a:t>‹#›</a:t>
            </a:fld>
            <a:endParaRPr lang="en-US"/>
          </a:p>
        </p:txBody>
      </p:sp>
    </p:spTree>
    <p:extLst>
      <p:ext uri="{BB962C8B-B14F-4D97-AF65-F5344CB8AC3E}">
        <p14:creationId xmlns:p14="http://schemas.microsoft.com/office/powerpoint/2010/main" val="1875069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48B4-8B55-4CA2-ABE2-DD9D89643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5E844-EB9F-47AA-9D86-0D35EBAD90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83B891-3FEB-404F-919D-0EEE06BAB9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F59A16-97C2-49EA-BED6-2BE584DCF28B}"/>
              </a:ext>
            </a:extLst>
          </p:cNvPr>
          <p:cNvSpPr>
            <a:spLocks noGrp="1"/>
          </p:cNvSpPr>
          <p:nvPr>
            <p:ph type="dt" sz="half" idx="10"/>
          </p:nvPr>
        </p:nvSpPr>
        <p:spPr/>
        <p:txBody>
          <a:bodyPr/>
          <a:lstStyle/>
          <a:p>
            <a:r>
              <a:rPr lang="en-US"/>
              <a:t>6/03/2021</a:t>
            </a:r>
          </a:p>
        </p:txBody>
      </p:sp>
      <p:sp>
        <p:nvSpPr>
          <p:cNvPr id="6" name="Footer Placeholder 5">
            <a:extLst>
              <a:ext uri="{FF2B5EF4-FFF2-40B4-BE49-F238E27FC236}">
                <a16:creationId xmlns:a16="http://schemas.microsoft.com/office/drawing/2014/main" id="{75F5BCFA-EC12-4BF3-B93F-0E5867E92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6C054-061B-420B-9090-562E7973E43B}"/>
              </a:ext>
            </a:extLst>
          </p:cNvPr>
          <p:cNvSpPr>
            <a:spLocks noGrp="1"/>
          </p:cNvSpPr>
          <p:nvPr>
            <p:ph type="sldNum" sz="quarter" idx="12"/>
          </p:nvPr>
        </p:nvSpPr>
        <p:spPr/>
        <p:txBody>
          <a:bodyPr/>
          <a:lstStyle/>
          <a:p>
            <a:fld id="{BB694ACA-E68C-487E-8ACA-09D831962159}" type="slidenum">
              <a:rPr lang="en-US" smtClean="0"/>
              <a:t>‹#›</a:t>
            </a:fld>
            <a:endParaRPr lang="en-US"/>
          </a:p>
        </p:txBody>
      </p:sp>
    </p:spTree>
    <p:extLst>
      <p:ext uri="{BB962C8B-B14F-4D97-AF65-F5344CB8AC3E}">
        <p14:creationId xmlns:p14="http://schemas.microsoft.com/office/powerpoint/2010/main" val="2566569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1912-1943-44A2-8DE7-56AA159D23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4BFAF2-E445-4D81-9BB0-E7FA031DE0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312405-6B57-4C6A-860D-1C09E1852B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4B2223-C8D1-47A7-BE6E-4E02255C7F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0FBF8C-DEB9-438B-83FB-0E4103EC8A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DD66-F6C3-474E-86DC-732C93E39756}"/>
              </a:ext>
            </a:extLst>
          </p:cNvPr>
          <p:cNvSpPr>
            <a:spLocks noGrp="1"/>
          </p:cNvSpPr>
          <p:nvPr>
            <p:ph type="dt" sz="half" idx="10"/>
          </p:nvPr>
        </p:nvSpPr>
        <p:spPr/>
        <p:txBody>
          <a:bodyPr/>
          <a:lstStyle/>
          <a:p>
            <a:r>
              <a:rPr lang="en-US"/>
              <a:t>6/03/2021</a:t>
            </a:r>
          </a:p>
        </p:txBody>
      </p:sp>
      <p:sp>
        <p:nvSpPr>
          <p:cNvPr id="8" name="Footer Placeholder 7">
            <a:extLst>
              <a:ext uri="{FF2B5EF4-FFF2-40B4-BE49-F238E27FC236}">
                <a16:creationId xmlns:a16="http://schemas.microsoft.com/office/drawing/2014/main" id="{73328D1E-11E3-4E70-8C39-021792ABCC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D43C52-27FB-455B-BC0D-0D6ABF61E7D3}"/>
              </a:ext>
            </a:extLst>
          </p:cNvPr>
          <p:cNvSpPr>
            <a:spLocks noGrp="1"/>
          </p:cNvSpPr>
          <p:nvPr>
            <p:ph type="sldNum" sz="quarter" idx="12"/>
          </p:nvPr>
        </p:nvSpPr>
        <p:spPr/>
        <p:txBody>
          <a:bodyPr/>
          <a:lstStyle/>
          <a:p>
            <a:fld id="{BB694ACA-E68C-487E-8ACA-09D831962159}" type="slidenum">
              <a:rPr lang="en-US" smtClean="0"/>
              <a:t>‹#›</a:t>
            </a:fld>
            <a:endParaRPr lang="en-US"/>
          </a:p>
        </p:txBody>
      </p:sp>
    </p:spTree>
    <p:extLst>
      <p:ext uri="{BB962C8B-B14F-4D97-AF65-F5344CB8AC3E}">
        <p14:creationId xmlns:p14="http://schemas.microsoft.com/office/powerpoint/2010/main" val="2890694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32812-1FE6-4EC4-995C-0FEC10EFBA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F03559-4459-4B9B-BCD9-E02D1519B06A}"/>
              </a:ext>
            </a:extLst>
          </p:cNvPr>
          <p:cNvSpPr>
            <a:spLocks noGrp="1"/>
          </p:cNvSpPr>
          <p:nvPr>
            <p:ph type="dt" sz="half" idx="10"/>
          </p:nvPr>
        </p:nvSpPr>
        <p:spPr/>
        <p:txBody>
          <a:bodyPr/>
          <a:lstStyle/>
          <a:p>
            <a:r>
              <a:rPr lang="en-US"/>
              <a:t>6/03/2021</a:t>
            </a:r>
          </a:p>
        </p:txBody>
      </p:sp>
      <p:sp>
        <p:nvSpPr>
          <p:cNvPr id="4" name="Footer Placeholder 3">
            <a:extLst>
              <a:ext uri="{FF2B5EF4-FFF2-40B4-BE49-F238E27FC236}">
                <a16:creationId xmlns:a16="http://schemas.microsoft.com/office/drawing/2014/main" id="{8D28C74A-B6DA-4942-9E8A-6BEF72E20D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9DBD97-9014-4D66-9B7D-917D221100DD}"/>
              </a:ext>
            </a:extLst>
          </p:cNvPr>
          <p:cNvSpPr>
            <a:spLocks noGrp="1"/>
          </p:cNvSpPr>
          <p:nvPr>
            <p:ph type="sldNum" sz="quarter" idx="12"/>
          </p:nvPr>
        </p:nvSpPr>
        <p:spPr/>
        <p:txBody>
          <a:bodyPr/>
          <a:lstStyle/>
          <a:p>
            <a:fld id="{BB694ACA-E68C-487E-8ACA-09D831962159}" type="slidenum">
              <a:rPr lang="en-US" smtClean="0"/>
              <a:t>‹#›</a:t>
            </a:fld>
            <a:endParaRPr lang="en-US"/>
          </a:p>
        </p:txBody>
      </p:sp>
    </p:spTree>
    <p:extLst>
      <p:ext uri="{BB962C8B-B14F-4D97-AF65-F5344CB8AC3E}">
        <p14:creationId xmlns:p14="http://schemas.microsoft.com/office/powerpoint/2010/main" val="4083278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338810-C8C5-4790-8C2A-439F2C6997E9}"/>
              </a:ext>
            </a:extLst>
          </p:cNvPr>
          <p:cNvSpPr>
            <a:spLocks noGrp="1"/>
          </p:cNvSpPr>
          <p:nvPr>
            <p:ph type="dt" sz="half" idx="10"/>
          </p:nvPr>
        </p:nvSpPr>
        <p:spPr/>
        <p:txBody>
          <a:bodyPr/>
          <a:lstStyle/>
          <a:p>
            <a:r>
              <a:rPr lang="en-US"/>
              <a:t>6/03/2021</a:t>
            </a:r>
          </a:p>
        </p:txBody>
      </p:sp>
      <p:sp>
        <p:nvSpPr>
          <p:cNvPr id="3" name="Footer Placeholder 2">
            <a:extLst>
              <a:ext uri="{FF2B5EF4-FFF2-40B4-BE49-F238E27FC236}">
                <a16:creationId xmlns:a16="http://schemas.microsoft.com/office/drawing/2014/main" id="{674F2CCB-0849-4172-9457-ADFA175418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8640FD-6C25-4B0F-8673-89C679A5C076}"/>
              </a:ext>
            </a:extLst>
          </p:cNvPr>
          <p:cNvSpPr>
            <a:spLocks noGrp="1"/>
          </p:cNvSpPr>
          <p:nvPr>
            <p:ph type="sldNum" sz="quarter" idx="12"/>
          </p:nvPr>
        </p:nvSpPr>
        <p:spPr/>
        <p:txBody>
          <a:bodyPr/>
          <a:lstStyle/>
          <a:p>
            <a:fld id="{BB694ACA-E68C-487E-8ACA-09D831962159}" type="slidenum">
              <a:rPr lang="en-US" smtClean="0"/>
              <a:t>‹#›</a:t>
            </a:fld>
            <a:endParaRPr lang="en-US"/>
          </a:p>
        </p:txBody>
      </p:sp>
    </p:spTree>
    <p:extLst>
      <p:ext uri="{BB962C8B-B14F-4D97-AF65-F5344CB8AC3E}">
        <p14:creationId xmlns:p14="http://schemas.microsoft.com/office/powerpoint/2010/main" val="52514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B967-BDDF-408E-AEC2-950CCE1256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BA2BEA-FDEC-48A2-A64F-BBBDF8A80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662C1-33C4-4810-8C8E-483B4A489F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38BBDC-6C00-4049-B5C9-706A03935921}"/>
              </a:ext>
            </a:extLst>
          </p:cNvPr>
          <p:cNvSpPr>
            <a:spLocks noGrp="1"/>
          </p:cNvSpPr>
          <p:nvPr>
            <p:ph type="dt" sz="half" idx="10"/>
          </p:nvPr>
        </p:nvSpPr>
        <p:spPr/>
        <p:txBody>
          <a:bodyPr/>
          <a:lstStyle/>
          <a:p>
            <a:r>
              <a:rPr lang="en-US"/>
              <a:t>6/03/2021</a:t>
            </a:r>
          </a:p>
        </p:txBody>
      </p:sp>
      <p:sp>
        <p:nvSpPr>
          <p:cNvPr id="6" name="Footer Placeholder 5">
            <a:extLst>
              <a:ext uri="{FF2B5EF4-FFF2-40B4-BE49-F238E27FC236}">
                <a16:creationId xmlns:a16="http://schemas.microsoft.com/office/drawing/2014/main" id="{03E1AE4D-6751-4774-87DA-D1F0EDBE1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CDB429-30B2-4CF1-B995-1B917357AB25}"/>
              </a:ext>
            </a:extLst>
          </p:cNvPr>
          <p:cNvSpPr>
            <a:spLocks noGrp="1"/>
          </p:cNvSpPr>
          <p:nvPr>
            <p:ph type="sldNum" sz="quarter" idx="12"/>
          </p:nvPr>
        </p:nvSpPr>
        <p:spPr/>
        <p:txBody>
          <a:bodyPr/>
          <a:lstStyle/>
          <a:p>
            <a:fld id="{BB694ACA-E68C-487E-8ACA-09D831962159}" type="slidenum">
              <a:rPr lang="en-US" smtClean="0"/>
              <a:t>‹#›</a:t>
            </a:fld>
            <a:endParaRPr lang="en-US"/>
          </a:p>
        </p:txBody>
      </p:sp>
    </p:spTree>
    <p:extLst>
      <p:ext uri="{BB962C8B-B14F-4D97-AF65-F5344CB8AC3E}">
        <p14:creationId xmlns:p14="http://schemas.microsoft.com/office/powerpoint/2010/main" val="2795872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A424D-D80B-4269-B55B-BD38E394FD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36935D-9A99-4F33-B30D-6D3092CA6B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5EA22-61A3-4AD2-9028-FD5ACF120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FD53E-3F81-48E8-B759-3A22410BF118}"/>
              </a:ext>
            </a:extLst>
          </p:cNvPr>
          <p:cNvSpPr>
            <a:spLocks noGrp="1"/>
          </p:cNvSpPr>
          <p:nvPr>
            <p:ph type="dt" sz="half" idx="10"/>
          </p:nvPr>
        </p:nvSpPr>
        <p:spPr/>
        <p:txBody>
          <a:bodyPr/>
          <a:lstStyle/>
          <a:p>
            <a:r>
              <a:rPr lang="en-US"/>
              <a:t>6/03/2021</a:t>
            </a:r>
          </a:p>
        </p:txBody>
      </p:sp>
      <p:sp>
        <p:nvSpPr>
          <p:cNvPr id="6" name="Footer Placeholder 5">
            <a:extLst>
              <a:ext uri="{FF2B5EF4-FFF2-40B4-BE49-F238E27FC236}">
                <a16:creationId xmlns:a16="http://schemas.microsoft.com/office/drawing/2014/main" id="{4CE56955-179B-4532-9DC1-0BACCDBF5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CBCA7C-850C-441E-AB1A-9E11EF03C029}"/>
              </a:ext>
            </a:extLst>
          </p:cNvPr>
          <p:cNvSpPr>
            <a:spLocks noGrp="1"/>
          </p:cNvSpPr>
          <p:nvPr>
            <p:ph type="sldNum" sz="quarter" idx="12"/>
          </p:nvPr>
        </p:nvSpPr>
        <p:spPr/>
        <p:txBody>
          <a:bodyPr/>
          <a:lstStyle/>
          <a:p>
            <a:fld id="{BB694ACA-E68C-487E-8ACA-09D831962159}" type="slidenum">
              <a:rPr lang="en-US" smtClean="0"/>
              <a:t>‹#›</a:t>
            </a:fld>
            <a:endParaRPr lang="en-US"/>
          </a:p>
        </p:txBody>
      </p:sp>
    </p:spTree>
    <p:extLst>
      <p:ext uri="{BB962C8B-B14F-4D97-AF65-F5344CB8AC3E}">
        <p14:creationId xmlns:p14="http://schemas.microsoft.com/office/powerpoint/2010/main" val="1572063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1174D3-025E-4CFF-B6C3-863103031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48D5C0-16A1-4742-916E-D969C15F1A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65468-FFF6-4A76-9DCC-39899DF22C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6/03/2021</a:t>
            </a:r>
          </a:p>
        </p:txBody>
      </p:sp>
      <p:sp>
        <p:nvSpPr>
          <p:cNvPr id="5" name="Footer Placeholder 4">
            <a:extLst>
              <a:ext uri="{FF2B5EF4-FFF2-40B4-BE49-F238E27FC236}">
                <a16:creationId xmlns:a16="http://schemas.microsoft.com/office/drawing/2014/main" id="{D5E20D7D-C638-48F2-8A19-F427AE9B2E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9ACDD5-6063-4A49-9361-FCEBDE2CD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94ACA-E68C-487E-8ACA-09D831962159}" type="slidenum">
              <a:rPr lang="en-US" smtClean="0"/>
              <a:t>‹#›</a:t>
            </a:fld>
            <a:endParaRPr lang="en-US"/>
          </a:p>
        </p:txBody>
      </p:sp>
    </p:spTree>
    <p:extLst>
      <p:ext uri="{BB962C8B-B14F-4D97-AF65-F5344CB8AC3E}">
        <p14:creationId xmlns:p14="http://schemas.microsoft.com/office/powerpoint/2010/main" val="3500550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doi.org/10.5194/acp-17-1775-201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hyperlink" Target="https://doi.org/10.5194/acp-16-4605-201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05DF-7DDA-4A12-BCC9-C012D24C5529}"/>
              </a:ext>
            </a:extLst>
          </p:cNvPr>
          <p:cNvSpPr>
            <a:spLocks noGrp="1"/>
          </p:cNvSpPr>
          <p:nvPr>
            <p:ph type="ctrTitle"/>
          </p:nvPr>
        </p:nvSpPr>
        <p:spPr>
          <a:xfrm>
            <a:off x="572877" y="626603"/>
            <a:ext cx="11060935" cy="2387600"/>
          </a:xfrm>
        </p:spPr>
        <p:txBody>
          <a:bodyPr>
            <a:normAutofit/>
          </a:bodyPr>
          <a:lstStyle/>
          <a:p>
            <a:r>
              <a:rPr lang="en-US" dirty="0"/>
              <a:t>TEMPO Science Team Meeting:</a:t>
            </a:r>
            <a:br>
              <a:rPr lang="en-US" dirty="0"/>
            </a:br>
            <a:r>
              <a:rPr lang="en-US" sz="4400" dirty="0"/>
              <a:t>EPA Model Applications of Satellite Data</a:t>
            </a:r>
          </a:p>
        </p:txBody>
      </p:sp>
      <p:sp>
        <p:nvSpPr>
          <p:cNvPr id="3" name="Subtitle 2">
            <a:extLst>
              <a:ext uri="{FF2B5EF4-FFF2-40B4-BE49-F238E27FC236}">
                <a16:creationId xmlns:a16="http://schemas.microsoft.com/office/drawing/2014/main" id="{B719EBC1-6CFF-4081-AA97-2B21D00F9201}"/>
              </a:ext>
            </a:extLst>
          </p:cNvPr>
          <p:cNvSpPr>
            <a:spLocks noGrp="1"/>
          </p:cNvSpPr>
          <p:nvPr>
            <p:ph type="subTitle" idx="1"/>
          </p:nvPr>
        </p:nvSpPr>
        <p:spPr>
          <a:xfrm>
            <a:off x="1524000" y="3602037"/>
            <a:ext cx="9144000" cy="2864863"/>
          </a:xfrm>
        </p:spPr>
        <p:txBody>
          <a:bodyPr>
            <a:normAutofit fontScale="92500" lnSpcReduction="20000"/>
          </a:bodyPr>
          <a:lstStyle/>
          <a:p>
            <a:r>
              <a:rPr lang="en-US" dirty="0"/>
              <a:t>Presenter: Barron H. Henderson</a:t>
            </a:r>
          </a:p>
          <a:p>
            <a:r>
              <a:rPr lang="en-US" dirty="0"/>
              <a:t>US EPA Office of Air Quality Planning and Standards</a:t>
            </a:r>
          </a:p>
          <a:p>
            <a:endParaRPr lang="en-US" dirty="0"/>
          </a:p>
          <a:p>
            <a:pPr algn="l"/>
            <a:r>
              <a:rPr lang="en-US" dirty="0"/>
              <a:t>Co-Authors: James East, Shannon N. Koplitz, Sergey Napelenok</a:t>
            </a:r>
            <a:r>
              <a:rPr lang="en-US"/>
              <a:t>, OAQPS </a:t>
            </a:r>
            <a:r>
              <a:rPr lang="en-US" dirty="0"/>
              <a:t>Satellite Forum</a:t>
            </a:r>
          </a:p>
          <a:p>
            <a:pPr algn="l"/>
            <a:endParaRPr lang="en-US" i="1" dirty="0"/>
          </a:p>
          <a:p>
            <a:pPr algn="l"/>
            <a:r>
              <a:rPr lang="en-US" i="1" dirty="0"/>
              <a:t>Disclaimer: Although this work was reviewed by EPA and approved for publication, it may not necessarily reflect official Agency policy.</a:t>
            </a:r>
          </a:p>
          <a:p>
            <a:endParaRPr lang="en-US" dirty="0"/>
          </a:p>
        </p:txBody>
      </p:sp>
      <p:sp>
        <p:nvSpPr>
          <p:cNvPr id="4" name="Date Placeholder 3">
            <a:extLst>
              <a:ext uri="{FF2B5EF4-FFF2-40B4-BE49-F238E27FC236}">
                <a16:creationId xmlns:a16="http://schemas.microsoft.com/office/drawing/2014/main" id="{A6B49F35-4D54-450D-9AF8-81D20DB2F48D}"/>
              </a:ext>
            </a:extLst>
          </p:cNvPr>
          <p:cNvSpPr>
            <a:spLocks noGrp="1"/>
          </p:cNvSpPr>
          <p:nvPr>
            <p:ph type="dt" sz="half" idx="10"/>
          </p:nvPr>
        </p:nvSpPr>
        <p:spPr/>
        <p:txBody>
          <a:bodyPr/>
          <a:lstStyle/>
          <a:p>
            <a:r>
              <a:rPr lang="en-US"/>
              <a:t>6/03/2021</a:t>
            </a:r>
          </a:p>
        </p:txBody>
      </p:sp>
      <p:sp>
        <p:nvSpPr>
          <p:cNvPr id="5" name="Slide Number Placeholder 4">
            <a:extLst>
              <a:ext uri="{FF2B5EF4-FFF2-40B4-BE49-F238E27FC236}">
                <a16:creationId xmlns:a16="http://schemas.microsoft.com/office/drawing/2014/main" id="{58AC31F4-9BDD-4248-B4B6-2142FC2DB155}"/>
              </a:ext>
            </a:extLst>
          </p:cNvPr>
          <p:cNvSpPr>
            <a:spLocks noGrp="1"/>
          </p:cNvSpPr>
          <p:nvPr>
            <p:ph type="sldNum" sz="quarter" idx="12"/>
          </p:nvPr>
        </p:nvSpPr>
        <p:spPr/>
        <p:txBody>
          <a:bodyPr/>
          <a:lstStyle/>
          <a:p>
            <a:fld id="{BB694ACA-E68C-487E-8ACA-09D831962159}" type="slidenum">
              <a:rPr lang="en-US" smtClean="0"/>
              <a:t>1</a:t>
            </a:fld>
            <a:endParaRPr lang="en-US"/>
          </a:p>
        </p:txBody>
      </p:sp>
    </p:spTree>
    <p:extLst>
      <p:ext uri="{BB962C8B-B14F-4D97-AF65-F5344CB8AC3E}">
        <p14:creationId xmlns:p14="http://schemas.microsoft.com/office/powerpoint/2010/main" val="2689473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1C45-1EF5-456B-9B14-AF1EED40FA04}"/>
              </a:ext>
            </a:extLst>
          </p:cNvPr>
          <p:cNvSpPr>
            <a:spLocks noGrp="1"/>
          </p:cNvSpPr>
          <p:nvPr>
            <p:ph type="title"/>
          </p:nvPr>
        </p:nvSpPr>
        <p:spPr/>
        <p:txBody>
          <a:bodyPr/>
          <a:lstStyle/>
          <a:p>
            <a:r>
              <a:rPr lang="en-US" dirty="0" err="1"/>
              <a:t>TropOMI</a:t>
            </a:r>
            <a:r>
              <a:rPr lang="en-US" dirty="0"/>
              <a:t> Slant Column Comparison</a:t>
            </a:r>
          </a:p>
        </p:txBody>
      </p:sp>
      <p:sp>
        <p:nvSpPr>
          <p:cNvPr id="3" name="Content Placeholder 2">
            <a:extLst>
              <a:ext uri="{FF2B5EF4-FFF2-40B4-BE49-F238E27FC236}">
                <a16:creationId xmlns:a16="http://schemas.microsoft.com/office/drawing/2014/main" id="{87271153-420A-40D0-97DE-E61325411081}"/>
              </a:ext>
            </a:extLst>
          </p:cNvPr>
          <p:cNvSpPr>
            <a:spLocks noGrp="1"/>
          </p:cNvSpPr>
          <p:nvPr>
            <p:ph idx="1"/>
          </p:nvPr>
        </p:nvSpPr>
        <p:spPr>
          <a:xfrm>
            <a:off x="838200" y="1428751"/>
            <a:ext cx="10515600" cy="1261109"/>
          </a:xfrm>
        </p:spPr>
        <p:txBody>
          <a:bodyPr numCol="2">
            <a:normAutofit fontScale="85000" lnSpcReduction="20000"/>
          </a:bodyPr>
          <a:lstStyle/>
          <a:p>
            <a:r>
              <a:rPr lang="en-US" dirty="0"/>
              <a:t>Slant column comparison is the basis of assimilation.</a:t>
            </a:r>
          </a:p>
          <a:p>
            <a:r>
              <a:rPr lang="en-US" dirty="0"/>
              <a:t>This prevents AMF uncertainty from direct influence</a:t>
            </a:r>
          </a:p>
          <a:p>
            <a:r>
              <a:rPr lang="en-US" dirty="0"/>
              <a:t>GSI operator:</a:t>
            </a:r>
          </a:p>
          <a:p>
            <a:pPr lvl="1"/>
            <a:r>
              <a:rPr lang="en-US" dirty="0"/>
              <a:t>Interpolates to </a:t>
            </a:r>
            <a:r>
              <a:rPr lang="en-US" dirty="0" err="1"/>
              <a:t>TropOMI</a:t>
            </a:r>
            <a:endParaRPr lang="en-US" dirty="0"/>
          </a:p>
          <a:p>
            <a:pPr lvl="1"/>
            <a:r>
              <a:rPr lang="en-US" dirty="0"/>
              <a:t>Applies scattering weight</a:t>
            </a:r>
          </a:p>
          <a:p>
            <a:pPr lvl="1"/>
            <a:r>
              <a:rPr lang="en-US" dirty="0"/>
              <a:t>Applies tropopause</a:t>
            </a:r>
          </a:p>
        </p:txBody>
      </p:sp>
      <p:pic>
        <p:nvPicPr>
          <p:cNvPr id="5" name="Picture 4" descr="Engineering drawing, map&#10;&#10;Description automatically generated">
            <a:extLst>
              <a:ext uri="{FF2B5EF4-FFF2-40B4-BE49-F238E27FC236}">
                <a16:creationId xmlns:a16="http://schemas.microsoft.com/office/drawing/2014/main" id="{7879BC40-8F11-4F92-B7B1-485D4EF5D5CD}"/>
              </a:ext>
            </a:extLst>
          </p:cNvPr>
          <p:cNvPicPr>
            <a:picLocks noChangeAspect="1"/>
          </p:cNvPicPr>
          <p:nvPr/>
        </p:nvPicPr>
        <p:blipFill rotWithShape="1">
          <a:blip r:embed="rId2">
            <a:extLst>
              <a:ext uri="{28A0092B-C50C-407E-A947-70E740481C1C}">
                <a14:useLocalDpi xmlns:a14="http://schemas.microsoft.com/office/drawing/2010/main" val="0"/>
              </a:ext>
            </a:extLst>
          </a:blip>
          <a:srcRect t="58254"/>
          <a:stretch/>
        </p:blipFill>
        <p:spPr>
          <a:xfrm>
            <a:off x="1446141" y="3048001"/>
            <a:ext cx="9126609" cy="3809997"/>
          </a:xfrm>
          <a:prstGeom prst="rect">
            <a:avLst/>
          </a:prstGeom>
        </p:spPr>
      </p:pic>
      <p:pic>
        <p:nvPicPr>
          <p:cNvPr id="6" name="Picture 5">
            <a:extLst>
              <a:ext uri="{FF2B5EF4-FFF2-40B4-BE49-F238E27FC236}">
                <a16:creationId xmlns:a16="http://schemas.microsoft.com/office/drawing/2014/main" id="{9F6196C2-A9B7-420D-9B83-4F99934C7E16}"/>
              </a:ext>
            </a:extLst>
          </p:cNvPr>
          <p:cNvPicPr>
            <a:picLocks noChangeAspect="1"/>
          </p:cNvPicPr>
          <p:nvPr/>
        </p:nvPicPr>
        <p:blipFill rotWithShape="1">
          <a:blip r:embed="rId3">
            <a:extLst>
              <a:ext uri="{28A0092B-C50C-407E-A947-70E740481C1C}">
                <a14:useLocalDpi xmlns:a14="http://schemas.microsoft.com/office/drawing/2010/main" val="0"/>
              </a:ext>
            </a:extLst>
          </a:blip>
          <a:srcRect b="35238"/>
          <a:stretch/>
        </p:blipFill>
        <p:spPr>
          <a:xfrm>
            <a:off x="10114214" y="453799"/>
            <a:ext cx="1532637" cy="1488848"/>
          </a:xfrm>
          <a:prstGeom prst="rect">
            <a:avLst/>
          </a:prstGeom>
        </p:spPr>
      </p:pic>
      <p:sp>
        <p:nvSpPr>
          <p:cNvPr id="7" name="Rectangle 6">
            <a:extLst>
              <a:ext uri="{FF2B5EF4-FFF2-40B4-BE49-F238E27FC236}">
                <a16:creationId xmlns:a16="http://schemas.microsoft.com/office/drawing/2014/main" id="{DB06F09B-FB84-4E2E-A2C1-B4DE2D84CA68}"/>
              </a:ext>
            </a:extLst>
          </p:cNvPr>
          <p:cNvSpPr/>
          <p:nvPr/>
        </p:nvSpPr>
        <p:spPr>
          <a:xfrm>
            <a:off x="9729672" y="1951954"/>
            <a:ext cx="2301720" cy="646331"/>
          </a:xfrm>
          <a:prstGeom prst="rect">
            <a:avLst/>
          </a:prstGeom>
        </p:spPr>
        <p:txBody>
          <a:bodyPr wrap="none">
            <a:spAutoFit/>
          </a:bodyPr>
          <a:lstStyle/>
          <a:p>
            <a:pPr algn="ctr"/>
            <a:r>
              <a:rPr lang="en-US" dirty="0"/>
              <a:t>James East</a:t>
            </a:r>
          </a:p>
          <a:p>
            <a:pPr algn="ctr"/>
            <a:r>
              <a:rPr lang="en-US" dirty="0"/>
              <a:t>ORISE Research Fellow</a:t>
            </a:r>
          </a:p>
        </p:txBody>
      </p:sp>
      <p:sp>
        <p:nvSpPr>
          <p:cNvPr id="4" name="Date Placeholder 3">
            <a:extLst>
              <a:ext uri="{FF2B5EF4-FFF2-40B4-BE49-F238E27FC236}">
                <a16:creationId xmlns:a16="http://schemas.microsoft.com/office/drawing/2014/main" id="{2626BF79-7445-44FF-8AD9-AC4077C566F2}"/>
              </a:ext>
            </a:extLst>
          </p:cNvPr>
          <p:cNvSpPr>
            <a:spLocks noGrp="1"/>
          </p:cNvSpPr>
          <p:nvPr>
            <p:ph type="dt" sz="half" idx="10"/>
          </p:nvPr>
        </p:nvSpPr>
        <p:spPr/>
        <p:txBody>
          <a:bodyPr/>
          <a:lstStyle/>
          <a:p>
            <a:r>
              <a:rPr lang="en-US"/>
              <a:t>6/03/2021</a:t>
            </a:r>
          </a:p>
        </p:txBody>
      </p:sp>
      <p:sp>
        <p:nvSpPr>
          <p:cNvPr id="8" name="Slide Number Placeholder 7">
            <a:extLst>
              <a:ext uri="{FF2B5EF4-FFF2-40B4-BE49-F238E27FC236}">
                <a16:creationId xmlns:a16="http://schemas.microsoft.com/office/drawing/2014/main" id="{15248A00-E31D-473F-BF4F-2EA2E611E705}"/>
              </a:ext>
            </a:extLst>
          </p:cNvPr>
          <p:cNvSpPr>
            <a:spLocks noGrp="1"/>
          </p:cNvSpPr>
          <p:nvPr>
            <p:ph type="sldNum" sz="quarter" idx="12"/>
          </p:nvPr>
        </p:nvSpPr>
        <p:spPr/>
        <p:txBody>
          <a:bodyPr/>
          <a:lstStyle/>
          <a:p>
            <a:fld id="{BB694ACA-E68C-487E-8ACA-09D831962159}" type="slidenum">
              <a:rPr lang="en-US" smtClean="0"/>
              <a:t>10</a:t>
            </a:fld>
            <a:endParaRPr lang="en-US"/>
          </a:p>
        </p:txBody>
      </p:sp>
    </p:spTree>
    <p:extLst>
      <p:ext uri="{BB962C8B-B14F-4D97-AF65-F5344CB8AC3E}">
        <p14:creationId xmlns:p14="http://schemas.microsoft.com/office/powerpoint/2010/main" val="2938304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08524-72BE-4B07-8E47-ACD08FBED2A5}"/>
              </a:ext>
            </a:extLst>
          </p:cNvPr>
          <p:cNvSpPr>
            <a:spLocks noGrp="1"/>
          </p:cNvSpPr>
          <p:nvPr>
            <p:ph type="title"/>
          </p:nvPr>
        </p:nvSpPr>
        <p:spPr/>
        <p:txBody>
          <a:bodyPr/>
          <a:lstStyle/>
          <a:p>
            <a:r>
              <a:rPr lang="en-US"/>
              <a:t>Challenges – vertical distribution of increment</a:t>
            </a:r>
          </a:p>
        </p:txBody>
      </p:sp>
      <p:sp>
        <p:nvSpPr>
          <p:cNvPr id="3" name="Content Placeholder 2">
            <a:extLst>
              <a:ext uri="{FF2B5EF4-FFF2-40B4-BE49-F238E27FC236}">
                <a16:creationId xmlns:a16="http://schemas.microsoft.com/office/drawing/2014/main" id="{28589B17-D8AF-4763-82A8-B54D922A16FF}"/>
              </a:ext>
            </a:extLst>
          </p:cNvPr>
          <p:cNvSpPr>
            <a:spLocks noGrp="1"/>
          </p:cNvSpPr>
          <p:nvPr>
            <p:ph idx="1"/>
          </p:nvPr>
        </p:nvSpPr>
        <p:spPr>
          <a:xfrm>
            <a:off x="838200" y="1469571"/>
            <a:ext cx="10515600" cy="1730826"/>
          </a:xfrm>
        </p:spPr>
        <p:txBody>
          <a:bodyPr>
            <a:normAutofit fontScale="92500"/>
          </a:bodyPr>
          <a:lstStyle/>
          <a:p>
            <a:r>
              <a:rPr lang="en-US" dirty="0"/>
              <a:t>Cooper et al. (2017) showed spatial “smearing” by finite difference.</a:t>
            </a:r>
          </a:p>
          <a:p>
            <a:pPr lvl="1"/>
            <a:r>
              <a:rPr lang="en-US" dirty="0"/>
              <a:t>Conceptual disconnect between increment and assumptions in beta.</a:t>
            </a:r>
          </a:p>
          <a:p>
            <a:pPr lvl="1"/>
            <a:r>
              <a:rPr lang="en-US" dirty="0"/>
              <a:t>Adjoint accounts for this implicitly</a:t>
            </a:r>
          </a:p>
          <a:p>
            <a:r>
              <a:rPr lang="en-US" dirty="0"/>
              <a:t>Step in the right direction: finite difference is to limit the vertical influence.</a:t>
            </a:r>
          </a:p>
        </p:txBody>
      </p:sp>
      <p:pic>
        <p:nvPicPr>
          <p:cNvPr id="5" name="Picture 4">
            <a:extLst>
              <a:ext uri="{FF2B5EF4-FFF2-40B4-BE49-F238E27FC236}">
                <a16:creationId xmlns:a16="http://schemas.microsoft.com/office/drawing/2014/main" id="{8B8F32E8-403C-47C1-B94E-A46C96FF1EB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200397"/>
            <a:ext cx="9144019" cy="3657607"/>
          </a:xfrm>
          <a:prstGeom prst="rect">
            <a:avLst/>
          </a:prstGeom>
        </p:spPr>
      </p:pic>
      <p:pic>
        <p:nvPicPr>
          <p:cNvPr id="11" name="Picture 10" descr="Diagram&#10;&#10;Description automatically generated">
            <a:extLst>
              <a:ext uri="{FF2B5EF4-FFF2-40B4-BE49-F238E27FC236}">
                <a16:creationId xmlns:a16="http://schemas.microsoft.com/office/drawing/2014/main" id="{66E4B4B0-AB21-4A3A-B7DB-47248F2A9BE8}"/>
              </a:ext>
            </a:extLst>
          </p:cNvPr>
          <p:cNvPicPr>
            <a:picLocks noChangeAspect="1"/>
          </p:cNvPicPr>
          <p:nvPr/>
        </p:nvPicPr>
        <p:blipFill rotWithShape="1">
          <a:blip r:embed="rId3">
            <a:extLst>
              <a:ext uri="{28A0092B-C50C-407E-A947-70E740481C1C}">
                <a14:useLocalDpi xmlns:a14="http://schemas.microsoft.com/office/drawing/2010/main" val="0"/>
              </a:ext>
            </a:extLst>
          </a:blip>
          <a:srcRect l="24008" r="22024"/>
          <a:stretch/>
        </p:blipFill>
        <p:spPr>
          <a:xfrm>
            <a:off x="8501761" y="3200397"/>
            <a:ext cx="2960915" cy="3657607"/>
          </a:xfrm>
          <a:prstGeom prst="rect">
            <a:avLst/>
          </a:prstGeom>
        </p:spPr>
      </p:pic>
      <p:sp>
        <p:nvSpPr>
          <p:cNvPr id="4" name="Date Placeholder 3">
            <a:extLst>
              <a:ext uri="{FF2B5EF4-FFF2-40B4-BE49-F238E27FC236}">
                <a16:creationId xmlns:a16="http://schemas.microsoft.com/office/drawing/2014/main" id="{3D4941C8-54AA-4797-B51F-FFB33C7710C5}"/>
              </a:ext>
            </a:extLst>
          </p:cNvPr>
          <p:cNvSpPr>
            <a:spLocks noGrp="1"/>
          </p:cNvSpPr>
          <p:nvPr>
            <p:ph type="dt" sz="half" idx="10"/>
          </p:nvPr>
        </p:nvSpPr>
        <p:spPr/>
        <p:txBody>
          <a:bodyPr/>
          <a:lstStyle/>
          <a:p>
            <a:r>
              <a:rPr lang="en-US"/>
              <a:t>6/03/2021</a:t>
            </a:r>
          </a:p>
        </p:txBody>
      </p:sp>
      <p:sp>
        <p:nvSpPr>
          <p:cNvPr id="6" name="Slide Number Placeholder 5">
            <a:extLst>
              <a:ext uri="{FF2B5EF4-FFF2-40B4-BE49-F238E27FC236}">
                <a16:creationId xmlns:a16="http://schemas.microsoft.com/office/drawing/2014/main" id="{21BAF3BC-FCBC-46E0-A69D-F776EF4DF9E4}"/>
              </a:ext>
            </a:extLst>
          </p:cNvPr>
          <p:cNvSpPr>
            <a:spLocks noGrp="1"/>
          </p:cNvSpPr>
          <p:nvPr>
            <p:ph type="sldNum" sz="quarter" idx="12"/>
          </p:nvPr>
        </p:nvSpPr>
        <p:spPr/>
        <p:txBody>
          <a:bodyPr/>
          <a:lstStyle/>
          <a:p>
            <a:fld id="{BB694ACA-E68C-487E-8ACA-09D831962159}" type="slidenum">
              <a:rPr lang="en-US" smtClean="0"/>
              <a:t>11</a:t>
            </a:fld>
            <a:endParaRPr lang="en-US"/>
          </a:p>
        </p:txBody>
      </p:sp>
    </p:spTree>
    <p:extLst>
      <p:ext uri="{BB962C8B-B14F-4D97-AF65-F5344CB8AC3E}">
        <p14:creationId xmlns:p14="http://schemas.microsoft.com/office/powerpoint/2010/main" val="243339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A63E-DEA2-4EEC-8BD7-41A42E1FAE5D}"/>
              </a:ext>
            </a:extLst>
          </p:cNvPr>
          <p:cNvSpPr>
            <a:spLocks noGrp="1"/>
          </p:cNvSpPr>
          <p:nvPr>
            <p:ph type="title"/>
          </p:nvPr>
        </p:nvSpPr>
        <p:spPr>
          <a:xfrm>
            <a:off x="838200" y="365125"/>
            <a:ext cx="5257800" cy="1460500"/>
          </a:xfrm>
        </p:spPr>
        <p:txBody>
          <a:bodyPr/>
          <a:lstStyle/>
          <a:p>
            <a:r>
              <a:rPr lang="en-US" dirty="0"/>
              <a:t>Iterative mass balance analysis</a:t>
            </a:r>
          </a:p>
        </p:txBody>
      </p:sp>
      <p:sp>
        <p:nvSpPr>
          <p:cNvPr id="3" name="Content Placeholder 2">
            <a:extLst>
              <a:ext uri="{FF2B5EF4-FFF2-40B4-BE49-F238E27FC236}">
                <a16:creationId xmlns:a16="http://schemas.microsoft.com/office/drawing/2014/main" id="{CE0171A1-28D4-4350-9F5F-56A55715EDF9}"/>
              </a:ext>
            </a:extLst>
          </p:cNvPr>
          <p:cNvSpPr>
            <a:spLocks noGrp="1"/>
          </p:cNvSpPr>
          <p:nvPr>
            <p:ph idx="1"/>
          </p:nvPr>
        </p:nvSpPr>
        <p:spPr>
          <a:xfrm>
            <a:off x="838200" y="1825625"/>
            <a:ext cx="5257800" cy="4351338"/>
          </a:xfrm>
        </p:spPr>
        <p:txBody>
          <a:bodyPr/>
          <a:lstStyle/>
          <a:p>
            <a:r>
              <a:rPr lang="en-US" dirty="0"/>
              <a:t>Cooper et al. (2017) showed that basic mass balance converged toward the “truth” with an asymptote 4 or 5 iterations.</a:t>
            </a:r>
          </a:p>
          <a:p>
            <a:r>
              <a:rPr lang="en-US" dirty="0"/>
              <a:t>Work in progress:</a:t>
            </a:r>
          </a:p>
          <a:p>
            <a:pPr lvl="1"/>
            <a:r>
              <a:rPr lang="en-US" dirty="0"/>
              <a:t>synthetic “truth” experiment not complete</a:t>
            </a:r>
          </a:p>
          <a:p>
            <a:pPr lvl="1"/>
            <a:r>
              <a:rPr lang="en-US" dirty="0"/>
              <a:t>iterative results show nominal convergence</a:t>
            </a:r>
          </a:p>
          <a:p>
            <a:pPr lvl="1"/>
            <a:r>
              <a:rPr lang="en-US" dirty="0"/>
              <a:t>More iterations in progress</a:t>
            </a:r>
          </a:p>
        </p:txBody>
      </p:sp>
      <p:pic>
        <p:nvPicPr>
          <p:cNvPr id="5" name="Picture 4" descr="Chart, line chart&#10;&#10;Description automatically generated">
            <a:extLst>
              <a:ext uri="{FF2B5EF4-FFF2-40B4-BE49-F238E27FC236}">
                <a16:creationId xmlns:a16="http://schemas.microsoft.com/office/drawing/2014/main" id="{C7B90FBB-8628-4082-B95D-FA6DC321E1A6}"/>
              </a:ext>
            </a:extLst>
          </p:cNvPr>
          <p:cNvPicPr>
            <a:picLocks noChangeAspect="1"/>
          </p:cNvPicPr>
          <p:nvPr/>
        </p:nvPicPr>
        <p:blipFill rotWithShape="1">
          <a:blip r:embed="rId3">
            <a:extLst>
              <a:ext uri="{28A0092B-C50C-407E-A947-70E740481C1C}">
                <a14:useLocalDpi xmlns:a14="http://schemas.microsoft.com/office/drawing/2010/main" val="0"/>
              </a:ext>
            </a:extLst>
          </a:blip>
          <a:srcRect t="47456" b="7831"/>
          <a:stretch/>
        </p:blipFill>
        <p:spPr>
          <a:xfrm>
            <a:off x="6363805" y="3624551"/>
            <a:ext cx="5529949" cy="2884714"/>
          </a:xfrm>
          <a:prstGeom prst="rect">
            <a:avLst/>
          </a:prstGeom>
        </p:spPr>
      </p:pic>
      <p:pic>
        <p:nvPicPr>
          <p:cNvPr id="6" name="Picture 5">
            <a:extLst>
              <a:ext uri="{FF2B5EF4-FFF2-40B4-BE49-F238E27FC236}">
                <a16:creationId xmlns:a16="http://schemas.microsoft.com/office/drawing/2014/main" id="{53F9047B-AB17-4D3C-AD73-FF5F397C9DB3}"/>
              </a:ext>
            </a:extLst>
          </p:cNvPr>
          <p:cNvPicPr>
            <a:picLocks noChangeAspect="1"/>
          </p:cNvPicPr>
          <p:nvPr/>
        </p:nvPicPr>
        <p:blipFill>
          <a:blip r:embed="rId4"/>
          <a:stretch>
            <a:fillRect/>
          </a:stretch>
        </p:blipFill>
        <p:spPr>
          <a:xfrm>
            <a:off x="6733137" y="209110"/>
            <a:ext cx="5374400" cy="3024340"/>
          </a:xfrm>
          <a:prstGeom prst="rect">
            <a:avLst/>
          </a:prstGeom>
        </p:spPr>
      </p:pic>
      <p:sp>
        <p:nvSpPr>
          <p:cNvPr id="4" name="Rectangle 3">
            <a:extLst>
              <a:ext uri="{FF2B5EF4-FFF2-40B4-BE49-F238E27FC236}">
                <a16:creationId xmlns:a16="http://schemas.microsoft.com/office/drawing/2014/main" id="{00835564-0FE4-4AE4-BBB7-494339704935}"/>
              </a:ext>
            </a:extLst>
          </p:cNvPr>
          <p:cNvSpPr/>
          <p:nvPr/>
        </p:nvSpPr>
        <p:spPr>
          <a:xfrm rot="16200000">
            <a:off x="5496329" y="1521044"/>
            <a:ext cx="2049344" cy="369332"/>
          </a:xfrm>
          <a:prstGeom prst="rect">
            <a:avLst/>
          </a:prstGeom>
        </p:spPr>
        <p:txBody>
          <a:bodyPr wrap="none">
            <a:spAutoFit/>
          </a:bodyPr>
          <a:lstStyle/>
          <a:p>
            <a:r>
              <a:rPr lang="en-US" dirty="0"/>
              <a:t>Cooper et al. (2017)</a:t>
            </a:r>
          </a:p>
        </p:txBody>
      </p:sp>
      <p:cxnSp>
        <p:nvCxnSpPr>
          <p:cNvPr id="8" name="Straight Connector 7">
            <a:extLst>
              <a:ext uri="{FF2B5EF4-FFF2-40B4-BE49-F238E27FC236}">
                <a16:creationId xmlns:a16="http://schemas.microsoft.com/office/drawing/2014/main" id="{89EE2815-B0EC-4D97-91DE-865C1DB6148C}"/>
              </a:ext>
            </a:extLst>
          </p:cNvPr>
          <p:cNvCxnSpPr/>
          <p:nvPr/>
        </p:nvCxnSpPr>
        <p:spPr>
          <a:xfrm>
            <a:off x="478971" y="3429000"/>
            <a:ext cx="115279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65C90F8A-8FA9-4492-83FE-0AA0A4F61D7B}"/>
              </a:ext>
            </a:extLst>
          </p:cNvPr>
          <p:cNvSpPr>
            <a:spLocks noGrp="1"/>
          </p:cNvSpPr>
          <p:nvPr>
            <p:ph type="dt" sz="half" idx="10"/>
          </p:nvPr>
        </p:nvSpPr>
        <p:spPr/>
        <p:txBody>
          <a:bodyPr/>
          <a:lstStyle/>
          <a:p>
            <a:r>
              <a:rPr lang="en-US"/>
              <a:t>6/03/2021</a:t>
            </a:r>
          </a:p>
        </p:txBody>
      </p:sp>
      <p:sp>
        <p:nvSpPr>
          <p:cNvPr id="9" name="Slide Number Placeholder 8">
            <a:extLst>
              <a:ext uri="{FF2B5EF4-FFF2-40B4-BE49-F238E27FC236}">
                <a16:creationId xmlns:a16="http://schemas.microsoft.com/office/drawing/2014/main" id="{CE01B37C-A32F-4C0E-ADD9-646F609430FE}"/>
              </a:ext>
            </a:extLst>
          </p:cNvPr>
          <p:cNvSpPr>
            <a:spLocks noGrp="1"/>
          </p:cNvSpPr>
          <p:nvPr>
            <p:ph type="sldNum" sz="quarter" idx="12"/>
          </p:nvPr>
        </p:nvSpPr>
        <p:spPr/>
        <p:txBody>
          <a:bodyPr/>
          <a:lstStyle/>
          <a:p>
            <a:fld id="{BB694ACA-E68C-487E-8ACA-09D831962159}" type="slidenum">
              <a:rPr lang="en-US" smtClean="0"/>
              <a:t>12</a:t>
            </a:fld>
            <a:endParaRPr lang="en-US"/>
          </a:p>
        </p:txBody>
      </p:sp>
    </p:spTree>
    <p:extLst>
      <p:ext uri="{BB962C8B-B14F-4D97-AF65-F5344CB8AC3E}">
        <p14:creationId xmlns:p14="http://schemas.microsoft.com/office/powerpoint/2010/main" val="3334940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10;&#10;Description automatically generated">
            <a:extLst>
              <a:ext uri="{FF2B5EF4-FFF2-40B4-BE49-F238E27FC236}">
                <a16:creationId xmlns:a16="http://schemas.microsoft.com/office/drawing/2014/main" id="{073E56BD-F5E7-43AB-8C89-6CC439D6E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502" y="3143248"/>
            <a:ext cx="4466168" cy="3349626"/>
          </a:xfrm>
          <a:prstGeom prst="rect">
            <a:avLst/>
          </a:prstGeom>
        </p:spPr>
      </p:pic>
      <p:pic>
        <p:nvPicPr>
          <p:cNvPr id="13" name="Picture 12" descr="Map&#10;&#10;Description automatically generated">
            <a:extLst>
              <a:ext uri="{FF2B5EF4-FFF2-40B4-BE49-F238E27FC236}">
                <a16:creationId xmlns:a16="http://schemas.microsoft.com/office/drawing/2014/main" id="{797A00E1-9522-4BA2-ABC0-0FEF08633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916" y="3143249"/>
            <a:ext cx="4466167" cy="3349625"/>
          </a:xfrm>
          <a:prstGeom prst="rect">
            <a:avLst/>
          </a:prstGeom>
        </p:spPr>
      </p:pic>
      <p:pic>
        <p:nvPicPr>
          <p:cNvPr id="5" name="Content Placeholder 4" descr="Map&#10;&#10;Description automatically generated">
            <a:extLst>
              <a:ext uri="{FF2B5EF4-FFF2-40B4-BE49-F238E27FC236}">
                <a16:creationId xmlns:a16="http://schemas.microsoft.com/office/drawing/2014/main" id="{9A92C96D-ED92-4329-B92A-048AC93841A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2333" y="3143250"/>
            <a:ext cx="4466167" cy="3349625"/>
          </a:xfrm>
        </p:spPr>
      </p:pic>
      <p:sp>
        <p:nvSpPr>
          <p:cNvPr id="2" name="Title 1">
            <a:extLst>
              <a:ext uri="{FF2B5EF4-FFF2-40B4-BE49-F238E27FC236}">
                <a16:creationId xmlns:a16="http://schemas.microsoft.com/office/drawing/2014/main" id="{AE2B5C09-1E57-4339-98C5-F5560D2C644A}"/>
              </a:ext>
            </a:extLst>
          </p:cNvPr>
          <p:cNvSpPr>
            <a:spLocks noGrp="1"/>
          </p:cNvSpPr>
          <p:nvPr>
            <p:ph type="title"/>
          </p:nvPr>
        </p:nvSpPr>
        <p:spPr/>
        <p:txBody>
          <a:bodyPr/>
          <a:lstStyle/>
          <a:p>
            <a:r>
              <a:rPr lang="en-US" dirty="0"/>
              <a:t>Preliminary Assimilation and inversion results</a:t>
            </a:r>
          </a:p>
        </p:txBody>
      </p:sp>
      <p:sp>
        <p:nvSpPr>
          <p:cNvPr id="8" name="Content Placeholder 2">
            <a:extLst>
              <a:ext uri="{FF2B5EF4-FFF2-40B4-BE49-F238E27FC236}">
                <a16:creationId xmlns:a16="http://schemas.microsoft.com/office/drawing/2014/main" id="{4733A904-F9AD-41E3-ADC8-3AA367BA8C7A}"/>
              </a:ext>
            </a:extLst>
          </p:cNvPr>
          <p:cNvSpPr txBox="1">
            <a:spLocks/>
          </p:cNvSpPr>
          <p:nvPr/>
        </p:nvSpPr>
        <p:spPr>
          <a:xfrm>
            <a:off x="838200" y="1469571"/>
            <a:ext cx="10515600" cy="1730826"/>
          </a:xfrm>
          <a:prstGeom prst="rect">
            <a:avLst/>
          </a:prstGeom>
        </p:spPr>
        <p:txBody>
          <a:bodyPr vert="horz" lIns="91440" tIns="45720" rIns="91440" bIns="45720" numCol="3"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sensitivity parameter is higher than previous literature results (largely forced by large outliers)</a:t>
            </a:r>
          </a:p>
          <a:p>
            <a:r>
              <a:rPr lang="en-US" dirty="0"/>
              <a:t>Large changes are seen over areas with little emissions and low vertical columns (lifetime or emissions?)</a:t>
            </a:r>
          </a:p>
          <a:p>
            <a:r>
              <a:rPr lang="en-US" dirty="0"/>
              <a:t>Preliminary results show a combination of increases and decreases nationally and globally</a:t>
            </a:r>
          </a:p>
        </p:txBody>
      </p:sp>
      <p:sp>
        <p:nvSpPr>
          <p:cNvPr id="3" name="Date Placeholder 2">
            <a:extLst>
              <a:ext uri="{FF2B5EF4-FFF2-40B4-BE49-F238E27FC236}">
                <a16:creationId xmlns:a16="http://schemas.microsoft.com/office/drawing/2014/main" id="{6E34C2AA-0F0E-4CAC-9D54-0A90FC0643F2}"/>
              </a:ext>
            </a:extLst>
          </p:cNvPr>
          <p:cNvSpPr>
            <a:spLocks noGrp="1"/>
          </p:cNvSpPr>
          <p:nvPr>
            <p:ph type="dt" sz="half" idx="10"/>
          </p:nvPr>
        </p:nvSpPr>
        <p:spPr/>
        <p:txBody>
          <a:bodyPr/>
          <a:lstStyle/>
          <a:p>
            <a:r>
              <a:rPr lang="en-US"/>
              <a:t>6/03/2021</a:t>
            </a:r>
          </a:p>
        </p:txBody>
      </p:sp>
      <p:sp>
        <p:nvSpPr>
          <p:cNvPr id="4" name="Slide Number Placeholder 3">
            <a:extLst>
              <a:ext uri="{FF2B5EF4-FFF2-40B4-BE49-F238E27FC236}">
                <a16:creationId xmlns:a16="http://schemas.microsoft.com/office/drawing/2014/main" id="{03FF95F3-B5B1-40A2-AA49-E44E5333ADBC}"/>
              </a:ext>
            </a:extLst>
          </p:cNvPr>
          <p:cNvSpPr>
            <a:spLocks noGrp="1"/>
          </p:cNvSpPr>
          <p:nvPr>
            <p:ph type="sldNum" sz="quarter" idx="12"/>
          </p:nvPr>
        </p:nvSpPr>
        <p:spPr/>
        <p:txBody>
          <a:bodyPr/>
          <a:lstStyle/>
          <a:p>
            <a:fld id="{BB694ACA-E68C-487E-8ACA-09D831962159}" type="slidenum">
              <a:rPr lang="en-US" smtClean="0"/>
              <a:t>13</a:t>
            </a:fld>
            <a:endParaRPr lang="en-US"/>
          </a:p>
        </p:txBody>
      </p:sp>
    </p:spTree>
    <p:extLst>
      <p:ext uri="{BB962C8B-B14F-4D97-AF65-F5344CB8AC3E}">
        <p14:creationId xmlns:p14="http://schemas.microsoft.com/office/powerpoint/2010/main" val="981682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F228E-53C1-4BB5-B527-7ACB313F6255}"/>
              </a:ext>
            </a:extLst>
          </p:cNvPr>
          <p:cNvSpPr>
            <a:spLocks noGrp="1"/>
          </p:cNvSpPr>
          <p:nvPr>
            <p:ph type="title"/>
          </p:nvPr>
        </p:nvSpPr>
        <p:spPr/>
        <p:txBody>
          <a:bodyPr/>
          <a:lstStyle/>
          <a:p>
            <a:r>
              <a:rPr lang="en-US" dirty="0"/>
              <a:t>Impacts of preliminary assimilation and emissions update on model performance</a:t>
            </a:r>
          </a:p>
        </p:txBody>
      </p:sp>
      <p:sp>
        <p:nvSpPr>
          <p:cNvPr id="3" name="Content Placeholder 2">
            <a:extLst>
              <a:ext uri="{FF2B5EF4-FFF2-40B4-BE49-F238E27FC236}">
                <a16:creationId xmlns:a16="http://schemas.microsoft.com/office/drawing/2014/main" id="{22A457F0-D8C5-40EB-90C4-B304CF230047}"/>
              </a:ext>
            </a:extLst>
          </p:cNvPr>
          <p:cNvSpPr>
            <a:spLocks noGrp="1"/>
          </p:cNvSpPr>
          <p:nvPr>
            <p:ph idx="1"/>
          </p:nvPr>
        </p:nvSpPr>
        <p:spPr>
          <a:xfrm>
            <a:off x="838200" y="1825625"/>
            <a:ext cx="3766457" cy="4351338"/>
          </a:xfrm>
        </p:spPr>
        <p:txBody>
          <a:bodyPr>
            <a:normAutofit fontScale="70000" lnSpcReduction="20000"/>
          </a:bodyPr>
          <a:lstStyle/>
          <a:p>
            <a:r>
              <a:rPr lang="en-US" dirty="0"/>
              <a:t>Satellite performance improves, but what about surface?</a:t>
            </a:r>
          </a:p>
          <a:p>
            <a:r>
              <a:rPr lang="en-US" dirty="0"/>
              <a:t>Small improvements in the right direction</a:t>
            </a:r>
          </a:p>
          <a:p>
            <a:r>
              <a:rPr lang="en-US" dirty="0"/>
              <a:t>Correlation improved in both NO2 and ozone at the surface</a:t>
            </a:r>
          </a:p>
          <a:p>
            <a:pPr lvl="1"/>
            <a:r>
              <a:rPr lang="en-US" dirty="0"/>
              <a:t>NO2 correlation better in posterior than assimilation (better localization?)</a:t>
            </a:r>
          </a:p>
          <a:p>
            <a:pPr lvl="1"/>
            <a:r>
              <a:rPr lang="en-US" dirty="0"/>
              <a:t>Ozone correlation better in assimilation than posterior (more impact in the free trop?)</a:t>
            </a:r>
          </a:p>
          <a:p>
            <a:r>
              <a:rPr lang="en-US" dirty="0"/>
              <a:t>No measurements from biggest changed areas (India and China)</a:t>
            </a:r>
          </a:p>
          <a:p>
            <a:pPr lvl="1"/>
            <a:r>
              <a:rPr lang="en-US" dirty="0"/>
              <a:t>Need surface measurements</a:t>
            </a:r>
          </a:p>
          <a:p>
            <a:pPr lvl="1"/>
            <a:r>
              <a:rPr lang="en-US" dirty="0" err="1"/>
              <a:t>OpenAQ</a:t>
            </a:r>
            <a:r>
              <a:rPr lang="en-US" dirty="0"/>
              <a:t> processing</a:t>
            </a:r>
          </a:p>
        </p:txBody>
      </p:sp>
      <p:pic>
        <p:nvPicPr>
          <p:cNvPr id="5" name="Picture 4" descr="Chart, scatter chart&#10;&#10;Description automatically generated">
            <a:extLst>
              <a:ext uri="{FF2B5EF4-FFF2-40B4-BE49-F238E27FC236}">
                <a16:creationId xmlns:a16="http://schemas.microsoft.com/office/drawing/2014/main" id="{4B0C3940-CDC7-49A3-AD81-48E567E6DCEF}"/>
              </a:ext>
            </a:extLst>
          </p:cNvPr>
          <p:cNvPicPr>
            <a:picLocks noChangeAspect="1"/>
          </p:cNvPicPr>
          <p:nvPr/>
        </p:nvPicPr>
        <p:blipFill rotWithShape="1">
          <a:blip r:embed="rId3">
            <a:extLst>
              <a:ext uri="{28A0092B-C50C-407E-A947-70E740481C1C}">
                <a14:useLocalDpi xmlns:a14="http://schemas.microsoft.com/office/drawing/2010/main" val="0"/>
              </a:ext>
            </a:extLst>
          </a:blip>
          <a:srcRect l="8551" t="10233" r="16326" b="11840"/>
          <a:stretch/>
        </p:blipFill>
        <p:spPr>
          <a:xfrm>
            <a:off x="5301343" y="1878464"/>
            <a:ext cx="6215743" cy="2149250"/>
          </a:xfrm>
          <a:prstGeom prst="rect">
            <a:avLst/>
          </a:prstGeom>
        </p:spPr>
      </p:pic>
      <p:pic>
        <p:nvPicPr>
          <p:cNvPr id="9" name="Picture 8" descr="Chart, scatter chart&#10;&#10;Description automatically generated">
            <a:extLst>
              <a:ext uri="{FF2B5EF4-FFF2-40B4-BE49-F238E27FC236}">
                <a16:creationId xmlns:a16="http://schemas.microsoft.com/office/drawing/2014/main" id="{36C63B1F-01B6-4027-BEBD-1A220AD6D185}"/>
              </a:ext>
            </a:extLst>
          </p:cNvPr>
          <p:cNvPicPr>
            <a:picLocks noChangeAspect="1"/>
          </p:cNvPicPr>
          <p:nvPr/>
        </p:nvPicPr>
        <p:blipFill rotWithShape="1">
          <a:blip r:embed="rId4">
            <a:extLst>
              <a:ext uri="{28A0092B-C50C-407E-A947-70E740481C1C}">
                <a14:useLocalDpi xmlns:a14="http://schemas.microsoft.com/office/drawing/2010/main" val="0"/>
              </a:ext>
            </a:extLst>
          </a:blip>
          <a:srcRect l="8551" t="10619" r="16326" b="11454"/>
          <a:stretch/>
        </p:blipFill>
        <p:spPr>
          <a:xfrm>
            <a:off x="5301343" y="4027714"/>
            <a:ext cx="6215743" cy="2149250"/>
          </a:xfrm>
          <a:prstGeom prst="rect">
            <a:avLst/>
          </a:prstGeom>
        </p:spPr>
      </p:pic>
      <p:sp>
        <p:nvSpPr>
          <p:cNvPr id="4" name="Rectangle 3">
            <a:extLst>
              <a:ext uri="{FF2B5EF4-FFF2-40B4-BE49-F238E27FC236}">
                <a16:creationId xmlns:a16="http://schemas.microsoft.com/office/drawing/2014/main" id="{9241700E-6054-4E51-A6BB-FECFA0C05BF0}"/>
              </a:ext>
            </a:extLst>
          </p:cNvPr>
          <p:cNvSpPr/>
          <p:nvPr/>
        </p:nvSpPr>
        <p:spPr>
          <a:xfrm rot="16200000">
            <a:off x="4798871" y="2768423"/>
            <a:ext cx="603050" cy="369332"/>
          </a:xfrm>
          <a:prstGeom prst="rect">
            <a:avLst/>
          </a:prstGeom>
        </p:spPr>
        <p:txBody>
          <a:bodyPr wrap="none">
            <a:spAutoFit/>
          </a:bodyPr>
          <a:lstStyle/>
          <a:p>
            <a:r>
              <a:rPr lang="en-US" dirty="0"/>
              <a:t>NO2</a:t>
            </a:r>
          </a:p>
        </p:txBody>
      </p:sp>
      <p:sp>
        <p:nvSpPr>
          <p:cNvPr id="14" name="Rectangle 13">
            <a:extLst>
              <a:ext uri="{FF2B5EF4-FFF2-40B4-BE49-F238E27FC236}">
                <a16:creationId xmlns:a16="http://schemas.microsoft.com/office/drawing/2014/main" id="{0A04F7BE-7FA7-4E13-8A07-E620F4EC1D98}"/>
              </a:ext>
            </a:extLst>
          </p:cNvPr>
          <p:cNvSpPr/>
          <p:nvPr/>
        </p:nvSpPr>
        <p:spPr>
          <a:xfrm rot="16200000">
            <a:off x="4698923" y="4917673"/>
            <a:ext cx="781176" cy="369332"/>
          </a:xfrm>
          <a:prstGeom prst="rect">
            <a:avLst/>
          </a:prstGeom>
        </p:spPr>
        <p:txBody>
          <a:bodyPr wrap="none">
            <a:spAutoFit/>
          </a:bodyPr>
          <a:lstStyle/>
          <a:p>
            <a:r>
              <a:rPr lang="en-US" dirty="0"/>
              <a:t>Ozone</a:t>
            </a:r>
          </a:p>
        </p:txBody>
      </p:sp>
      <p:sp>
        <p:nvSpPr>
          <p:cNvPr id="6" name="Date Placeholder 5">
            <a:extLst>
              <a:ext uri="{FF2B5EF4-FFF2-40B4-BE49-F238E27FC236}">
                <a16:creationId xmlns:a16="http://schemas.microsoft.com/office/drawing/2014/main" id="{429B5340-FFED-41AE-9819-855A4E95A078}"/>
              </a:ext>
            </a:extLst>
          </p:cNvPr>
          <p:cNvSpPr>
            <a:spLocks noGrp="1"/>
          </p:cNvSpPr>
          <p:nvPr>
            <p:ph type="dt" sz="half" idx="10"/>
          </p:nvPr>
        </p:nvSpPr>
        <p:spPr/>
        <p:txBody>
          <a:bodyPr/>
          <a:lstStyle/>
          <a:p>
            <a:r>
              <a:rPr lang="en-US"/>
              <a:t>6/03/2021</a:t>
            </a:r>
          </a:p>
        </p:txBody>
      </p:sp>
      <p:sp>
        <p:nvSpPr>
          <p:cNvPr id="8" name="Slide Number Placeholder 7">
            <a:extLst>
              <a:ext uri="{FF2B5EF4-FFF2-40B4-BE49-F238E27FC236}">
                <a16:creationId xmlns:a16="http://schemas.microsoft.com/office/drawing/2014/main" id="{6D3DFB3C-1DCA-442B-871F-367E1831B9D4}"/>
              </a:ext>
            </a:extLst>
          </p:cNvPr>
          <p:cNvSpPr>
            <a:spLocks noGrp="1"/>
          </p:cNvSpPr>
          <p:nvPr>
            <p:ph type="sldNum" sz="quarter" idx="12"/>
          </p:nvPr>
        </p:nvSpPr>
        <p:spPr/>
        <p:txBody>
          <a:bodyPr/>
          <a:lstStyle/>
          <a:p>
            <a:fld id="{BB694ACA-E68C-487E-8ACA-09D831962159}" type="slidenum">
              <a:rPr lang="en-US" smtClean="0"/>
              <a:t>14</a:t>
            </a:fld>
            <a:endParaRPr lang="en-US"/>
          </a:p>
        </p:txBody>
      </p:sp>
    </p:spTree>
    <p:extLst>
      <p:ext uri="{BB962C8B-B14F-4D97-AF65-F5344CB8AC3E}">
        <p14:creationId xmlns:p14="http://schemas.microsoft.com/office/powerpoint/2010/main" val="3459173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D3AE-B6EB-4164-B4E9-8DB6F558B93D}"/>
              </a:ext>
            </a:extLst>
          </p:cNvPr>
          <p:cNvSpPr>
            <a:spLocks noGrp="1"/>
          </p:cNvSpPr>
          <p:nvPr>
            <p:ph type="title"/>
          </p:nvPr>
        </p:nvSpPr>
        <p:spPr>
          <a:xfrm>
            <a:off x="571500" y="185082"/>
            <a:ext cx="10782300" cy="1325563"/>
          </a:xfrm>
        </p:spPr>
        <p:txBody>
          <a:bodyPr/>
          <a:lstStyle/>
          <a:p>
            <a:r>
              <a:rPr lang="en-US" dirty="0"/>
              <a:t>Possibilities with geostationary satellite information </a:t>
            </a:r>
          </a:p>
        </p:txBody>
      </p:sp>
      <p:sp>
        <p:nvSpPr>
          <p:cNvPr id="3" name="Content Placeholder 2">
            <a:extLst>
              <a:ext uri="{FF2B5EF4-FFF2-40B4-BE49-F238E27FC236}">
                <a16:creationId xmlns:a16="http://schemas.microsoft.com/office/drawing/2014/main" id="{5DC2E5A5-490F-4580-8B9C-E0C049D14D05}"/>
              </a:ext>
            </a:extLst>
          </p:cNvPr>
          <p:cNvSpPr>
            <a:spLocks noGrp="1"/>
          </p:cNvSpPr>
          <p:nvPr>
            <p:ph idx="1"/>
          </p:nvPr>
        </p:nvSpPr>
        <p:spPr>
          <a:xfrm>
            <a:off x="571500" y="1623298"/>
            <a:ext cx="8103870" cy="4351338"/>
          </a:xfrm>
        </p:spPr>
        <p:txBody>
          <a:bodyPr>
            <a:normAutofit fontScale="85000" lnSpcReduction="20000"/>
          </a:bodyPr>
          <a:lstStyle/>
          <a:p>
            <a:r>
              <a:rPr lang="en-US" dirty="0"/>
              <a:t>Imagine if we weren’t looking once a day, but all day!</a:t>
            </a:r>
          </a:p>
          <a:p>
            <a:pPr lvl="1"/>
            <a:r>
              <a:rPr lang="en-US" dirty="0"/>
              <a:t>e.g., commuter traffic is at a minimum at mid-day</a:t>
            </a:r>
          </a:p>
          <a:p>
            <a:pPr lvl="1"/>
            <a:r>
              <a:rPr lang="en-US" dirty="0"/>
              <a:t>e.g., does the polar orbit cover peak electrical load times?</a:t>
            </a:r>
          </a:p>
          <a:p>
            <a:pPr lvl="1"/>
            <a:r>
              <a:rPr lang="en-US" dirty="0"/>
              <a:t>More complete coverage of episodic events – e.g. wildfire plumes</a:t>
            </a:r>
          </a:p>
          <a:p>
            <a:pPr lvl="1"/>
            <a:r>
              <a:rPr lang="en-US" dirty="0"/>
              <a:t>Better characterization of diurnal dynamics and interactions with emissions – e.g. land-sea breeze changes near coastal monitors</a:t>
            </a:r>
          </a:p>
          <a:p>
            <a:r>
              <a:rPr lang="en-US" dirty="0"/>
              <a:t>Imagine if we had finer spatial resolution</a:t>
            </a:r>
          </a:p>
          <a:p>
            <a:pPr lvl="1"/>
            <a:r>
              <a:rPr lang="en-US" dirty="0"/>
              <a:t>More refined differentiation of proximal emission sources and chemical processes</a:t>
            </a:r>
          </a:p>
          <a:p>
            <a:pPr lvl="1"/>
            <a:r>
              <a:rPr lang="en-US" dirty="0"/>
              <a:t>Increased confidence in relationships between satellite data and surface concentrations</a:t>
            </a:r>
          </a:p>
          <a:p>
            <a:r>
              <a:rPr lang="en-US" dirty="0"/>
              <a:t>The data management challenge will not be trivial.</a:t>
            </a:r>
          </a:p>
          <a:p>
            <a:pPr lvl="1"/>
            <a:r>
              <a:rPr lang="en-US" dirty="0"/>
              <a:t>Larger granules and more of them.</a:t>
            </a:r>
          </a:p>
          <a:p>
            <a:pPr lvl="1"/>
            <a:r>
              <a:rPr lang="en-US" dirty="0"/>
              <a:t>We need to start working with the data now to be ready when it arrives.</a:t>
            </a:r>
          </a:p>
        </p:txBody>
      </p:sp>
      <p:grpSp>
        <p:nvGrpSpPr>
          <p:cNvPr id="16" name="Group 15">
            <a:extLst>
              <a:ext uri="{FF2B5EF4-FFF2-40B4-BE49-F238E27FC236}">
                <a16:creationId xmlns:a16="http://schemas.microsoft.com/office/drawing/2014/main" id="{8827B7C7-0D7B-4904-A6EC-D62E00DE8501}"/>
              </a:ext>
            </a:extLst>
          </p:cNvPr>
          <p:cNvGrpSpPr/>
          <p:nvPr/>
        </p:nvGrpSpPr>
        <p:grpSpPr>
          <a:xfrm>
            <a:off x="8675370" y="971550"/>
            <a:ext cx="2869781" cy="2731769"/>
            <a:chOff x="6480810" y="1280159"/>
            <a:chExt cx="2567970" cy="2423160"/>
          </a:xfrm>
        </p:grpSpPr>
        <p:pic>
          <p:nvPicPr>
            <p:cNvPr id="5" name="Picture 4" descr="A picture containing colorful&#10;&#10;Description automatically generated">
              <a:extLst>
                <a:ext uri="{FF2B5EF4-FFF2-40B4-BE49-F238E27FC236}">
                  <a16:creationId xmlns:a16="http://schemas.microsoft.com/office/drawing/2014/main" id="{521AC890-E31A-4681-B9D0-2B6ACB5BE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810" y="1280159"/>
              <a:ext cx="2567970" cy="2423160"/>
            </a:xfrm>
            <a:prstGeom prst="rect">
              <a:avLst/>
            </a:prstGeom>
          </p:spPr>
        </p:pic>
        <p:sp>
          <p:nvSpPr>
            <p:cNvPr id="13" name="Oval 12">
              <a:extLst>
                <a:ext uri="{FF2B5EF4-FFF2-40B4-BE49-F238E27FC236}">
                  <a16:creationId xmlns:a16="http://schemas.microsoft.com/office/drawing/2014/main" id="{63C27F0C-0036-4B60-80FD-685B52B3291F}"/>
                </a:ext>
              </a:extLst>
            </p:cNvPr>
            <p:cNvSpPr/>
            <p:nvPr/>
          </p:nvSpPr>
          <p:spPr>
            <a:xfrm>
              <a:off x="6972299" y="1405890"/>
              <a:ext cx="2034541" cy="105156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36C660F-5D40-45F0-A7A2-207C2FC111FD}"/>
              </a:ext>
            </a:extLst>
          </p:cNvPr>
          <p:cNvGrpSpPr/>
          <p:nvPr/>
        </p:nvGrpSpPr>
        <p:grpSpPr>
          <a:xfrm>
            <a:off x="8675369" y="3798967"/>
            <a:ext cx="2914703" cy="2731769"/>
            <a:chOff x="9377231" y="1280159"/>
            <a:chExt cx="2569818" cy="2423161"/>
          </a:xfrm>
        </p:grpSpPr>
        <p:pic>
          <p:nvPicPr>
            <p:cNvPr id="7" name="Picture 6" descr="A picture containing dark&#10;&#10;Description automatically generated">
              <a:extLst>
                <a:ext uri="{FF2B5EF4-FFF2-40B4-BE49-F238E27FC236}">
                  <a16:creationId xmlns:a16="http://schemas.microsoft.com/office/drawing/2014/main" id="{0C9EBD48-E026-4211-AA74-694E9BA94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231" y="1280159"/>
              <a:ext cx="2567971" cy="2423161"/>
            </a:xfrm>
            <a:prstGeom prst="rect">
              <a:avLst/>
            </a:prstGeom>
          </p:spPr>
        </p:pic>
        <p:sp>
          <p:nvSpPr>
            <p:cNvPr id="14" name="Oval 13">
              <a:extLst>
                <a:ext uri="{FF2B5EF4-FFF2-40B4-BE49-F238E27FC236}">
                  <a16:creationId xmlns:a16="http://schemas.microsoft.com/office/drawing/2014/main" id="{5099A786-3CCA-48D4-B6AD-9836C24C6C8C}"/>
                </a:ext>
              </a:extLst>
            </p:cNvPr>
            <p:cNvSpPr/>
            <p:nvPr/>
          </p:nvSpPr>
          <p:spPr>
            <a:xfrm>
              <a:off x="9912508" y="1370173"/>
              <a:ext cx="2034541" cy="105156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50AA296-A72D-4655-ACDA-8C534BD89963}"/>
              </a:ext>
            </a:extLst>
          </p:cNvPr>
          <p:cNvSpPr txBox="1"/>
          <p:nvPr/>
        </p:nvSpPr>
        <p:spPr>
          <a:xfrm>
            <a:off x="9652907" y="6619444"/>
            <a:ext cx="2539093" cy="276999"/>
          </a:xfrm>
          <a:prstGeom prst="rect">
            <a:avLst/>
          </a:prstGeom>
          <a:noFill/>
        </p:spPr>
        <p:txBody>
          <a:bodyPr wrap="none" rtlCol="0">
            <a:spAutoFit/>
          </a:bodyPr>
          <a:lstStyle/>
          <a:p>
            <a:r>
              <a:rPr lang="en-US" sz="1200" dirty="0"/>
              <a:t>Images created with NASA Worldview</a:t>
            </a:r>
          </a:p>
        </p:txBody>
      </p:sp>
      <p:sp>
        <p:nvSpPr>
          <p:cNvPr id="12" name="TextBox 11">
            <a:extLst>
              <a:ext uri="{FF2B5EF4-FFF2-40B4-BE49-F238E27FC236}">
                <a16:creationId xmlns:a16="http://schemas.microsoft.com/office/drawing/2014/main" id="{57294AE7-E53A-4DB7-B1A0-FA83ABB52617}"/>
              </a:ext>
            </a:extLst>
          </p:cNvPr>
          <p:cNvSpPr txBox="1"/>
          <p:nvPr/>
        </p:nvSpPr>
        <p:spPr>
          <a:xfrm>
            <a:off x="8840080" y="6211372"/>
            <a:ext cx="2676374" cy="369332"/>
          </a:xfrm>
          <a:prstGeom prst="rect">
            <a:avLst/>
          </a:prstGeom>
          <a:noFill/>
        </p:spPr>
        <p:txBody>
          <a:bodyPr wrap="square" rtlCol="0">
            <a:spAutoFit/>
          </a:bodyPr>
          <a:lstStyle/>
          <a:p>
            <a:r>
              <a:rPr lang="en-US" dirty="0">
                <a:solidFill>
                  <a:schemeClr val="bg1"/>
                </a:solidFill>
              </a:rPr>
              <a:t>Aqua MODIS AOD 7/23/18</a:t>
            </a:r>
          </a:p>
        </p:txBody>
      </p:sp>
      <p:sp>
        <p:nvSpPr>
          <p:cNvPr id="18" name="TextBox 17">
            <a:extLst>
              <a:ext uri="{FF2B5EF4-FFF2-40B4-BE49-F238E27FC236}">
                <a16:creationId xmlns:a16="http://schemas.microsoft.com/office/drawing/2014/main" id="{33E6134A-11DF-4274-B187-7C4DD095F441}"/>
              </a:ext>
            </a:extLst>
          </p:cNvPr>
          <p:cNvSpPr txBox="1"/>
          <p:nvPr/>
        </p:nvSpPr>
        <p:spPr>
          <a:xfrm>
            <a:off x="8831539" y="3393260"/>
            <a:ext cx="2676374" cy="369332"/>
          </a:xfrm>
          <a:prstGeom prst="rect">
            <a:avLst/>
          </a:prstGeom>
          <a:noFill/>
        </p:spPr>
        <p:txBody>
          <a:bodyPr wrap="square" rtlCol="0">
            <a:spAutoFit/>
          </a:bodyPr>
          <a:lstStyle/>
          <a:p>
            <a:r>
              <a:rPr lang="en-US" dirty="0">
                <a:solidFill>
                  <a:schemeClr val="bg1"/>
                </a:solidFill>
              </a:rPr>
              <a:t>Terra MODIS AOD 7/23/18</a:t>
            </a:r>
          </a:p>
        </p:txBody>
      </p:sp>
      <p:sp>
        <p:nvSpPr>
          <p:cNvPr id="4" name="Date Placeholder 3">
            <a:extLst>
              <a:ext uri="{FF2B5EF4-FFF2-40B4-BE49-F238E27FC236}">
                <a16:creationId xmlns:a16="http://schemas.microsoft.com/office/drawing/2014/main" id="{24E1BB94-36A9-43ED-B002-CB04B5E8AE34}"/>
              </a:ext>
            </a:extLst>
          </p:cNvPr>
          <p:cNvSpPr>
            <a:spLocks noGrp="1"/>
          </p:cNvSpPr>
          <p:nvPr>
            <p:ph type="dt" sz="half" idx="10"/>
          </p:nvPr>
        </p:nvSpPr>
        <p:spPr/>
        <p:txBody>
          <a:bodyPr/>
          <a:lstStyle/>
          <a:p>
            <a:r>
              <a:rPr lang="en-US"/>
              <a:t>6/03/2021</a:t>
            </a:r>
          </a:p>
        </p:txBody>
      </p:sp>
      <p:sp>
        <p:nvSpPr>
          <p:cNvPr id="6" name="Slide Number Placeholder 5">
            <a:extLst>
              <a:ext uri="{FF2B5EF4-FFF2-40B4-BE49-F238E27FC236}">
                <a16:creationId xmlns:a16="http://schemas.microsoft.com/office/drawing/2014/main" id="{81C29892-9716-420A-9C12-4BB5F1C442BB}"/>
              </a:ext>
            </a:extLst>
          </p:cNvPr>
          <p:cNvSpPr>
            <a:spLocks noGrp="1"/>
          </p:cNvSpPr>
          <p:nvPr>
            <p:ph type="sldNum" sz="quarter" idx="12"/>
          </p:nvPr>
        </p:nvSpPr>
        <p:spPr/>
        <p:txBody>
          <a:bodyPr/>
          <a:lstStyle/>
          <a:p>
            <a:fld id="{BB694ACA-E68C-487E-8ACA-09D831962159}" type="slidenum">
              <a:rPr lang="en-US" smtClean="0"/>
              <a:t>15</a:t>
            </a:fld>
            <a:endParaRPr lang="en-US"/>
          </a:p>
        </p:txBody>
      </p:sp>
    </p:spTree>
    <p:extLst>
      <p:ext uri="{BB962C8B-B14F-4D97-AF65-F5344CB8AC3E}">
        <p14:creationId xmlns:p14="http://schemas.microsoft.com/office/powerpoint/2010/main" val="259638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2520D3-67B4-47FA-9139-51FC04FE550B}"/>
              </a:ext>
            </a:extLst>
          </p:cNvPr>
          <p:cNvSpPr>
            <a:spLocks noGrp="1"/>
          </p:cNvSpPr>
          <p:nvPr>
            <p:ph type="title"/>
          </p:nvPr>
        </p:nvSpPr>
        <p:spPr>
          <a:xfrm>
            <a:off x="657427" y="302095"/>
            <a:ext cx="10877145" cy="932710"/>
          </a:xfrm>
        </p:spPr>
        <p:txBody>
          <a:bodyPr/>
          <a:lstStyle/>
          <a:p>
            <a:r>
              <a:rPr lang="en-US" dirty="0"/>
              <a:t>Processing for GOES and Synthetic TEMPO Data</a:t>
            </a:r>
          </a:p>
        </p:txBody>
      </p:sp>
      <p:pic>
        <p:nvPicPr>
          <p:cNvPr id="5" name="Picture 4">
            <a:extLst>
              <a:ext uri="{FF2B5EF4-FFF2-40B4-BE49-F238E27FC236}">
                <a16:creationId xmlns:a16="http://schemas.microsoft.com/office/drawing/2014/main" id="{92FABCF5-036D-4BE9-B180-6EE6A861040D}"/>
              </a:ext>
            </a:extLst>
          </p:cNvPr>
          <p:cNvPicPr>
            <a:picLocks noChangeAspect="1"/>
          </p:cNvPicPr>
          <p:nvPr/>
        </p:nvPicPr>
        <p:blipFill>
          <a:blip r:embed="rId3"/>
          <a:stretch>
            <a:fillRect/>
          </a:stretch>
        </p:blipFill>
        <p:spPr>
          <a:xfrm>
            <a:off x="2348048" y="1780460"/>
            <a:ext cx="4940554" cy="4153113"/>
          </a:xfrm>
          <a:prstGeom prst="rect">
            <a:avLst/>
          </a:prstGeom>
        </p:spPr>
      </p:pic>
      <p:pic>
        <p:nvPicPr>
          <p:cNvPr id="6" name="Picture 5">
            <a:extLst>
              <a:ext uri="{FF2B5EF4-FFF2-40B4-BE49-F238E27FC236}">
                <a16:creationId xmlns:a16="http://schemas.microsoft.com/office/drawing/2014/main" id="{0DFAB14C-6ECA-4575-861C-0C013F5A673B}"/>
              </a:ext>
            </a:extLst>
          </p:cNvPr>
          <p:cNvPicPr>
            <a:picLocks noChangeAspect="1"/>
          </p:cNvPicPr>
          <p:nvPr/>
        </p:nvPicPr>
        <p:blipFill>
          <a:blip r:embed="rId4"/>
          <a:stretch>
            <a:fillRect/>
          </a:stretch>
        </p:blipFill>
        <p:spPr>
          <a:xfrm>
            <a:off x="7288602" y="1297835"/>
            <a:ext cx="4521432" cy="4635738"/>
          </a:xfrm>
          <a:prstGeom prst="rect">
            <a:avLst/>
          </a:prstGeom>
        </p:spPr>
      </p:pic>
      <p:sp>
        <p:nvSpPr>
          <p:cNvPr id="7" name="Rectangle 6">
            <a:extLst>
              <a:ext uri="{FF2B5EF4-FFF2-40B4-BE49-F238E27FC236}">
                <a16:creationId xmlns:a16="http://schemas.microsoft.com/office/drawing/2014/main" id="{A0C1A75F-2072-4B41-B091-F7073BF64182}"/>
              </a:ext>
            </a:extLst>
          </p:cNvPr>
          <p:cNvSpPr/>
          <p:nvPr/>
        </p:nvSpPr>
        <p:spPr>
          <a:xfrm>
            <a:off x="7288602" y="6139198"/>
            <a:ext cx="4696540" cy="276999"/>
          </a:xfrm>
          <a:prstGeom prst="rect">
            <a:avLst/>
          </a:prstGeom>
        </p:spPr>
        <p:txBody>
          <a:bodyPr wrap="square">
            <a:spAutoFit/>
          </a:bodyPr>
          <a:lstStyle/>
          <a:p>
            <a:r>
              <a:rPr lang="en-US" sz="1200" dirty="0"/>
              <a:t>https://gist.github.com/barronh/b63731fed5cf4fd5c2d79d5545353920</a:t>
            </a:r>
          </a:p>
        </p:txBody>
      </p:sp>
      <p:sp>
        <p:nvSpPr>
          <p:cNvPr id="8" name="Rectangle 7">
            <a:extLst>
              <a:ext uri="{FF2B5EF4-FFF2-40B4-BE49-F238E27FC236}">
                <a16:creationId xmlns:a16="http://schemas.microsoft.com/office/drawing/2014/main" id="{27F4710E-0731-4728-9C9B-776C0178D595}"/>
              </a:ext>
            </a:extLst>
          </p:cNvPr>
          <p:cNvSpPr/>
          <p:nvPr/>
        </p:nvSpPr>
        <p:spPr>
          <a:xfrm>
            <a:off x="2592060" y="6139198"/>
            <a:ext cx="4696542" cy="276999"/>
          </a:xfrm>
          <a:prstGeom prst="rect">
            <a:avLst/>
          </a:prstGeom>
        </p:spPr>
        <p:txBody>
          <a:bodyPr wrap="square">
            <a:spAutoFit/>
          </a:bodyPr>
          <a:lstStyle/>
          <a:p>
            <a:r>
              <a:rPr lang="en-US" sz="1200" dirty="0"/>
              <a:t>https://gist.github.com/barronh/a9d77b2798d3ad1397b4de2b88cf889f</a:t>
            </a:r>
          </a:p>
        </p:txBody>
      </p:sp>
      <p:sp>
        <p:nvSpPr>
          <p:cNvPr id="9" name="Rectangle 8">
            <a:extLst>
              <a:ext uri="{FF2B5EF4-FFF2-40B4-BE49-F238E27FC236}">
                <a16:creationId xmlns:a16="http://schemas.microsoft.com/office/drawing/2014/main" id="{DC60F2B7-200F-4111-849E-E97DBA993A5C}"/>
              </a:ext>
            </a:extLst>
          </p:cNvPr>
          <p:cNvSpPr/>
          <p:nvPr/>
        </p:nvSpPr>
        <p:spPr>
          <a:xfrm>
            <a:off x="226977" y="1994569"/>
            <a:ext cx="2020111" cy="3970318"/>
          </a:xfrm>
          <a:prstGeom prst="rect">
            <a:avLst/>
          </a:prstGeom>
        </p:spPr>
        <p:txBody>
          <a:bodyPr wrap="square">
            <a:spAutoFit/>
          </a:bodyPr>
          <a:lstStyle/>
          <a:p>
            <a:r>
              <a:rPr lang="en-US" dirty="0"/>
              <a:t>If you want to get started with geostationary satellite data but aren’t sure how, try plotting GOES-16 AOD or TEMPO Synthetic NO2 data.</a:t>
            </a:r>
          </a:p>
          <a:p>
            <a:endParaRPr lang="en-US" dirty="0"/>
          </a:p>
          <a:p>
            <a:r>
              <a:rPr lang="en-US" dirty="0"/>
              <a:t>These are primers, and not targeted toward specific applications.</a:t>
            </a:r>
          </a:p>
        </p:txBody>
      </p:sp>
      <p:sp>
        <p:nvSpPr>
          <p:cNvPr id="2" name="Date Placeholder 1">
            <a:extLst>
              <a:ext uri="{FF2B5EF4-FFF2-40B4-BE49-F238E27FC236}">
                <a16:creationId xmlns:a16="http://schemas.microsoft.com/office/drawing/2014/main" id="{B0FD47EA-B220-4FB3-AD23-7BD6CF974938}"/>
              </a:ext>
            </a:extLst>
          </p:cNvPr>
          <p:cNvSpPr>
            <a:spLocks noGrp="1"/>
          </p:cNvSpPr>
          <p:nvPr>
            <p:ph type="dt" sz="half" idx="10"/>
          </p:nvPr>
        </p:nvSpPr>
        <p:spPr/>
        <p:txBody>
          <a:bodyPr/>
          <a:lstStyle/>
          <a:p>
            <a:r>
              <a:rPr lang="en-US"/>
              <a:t>6/03/2021</a:t>
            </a:r>
          </a:p>
        </p:txBody>
      </p:sp>
      <p:sp>
        <p:nvSpPr>
          <p:cNvPr id="3" name="Slide Number Placeholder 2">
            <a:extLst>
              <a:ext uri="{FF2B5EF4-FFF2-40B4-BE49-F238E27FC236}">
                <a16:creationId xmlns:a16="http://schemas.microsoft.com/office/drawing/2014/main" id="{B50886FB-88C2-459A-BC73-09280A8B8202}"/>
              </a:ext>
            </a:extLst>
          </p:cNvPr>
          <p:cNvSpPr>
            <a:spLocks noGrp="1"/>
          </p:cNvSpPr>
          <p:nvPr>
            <p:ph type="sldNum" sz="quarter" idx="12"/>
          </p:nvPr>
        </p:nvSpPr>
        <p:spPr/>
        <p:txBody>
          <a:bodyPr/>
          <a:lstStyle/>
          <a:p>
            <a:fld id="{BB694ACA-E68C-487E-8ACA-09D831962159}" type="slidenum">
              <a:rPr lang="en-US" smtClean="0"/>
              <a:t>16</a:t>
            </a:fld>
            <a:endParaRPr lang="en-US"/>
          </a:p>
        </p:txBody>
      </p:sp>
    </p:spTree>
    <p:extLst>
      <p:ext uri="{BB962C8B-B14F-4D97-AF65-F5344CB8AC3E}">
        <p14:creationId xmlns:p14="http://schemas.microsoft.com/office/powerpoint/2010/main" val="1717605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ADA3-F079-401A-8BE7-F05FE8CE8D9D}"/>
              </a:ext>
            </a:extLst>
          </p:cNvPr>
          <p:cNvSpPr>
            <a:spLocks noGrp="1"/>
          </p:cNvSpPr>
          <p:nvPr>
            <p:ph type="title"/>
          </p:nvPr>
        </p:nvSpPr>
        <p:spPr/>
        <p:txBody>
          <a:bodyPr/>
          <a:lstStyle/>
          <a:p>
            <a:r>
              <a:rPr lang="en-US" dirty="0"/>
              <a:t>Where can TEMPO add value for the EPA model applications?</a:t>
            </a:r>
          </a:p>
        </p:txBody>
      </p:sp>
      <p:sp>
        <p:nvSpPr>
          <p:cNvPr id="3" name="Content Placeholder 2">
            <a:extLst>
              <a:ext uri="{FF2B5EF4-FFF2-40B4-BE49-F238E27FC236}">
                <a16:creationId xmlns:a16="http://schemas.microsoft.com/office/drawing/2014/main" id="{A813BC73-A73F-4BE1-9068-7CC7A951C7E9}"/>
              </a:ext>
            </a:extLst>
          </p:cNvPr>
          <p:cNvSpPr>
            <a:spLocks noGrp="1"/>
          </p:cNvSpPr>
          <p:nvPr>
            <p:ph idx="1"/>
          </p:nvPr>
        </p:nvSpPr>
        <p:spPr/>
        <p:txBody>
          <a:bodyPr/>
          <a:lstStyle/>
          <a:p>
            <a:r>
              <a:rPr lang="en-US" dirty="0"/>
              <a:t>How does EPA currently use satellite data in model applications?</a:t>
            </a:r>
          </a:p>
          <a:p>
            <a:pPr lvl="1"/>
            <a:r>
              <a:rPr lang="en-US" dirty="0"/>
              <a:t>Satellite screening of model inputs</a:t>
            </a:r>
          </a:p>
          <a:p>
            <a:pPr lvl="1"/>
            <a:r>
              <a:rPr lang="en-US" dirty="0"/>
              <a:t>Satellite model evaluation</a:t>
            </a:r>
          </a:p>
          <a:p>
            <a:r>
              <a:rPr lang="en-US" dirty="0"/>
              <a:t>Progress on data assimilation</a:t>
            </a:r>
          </a:p>
          <a:p>
            <a:pPr lvl="1"/>
            <a:r>
              <a:rPr lang="en-US" dirty="0"/>
              <a:t>Assimilation webinar overview</a:t>
            </a:r>
          </a:p>
          <a:p>
            <a:pPr lvl="1"/>
            <a:r>
              <a:rPr lang="en-US" dirty="0"/>
              <a:t>Assimilation and inverse emissions methodology</a:t>
            </a:r>
          </a:p>
          <a:p>
            <a:pPr lvl="1"/>
            <a:r>
              <a:rPr lang="en-US" dirty="0"/>
              <a:t>Preliminary research results</a:t>
            </a:r>
          </a:p>
          <a:p>
            <a:r>
              <a:rPr lang="en-US" dirty="0"/>
              <a:t>Considerations for TEMPO</a:t>
            </a:r>
          </a:p>
        </p:txBody>
      </p:sp>
      <p:sp>
        <p:nvSpPr>
          <p:cNvPr id="4" name="Date Placeholder 3">
            <a:extLst>
              <a:ext uri="{FF2B5EF4-FFF2-40B4-BE49-F238E27FC236}">
                <a16:creationId xmlns:a16="http://schemas.microsoft.com/office/drawing/2014/main" id="{DFD58CDE-869F-43A4-B542-52CE12D9468E}"/>
              </a:ext>
            </a:extLst>
          </p:cNvPr>
          <p:cNvSpPr>
            <a:spLocks noGrp="1"/>
          </p:cNvSpPr>
          <p:nvPr>
            <p:ph type="dt" sz="half" idx="10"/>
          </p:nvPr>
        </p:nvSpPr>
        <p:spPr/>
        <p:txBody>
          <a:bodyPr/>
          <a:lstStyle/>
          <a:p>
            <a:r>
              <a:rPr lang="en-US"/>
              <a:t>6/03/2021</a:t>
            </a:r>
          </a:p>
        </p:txBody>
      </p:sp>
      <p:sp>
        <p:nvSpPr>
          <p:cNvPr id="5" name="Slide Number Placeholder 4">
            <a:extLst>
              <a:ext uri="{FF2B5EF4-FFF2-40B4-BE49-F238E27FC236}">
                <a16:creationId xmlns:a16="http://schemas.microsoft.com/office/drawing/2014/main" id="{2F62B420-D79D-4BB7-9172-C41703957931}"/>
              </a:ext>
            </a:extLst>
          </p:cNvPr>
          <p:cNvSpPr>
            <a:spLocks noGrp="1"/>
          </p:cNvSpPr>
          <p:nvPr>
            <p:ph type="sldNum" sz="quarter" idx="12"/>
          </p:nvPr>
        </p:nvSpPr>
        <p:spPr/>
        <p:txBody>
          <a:bodyPr/>
          <a:lstStyle/>
          <a:p>
            <a:fld id="{BB694ACA-E68C-487E-8ACA-09D831962159}" type="slidenum">
              <a:rPr lang="en-US" smtClean="0"/>
              <a:t>2</a:t>
            </a:fld>
            <a:endParaRPr lang="en-US"/>
          </a:p>
        </p:txBody>
      </p:sp>
    </p:spTree>
    <p:extLst>
      <p:ext uri="{BB962C8B-B14F-4D97-AF65-F5344CB8AC3E}">
        <p14:creationId xmlns:p14="http://schemas.microsoft.com/office/powerpoint/2010/main" val="1631008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2FFE4E-D84A-4F47-98FC-92BF784C0960}"/>
              </a:ext>
            </a:extLst>
          </p:cNvPr>
          <p:cNvGrpSpPr/>
          <p:nvPr/>
        </p:nvGrpSpPr>
        <p:grpSpPr>
          <a:xfrm>
            <a:off x="0" y="941322"/>
            <a:ext cx="3164648" cy="2911599"/>
            <a:chOff x="4579512" y="918108"/>
            <a:chExt cx="3164648" cy="2911599"/>
          </a:xfrm>
        </p:grpSpPr>
        <p:pic>
          <p:nvPicPr>
            <p:cNvPr id="44" name="Picture 43">
              <a:extLst>
                <a:ext uri="{FF2B5EF4-FFF2-40B4-BE49-F238E27FC236}">
                  <a16:creationId xmlns:a16="http://schemas.microsoft.com/office/drawing/2014/main" id="{5F778C0B-91F9-4341-9E48-65C0876D7597}"/>
                </a:ext>
              </a:extLst>
            </p:cNvPr>
            <p:cNvPicPr>
              <a:picLocks noChangeAspect="1"/>
            </p:cNvPicPr>
            <p:nvPr/>
          </p:nvPicPr>
          <p:blipFill rotWithShape="1">
            <a:blip r:embed="rId3"/>
            <a:srcRect l="66316" t="48113"/>
            <a:stretch/>
          </p:blipFill>
          <p:spPr>
            <a:xfrm>
              <a:off x="5172502" y="1183516"/>
              <a:ext cx="2374710" cy="2492303"/>
            </a:xfrm>
            <a:prstGeom prst="rect">
              <a:avLst/>
            </a:prstGeom>
          </p:spPr>
        </p:pic>
        <p:sp>
          <p:nvSpPr>
            <p:cNvPr id="45" name="Rectangle 44">
              <a:extLst>
                <a:ext uri="{FF2B5EF4-FFF2-40B4-BE49-F238E27FC236}">
                  <a16:creationId xmlns:a16="http://schemas.microsoft.com/office/drawing/2014/main" id="{165553E7-9147-4812-BA46-411A233691CC}"/>
                </a:ext>
              </a:extLst>
            </p:cNvPr>
            <p:cNvSpPr/>
            <p:nvPr/>
          </p:nvSpPr>
          <p:spPr>
            <a:xfrm>
              <a:off x="4579512" y="3491153"/>
              <a:ext cx="3164648" cy="338554"/>
            </a:xfrm>
            <a:prstGeom prst="rect">
              <a:avLst/>
            </a:prstGeom>
          </p:spPr>
          <p:txBody>
            <a:bodyPr wrap="none">
              <a:spAutoFit/>
            </a:bodyPr>
            <a:lstStyle/>
            <a:p>
              <a:pPr algn="r"/>
              <a:r>
                <a:rPr lang="en-US" sz="1600" dirty="0"/>
                <a:t>Fu et al. 10.5194/acp-13-3445-2013</a:t>
              </a:r>
            </a:p>
          </p:txBody>
        </p:sp>
        <p:sp>
          <p:nvSpPr>
            <p:cNvPr id="46" name="Rectangle 45">
              <a:extLst>
                <a:ext uri="{FF2B5EF4-FFF2-40B4-BE49-F238E27FC236}">
                  <a16:creationId xmlns:a16="http://schemas.microsoft.com/office/drawing/2014/main" id="{7AA5FFF1-D90F-4E06-8634-A7EC6272AF69}"/>
                </a:ext>
              </a:extLst>
            </p:cNvPr>
            <p:cNvSpPr/>
            <p:nvPr/>
          </p:nvSpPr>
          <p:spPr>
            <a:xfrm rot="16200000">
              <a:off x="4716057" y="3103881"/>
              <a:ext cx="652743" cy="369332"/>
            </a:xfrm>
            <a:prstGeom prst="rect">
              <a:avLst/>
            </a:prstGeom>
          </p:spPr>
          <p:txBody>
            <a:bodyPr wrap="none">
              <a:spAutoFit/>
            </a:bodyPr>
            <a:lstStyle/>
            <a:p>
              <a:r>
                <a:rPr lang="en-US" dirty="0"/>
                <a:t>1000</a:t>
              </a:r>
            </a:p>
          </p:txBody>
        </p:sp>
        <p:sp>
          <p:nvSpPr>
            <p:cNvPr id="47" name="Rectangle 46">
              <a:extLst>
                <a:ext uri="{FF2B5EF4-FFF2-40B4-BE49-F238E27FC236}">
                  <a16:creationId xmlns:a16="http://schemas.microsoft.com/office/drawing/2014/main" id="{5DD112EA-B674-4157-B272-E3CCC859EF5D}"/>
                </a:ext>
              </a:extLst>
            </p:cNvPr>
            <p:cNvSpPr/>
            <p:nvPr/>
          </p:nvSpPr>
          <p:spPr>
            <a:xfrm rot="16200000">
              <a:off x="4762284" y="1185970"/>
              <a:ext cx="535724" cy="369332"/>
            </a:xfrm>
            <a:prstGeom prst="rect">
              <a:avLst/>
            </a:prstGeom>
          </p:spPr>
          <p:txBody>
            <a:bodyPr wrap="none">
              <a:spAutoFit/>
            </a:bodyPr>
            <a:lstStyle/>
            <a:p>
              <a:r>
                <a:rPr lang="en-US" dirty="0"/>
                <a:t>100</a:t>
              </a:r>
            </a:p>
          </p:txBody>
        </p:sp>
        <p:sp>
          <p:nvSpPr>
            <p:cNvPr id="48" name="Rectangle 47">
              <a:extLst>
                <a:ext uri="{FF2B5EF4-FFF2-40B4-BE49-F238E27FC236}">
                  <a16:creationId xmlns:a16="http://schemas.microsoft.com/office/drawing/2014/main" id="{4ECBC543-38F3-4D7A-9728-A3AC3B0E2CFA}"/>
                </a:ext>
              </a:extLst>
            </p:cNvPr>
            <p:cNvSpPr/>
            <p:nvPr/>
          </p:nvSpPr>
          <p:spPr>
            <a:xfrm rot="16200000">
              <a:off x="4041588" y="2065729"/>
              <a:ext cx="1529842" cy="369332"/>
            </a:xfrm>
            <a:prstGeom prst="rect">
              <a:avLst/>
            </a:prstGeom>
          </p:spPr>
          <p:txBody>
            <a:bodyPr wrap="none">
              <a:spAutoFit/>
            </a:bodyPr>
            <a:lstStyle/>
            <a:p>
              <a:r>
                <a:rPr lang="en-US" dirty="0"/>
                <a:t>Pressure (hPa)</a:t>
              </a:r>
            </a:p>
          </p:txBody>
        </p:sp>
        <p:sp>
          <p:nvSpPr>
            <p:cNvPr id="49" name="Rectangle 48">
              <a:extLst>
                <a:ext uri="{FF2B5EF4-FFF2-40B4-BE49-F238E27FC236}">
                  <a16:creationId xmlns:a16="http://schemas.microsoft.com/office/drawing/2014/main" id="{2FA92AEA-36F9-4040-B044-BFB8DDA8B5F3}"/>
                </a:ext>
              </a:extLst>
            </p:cNvPr>
            <p:cNvSpPr/>
            <p:nvPr/>
          </p:nvSpPr>
          <p:spPr>
            <a:xfrm>
              <a:off x="4991175" y="918108"/>
              <a:ext cx="2524414" cy="369332"/>
            </a:xfrm>
            <a:prstGeom prst="rect">
              <a:avLst/>
            </a:prstGeom>
          </p:spPr>
          <p:txBody>
            <a:bodyPr wrap="square">
              <a:spAutoFit/>
            </a:bodyPr>
            <a:lstStyle/>
            <a:p>
              <a:r>
                <a:rPr lang="en-US" dirty="0"/>
                <a:t>OMI O3 Averaging Kernel</a:t>
              </a:r>
            </a:p>
          </p:txBody>
        </p:sp>
      </p:grpSp>
      <p:sp>
        <p:nvSpPr>
          <p:cNvPr id="2" name="Title 1">
            <a:extLst>
              <a:ext uri="{FF2B5EF4-FFF2-40B4-BE49-F238E27FC236}">
                <a16:creationId xmlns:a16="http://schemas.microsoft.com/office/drawing/2014/main" id="{DF0114ED-3CF5-4125-A901-BBD852FD3A1B}"/>
              </a:ext>
            </a:extLst>
          </p:cNvPr>
          <p:cNvSpPr>
            <a:spLocks noGrp="1"/>
          </p:cNvSpPr>
          <p:nvPr>
            <p:ph type="title"/>
          </p:nvPr>
        </p:nvSpPr>
        <p:spPr>
          <a:xfrm>
            <a:off x="647583" y="96789"/>
            <a:ext cx="10515600" cy="947711"/>
          </a:xfrm>
        </p:spPr>
        <p:txBody>
          <a:bodyPr/>
          <a:lstStyle/>
          <a:p>
            <a:r>
              <a:rPr lang="en-US" dirty="0"/>
              <a:t>How does EPA use satellite data regularly?</a:t>
            </a:r>
          </a:p>
        </p:txBody>
      </p:sp>
      <p:sp>
        <p:nvSpPr>
          <p:cNvPr id="3" name="Content Placeholder 2">
            <a:extLst>
              <a:ext uri="{FF2B5EF4-FFF2-40B4-BE49-F238E27FC236}">
                <a16:creationId xmlns:a16="http://schemas.microsoft.com/office/drawing/2014/main" id="{A4913812-9E94-420A-8372-AC857FDB94E9}"/>
              </a:ext>
            </a:extLst>
          </p:cNvPr>
          <p:cNvSpPr>
            <a:spLocks noGrp="1"/>
          </p:cNvSpPr>
          <p:nvPr>
            <p:ph idx="1"/>
          </p:nvPr>
        </p:nvSpPr>
        <p:spPr>
          <a:xfrm>
            <a:off x="3415635" y="1097546"/>
            <a:ext cx="4469468" cy="1090848"/>
          </a:xfrm>
          <a:ln>
            <a:solidFill>
              <a:srgbClr val="002060"/>
            </a:solidFill>
          </a:ln>
        </p:spPr>
        <p:txBody>
          <a:bodyPr bIns="0">
            <a:normAutofit fontScale="62500" lnSpcReduction="20000"/>
          </a:bodyPr>
          <a:lstStyle/>
          <a:p>
            <a:pPr marL="45720" indent="0">
              <a:buNone/>
            </a:pPr>
            <a:r>
              <a:rPr lang="en-US" b="1" dirty="0">
                <a:solidFill>
                  <a:schemeClr val="accent1">
                    <a:lumMod val="75000"/>
                  </a:schemeClr>
                </a:solidFill>
              </a:rPr>
              <a:t>Often not directly interpretable as surface</a:t>
            </a:r>
          </a:p>
          <a:p>
            <a:pPr marL="457200" lvl="1"/>
            <a:r>
              <a:rPr lang="en-US" dirty="0">
                <a:solidFill>
                  <a:prstClr val="black"/>
                </a:solidFill>
              </a:rPr>
              <a:t>Most often total column measurement with low sensitivity to the surface for some species.</a:t>
            </a:r>
          </a:p>
          <a:p>
            <a:pPr marL="457200" lvl="1"/>
            <a:r>
              <a:rPr lang="en-US" dirty="0">
                <a:solidFill>
                  <a:prstClr val="black"/>
                </a:solidFill>
              </a:rPr>
              <a:t>Requires model “priors” and “kernels” or “assimilation” for interpretation to ground level.</a:t>
            </a:r>
            <a:endParaRPr lang="en-US" b="1" dirty="0">
              <a:solidFill>
                <a:schemeClr val="accent1">
                  <a:lumMod val="75000"/>
                </a:schemeClr>
              </a:solidFill>
            </a:endParaRPr>
          </a:p>
        </p:txBody>
      </p:sp>
      <p:pic>
        <p:nvPicPr>
          <p:cNvPr id="4" name="Picture 3">
            <a:extLst>
              <a:ext uri="{FF2B5EF4-FFF2-40B4-BE49-F238E27FC236}">
                <a16:creationId xmlns:a16="http://schemas.microsoft.com/office/drawing/2014/main" id="{685D6853-7BE3-4327-BEDE-EA22E91F9AA4}"/>
              </a:ext>
            </a:extLst>
          </p:cNvPr>
          <p:cNvPicPr>
            <a:picLocks noChangeAspect="1"/>
          </p:cNvPicPr>
          <p:nvPr/>
        </p:nvPicPr>
        <p:blipFill>
          <a:blip r:embed="rId4"/>
          <a:stretch>
            <a:fillRect/>
          </a:stretch>
        </p:blipFill>
        <p:spPr>
          <a:xfrm>
            <a:off x="51912" y="3933715"/>
            <a:ext cx="2979590" cy="2053115"/>
          </a:xfrm>
          <a:prstGeom prst="rect">
            <a:avLst/>
          </a:prstGeom>
        </p:spPr>
      </p:pic>
      <p:pic>
        <p:nvPicPr>
          <p:cNvPr id="5" name="Picture 4">
            <a:extLst>
              <a:ext uri="{FF2B5EF4-FFF2-40B4-BE49-F238E27FC236}">
                <a16:creationId xmlns:a16="http://schemas.microsoft.com/office/drawing/2014/main" id="{5E87F51E-20BA-4F67-B95D-B315091D84F4}"/>
              </a:ext>
            </a:extLst>
          </p:cNvPr>
          <p:cNvPicPr>
            <a:picLocks noChangeAspect="1"/>
          </p:cNvPicPr>
          <p:nvPr/>
        </p:nvPicPr>
        <p:blipFill rotWithShape="1">
          <a:blip r:embed="rId5">
            <a:extLst>
              <a:ext uri="{28A0092B-C50C-407E-A947-70E740481C1C}">
                <a14:useLocalDpi xmlns:a14="http://schemas.microsoft.com/office/drawing/2010/main" val="0"/>
              </a:ext>
            </a:extLst>
          </a:blip>
          <a:srcRect t="14323"/>
          <a:stretch/>
        </p:blipFill>
        <p:spPr>
          <a:xfrm>
            <a:off x="8540209" y="1338166"/>
            <a:ext cx="3428523" cy="2090834"/>
          </a:xfrm>
          <a:prstGeom prst="rect">
            <a:avLst/>
          </a:prstGeom>
        </p:spPr>
      </p:pic>
      <p:sp>
        <p:nvSpPr>
          <p:cNvPr id="6" name="TextBox 5">
            <a:extLst>
              <a:ext uri="{FF2B5EF4-FFF2-40B4-BE49-F238E27FC236}">
                <a16:creationId xmlns:a16="http://schemas.microsoft.com/office/drawing/2014/main" id="{4A57BD68-38CE-4ADE-B8F0-98683A7A18F2}"/>
              </a:ext>
            </a:extLst>
          </p:cNvPr>
          <p:cNvSpPr txBox="1"/>
          <p:nvPr/>
        </p:nvSpPr>
        <p:spPr>
          <a:xfrm>
            <a:off x="8415155" y="3392628"/>
            <a:ext cx="3730955" cy="315582"/>
          </a:xfrm>
          <a:prstGeom prst="rect">
            <a:avLst/>
          </a:prstGeom>
          <a:noFill/>
        </p:spPr>
        <p:txBody>
          <a:bodyPr wrap="square" rtlCol="0">
            <a:spAutoFit/>
          </a:bodyPr>
          <a:lstStyle/>
          <a:p>
            <a:pPr algn="ctr"/>
            <a:r>
              <a:rPr lang="en-US" sz="1400" b="1" dirty="0"/>
              <a:t>Fires from NOAA’s Hazard Mapping System</a:t>
            </a:r>
          </a:p>
        </p:txBody>
      </p:sp>
      <p:sp>
        <p:nvSpPr>
          <p:cNvPr id="13" name="Left Brace 12">
            <a:extLst>
              <a:ext uri="{FF2B5EF4-FFF2-40B4-BE49-F238E27FC236}">
                <a16:creationId xmlns:a16="http://schemas.microsoft.com/office/drawing/2014/main" id="{4A524098-687C-4196-9FF7-780DAC9C885C}"/>
              </a:ext>
            </a:extLst>
          </p:cNvPr>
          <p:cNvSpPr/>
          <p:nvPr/>
        </p:nvSpPr>
        <p:spPr>
          <a:xfrm rot="10800000">
            <a:off x="2852184" y="3809266"/>
            <a:ext cx="441545" cy="2492303"/>
          </a:xfrm>
          <a:prstGeom prst="leftBrace">
            <a:avLst>
              <a:gd name="adj1" fmla="val 8333"/>
              <a:gd name="adj2" fmla="val 7645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0" descr="OMI_trno2_0.10x0.10_201607_V3.HEMIS.png">
            <a:extLst>
              <a:ext uri="{FF2B5EF4-FFF2-40B4-BE49-F238E27FC236}">
                <a16:creationId xmlns:a16="http://schemas.microsoft.com/office/drawing/2014/main" id="{60687C41-4CD8-41E2-BF40-F7BD1CECA76E}"/>
              </a:ext>
            </a:extLst>
          </p:cNvPr>
          <p:cNvPicPr>
            <a:picLocks noChangeAspect="1"/>
          </p:cNvPicPr>
          <p:nvPr/>
        </p:nvPicPr>
        <p:blipFill rotWithShape="1">
          <a:blip r:embed="rId6"/>
          <a:srcRect l="4620" r="66621"/>
          <a:stretch/>
        </p:blipFill>
        <p:spPr>
          <a:xfrm>
            <a:off x="8397289" y="3703303"/>
            <a:ext cx="2033249" cy="2121046"/>
          </a:xfrm>
          <a:prstGeom prst="rect">
            <a:avLst/>
          </a:prstGeom>
        </p:spPr>
      </p:pic>
      <p:sp>
        <p:nvSpPr>
          <p:cNvPr id="22" name="Rectangle 21">
            <a:extLst>
              <a:ext uri="{FF2B5EF4-FFF2-40B4-BE49-F238E27FC236}">
                <a16:creationId xmlns:a16="http://schemas.microsoft.com/office/drawing/2014/main" id="{918C822A-8E63-4C85-BCC9-2B5F22E15D81}"/>
              </a:ext>
            </a:extLst>
          </p:cNvPr>
          <p:cNvSpPr/>
          <p:nvPr/>
        </p:nvSpPr>
        <p:spPr>
          <a:xfrm>
            <a:off x="8415156" y="3881331"/>
            <a:ext cx="1173974" cy="369332"/>
          </a:xfrm>
          <a:prstGeom prst="rect">
            <a:avLst/>
          </a:prstGeom>
          <a:solidFill>
            <a:schemeClr val="bg1"/>
          </a:solidFill>
        </p:spPr>
        <p:txBody>
          <a:bodyPr wrap="square">
            <a:spAutoFit/>
          </a:bodyPr>
          <a:lstStyle/>
          <a:p>
            <a:r>
              <a:rPr lang="en-US" dirty="0"/>
              <a:t>OMI NO2</a:t>
            </a:r>
          </a:p>
        </p:txBody>
      </p:sp>
      <p:pic>
        <p:nvPicPr>
          <p:cNvPr id="19" name="Picture 18" descr="OMI_trno2_0.10x0.10_201607_V3.HEMIS.png">
            <a:extLst>
              <a:ext uri="{FF2B5EF4-FFF2-40B4-BE49-F238E27FC236}">
                <a16:creationId xmlns:a16="http://schemas.microsoft.com/office/drawing/2014/main" id="{AE6A43D3-2C18-42C0-BDF6-0AE3F1C52848}"/>
              </a:ext>
            </a:extLst>
          </p:cNvPr>
          <p:cNvPicPr>
            <a:picLocks noChangeAspect="1"/>
          </p:cNvPicPr>
          <p:nvPr/>
        </p:nvPicPr>
        <p:blipFill rotWithShape="1">
          <a:blip r:embed="rId6"/>
          <a:srcRect l="67117"/>
          <a:stretch/>
        </p:blipFill>
        <p:spPr>
          <a:xfrm>
            <a:off x="9767239" y="4162264"/>
            <a:ext cx="2335031" cy="2130311"/>
          </a:xfrm>
          <a:prstGeom prst="rect">
            <a:avLst/>
          </a:prstGeom>
        </p:spPr>
      </p:pic>
      <p:sp>
        <p:nvSpPr>
          <p:cNvPr id="20" name="TextBox 19">
            <a:extLst>
              <a:ext uri="{FF2B5EF4-FFF2-40B4-BE49-F238E27FC236}">
                <a16:creationId xmlns:a16="http://schemas.microsoft.com/office/drawing/2014/main" id="{B2539F99-04D4-4246-8ECF-003A823E4604}"/>
              </a:ext>
            </a:extLst>
          </p:cNvPr>
          <p:cNvSpPr txBox="1"/>
          <p:nvPr/>
        </p:nvSpPr>
        <p:spPr>
          <a:xfrm rot="5400000">
            <a:off x="10736535" y="4779666"/>
            <a:ext cx="2329313" cy="369332"/>
          </a:xfrm>
          <a:prstGeom prst="rect">
            <a:avLst/>
          </a:prstGeom>
          <a:solidFill>
            <a:schemeClr val="bg1">
              <a:lumMod val="75000"/>
            </a:schemeClr>
          </a:solidFill>
        </p:spPr>
        <p:txBody>
          <a:bodyPr wrap="square" rtlCol="0">
            <a:spAutoFit/>
          </a:bodyPr>
          <a:lstStyle/>
          <a:p>
            <a:r>
              <a:rPr lang="en-US" dirty="0"/>
              <a:t>OMI Nitrogen Dioxide</a:t>
            </a:r>
          </a:p>
        </p:txBody>
      </p:sp>
      <p:sp>
        <p:nvSpPr>
          <p:cNvPr id="23" name="Rectangle 22">
            <a:extLst>
              <a:ext uri="{FF2B5EF4-FFF2-40B4-BE49-F238E27FC236}">
                <a16:creationId xmlns:a16="http://schemas.microsoft.com/office/drawing/2014/main" id="{8D302F49-7A6D-42F8-8752-A279906F5368}"/>
              </a:ext>
            </a:extLst>
          </p:cNvPr>
          <p:cNvSpPr/>
          <p:nvPr/>
        </p:nvSpPr>
        <p:spPr>
          <a:xfrm>
            <a:off x="9793794" y="4194105"/>
            <a:ext cx="1222451" cy="369332"/>
          </a:xfrm>
          <a:prstGeom prst="rect">
            <a:avLst/>
          </a:prstGeom>
          <a:solidFill>
            <a:schemeClr val="bg1"/>
          </a:solidFill>
        </p:spPr>
        <p:txBody>
          <a:bodyPr wrap="none">
            <a:spAutoFit/>
          </a:bodyPr>
          <a:lstStyle/>
          <a:p>
            <a:r>
              <a:rPr lang="en-US" dirty="0"/>
              <a:t>CMAQ Bias</a:t>
            </a:r>
          </a:p>
        </p:txBody>
      </p:sp>
      <p:sp>
        <p:nvSpPr>
          <p:cNvPr id="24" name="Left Brace 23">
            <a:extLst>
              <a:ext uri="{FF2B5EF4-FFF2-40B4-BE49-F238E27FC236}">
                <a16:creationId xmlns:a16="http://schemas.microsoft.com/office/drawing/2014/main" id="{F5E58A13-4E97-4FB5-9C89-AF129CA8C0F1}"/>
              </a:ext>
            </a:extLst>
          </p:cNvPr>
          <p:cNvSpPr/>
          <p:nvPr/>
        </p:nvSpPr>
        <p:spPr>
          <a:xfrm>
            <a:off x="8063245" y="3790772"/>
            <a:ext cx="565062" cy="2700806"/>
          </a:xfrm>
          <a:prstGeom prst="leftBrace">
            <a:avLst>
              <a:gd name="adj1" fmla="val 8333"/>
              <a:gd name="adj2" fmla="val 5809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a:extLst>
              <a:ext uri="{FF2B5EF4-FFF2-40B4-BE49-F238E27FC236}">
                <a16:creationId xmlns:a16="http://schemas.microsoft.com/office/drawing/2014/main" id="{FEBAC464-9B6E-4741-BFAB-A6CD936CD4C8}"/>
              </a:ext>
            </a:extLst>
          </p:cNvPr>
          <p:cNvSpPr/>
          <p:nvPr/>
        </p:nvSpPr>
        <p:spPr>
          <a:xfrm>
            <a:off x="8397289" y="6085473"/>
            <a:ext cx="3055516" cy="369332"/>
          </a:xfrm>
          <a:prstGeom prst="rect">
            <a:avLst/>
          </a:prstGeom>
        </p:spPr>
        <p:txBody>
          <a:bodyPr wrap="none">
            <a:spAutoFit/>
          </a:bodyPr>
          <a:lstStyle/>
          <a:p>
            <a:r>
              <a:rPr lang="en-US" dirty="0"/>
              <a:t>2020 Ozone Policy Assessment</a:t>
            </a:r>
          </a:p>
        </p:txBody>
      </p:sp>
      <p:sp>
        <p:nvSpPr>
          <p:cNvPr id="27" name="Rectangle 26">
            <a:extLst>
              <a:ext uri="{FF2B5EF4-FFF2-40B4-BE49-F238E27FC236}">
                <a16:creationId xmlns:a16="http://schemas.microsoft.com/office/drawing/2014/main" id="{046A1421-EE5F-4A01-8C53-630CB0A2BCB7}"/>
              </a:ext>
            </a:extLst>
          </p:cNvPr>
          <p:cNvSpPr/>
          <p:nvPr/>
        </p:nvSpPr>
        <p:spPr>
          <a:xfrm>
            <a:off x="1089835" y="5877645"/>
            <a:ext cx="2006318" cy="369332"/>
          </a:xfrm>
          <a:prstGeom prst="rect">
            <a:avLst/>
          </a:prstGeom>
        </p:spPr>
        <p:txBody>
          <a:bodyPr wrap="none">
            <a:spAutoFit/>
          </a:bodyPr>
          <a:lstStyle/>
          <a:p>
            <a:r>
              <a:rPr lang="en-US" dirty="0"/>
              <a:t>CMAQ Model Input</a:t>
            </a:r>
          </a:p>
        </p:txBody>
      </p:sp>
      <p:sp>
        <p:nvSpPr>
          <p:cNvPr id="25" name="Left Brace 24">
            <a:extLst>
              <a:ext uri="{FF2B5EF4-FFF2-40B4-BE49-F238E27FC236}">
                <a16:creationId xmlns:a16="http://schemas.microsoft.com/office/drawing/2014/main" id="{9ABCACCF-C707-4134-B48D-7C7772164DCA}"/>
              </a:ext>
            </a:extLst>
          </p:cNvPr>
          <p:cNvSpPr/>
          <p:nvPr/>
        </p:nvSpPr>
        <p:spPr>
          <a:xfrm rot="10800000">
            <a:off x="2936079" y="941321"/>
            <a:ext cx="360709" cy="2871166"/>
          </a:xfrm>
          <a:prstGeom prst="leftBrace">
            <a:avLst>
              <a:gd name="adj1" fmla="val 8333"/>
              <a:gd name="adj2" fmla="val 7645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lide Number Placeholder 49">
            <a:extLst>
              <a:ext uri="{FF2B5EF4-FFF2-40B4-BE49-F238E27FC236}">
                <a16:creationId xmlns:a16="http://schemas.microsoft.com/office/drawing/2014/main" id="{0BC8530D-D3C5-4718-8A4C-9462F090FD18}"/>
              </a:ext>
            </a:extLst>
          </p:cNvPr>
          <p:cNvSpPr>
            <a:spLocks noGrp="1"/>
          </p:cNvSpPr>
          <p:nvPr>
            <p:ph type="sldNum" sz="quarter" idx="12"/>
          </p:nvPr>
        </p:nvSpPr>
        <p:spPr>
          <a:xfrm>
            <a:off x="8610600" y="6464195"/>
            <a:ext cx="2743200" cy="365125"/>
          </a:xfrm>
        </p:spPr>
        <p:txBody>
          <a:bodyPr/>
          <a:lstStyle/>
          <a:p>
            <a:fld id="{17964AA6-C314-4E4D-93AD-97CD74B33EF5}" type="slidenum">
              <a:rPr lang="en-US" smtClean="0"/>
              <a:t>3</a:t>
            </a:fld>
            <a:endParaRPr lang="en-US"/>
          </a:p>
        </p:txBody>
      </p:sp>
      <p:cxnSp>
        <p:nvCxnSpPr>
          <p:cNvPr id="52" name="Straight Connector 51">
            <a:extLst>
              <a:ext uri="{FF2B5EF4-FFF2-40B4-BE49-F238E27FC236}">
                <a16:creationId xmlns:a16="http://schemas.microsoft.com/office/drawing/2014/main" id="{DBFE7B65-97EC-4751-800E-8D2B7765EEBB}"/>
              </a:ext>
            </a:extLst>
          </p:cNvPr>
          <p:cNvCxnSpPr>
            <a:cxnSpLocks/>
          </p:cNvCxnSpPr>
          <p:nvPr/>
        </p:nvCxnSpPr>
        <p:spPr>
          <a:xfrm>
            <a:off x="226996" y="3812487"/>
            <a:ext cx="270908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2D2EBD3-06C4-4E95-974A-BC18D52FD0D9}"/>
              </a:ext>
            </a:extLst>
          </p:cNvPr>
          <p:cNvCxnSpPr>
            <a:cxnSpLocks/>
          </p:cNvCxnSpPr>
          <p:nvPr/>
        </p:nvCxnSpPr>
        <p:spPr>
          <a:xfrm>
            <a:off x="258619" y="6301569"/>
            <a:ext cx="270908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89DA391-16F4-4B81-8364-DC83A4B75BD3}"/>
              </a:ext>
            </a:extLst>
          </p:cNvPr>
          <p:cNvCxnSpPr>
            <a:cxnSpLocks/>
          </p:cNvCxnSpPr>
          <p:nvPr/>
        </p:nvCxnSpPr>
        <p:spPr>
          <a:xfrm>
            <a:off x="258619" y="941321"/>
            <a:ext cx="270908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D96B0DC-CE64-43B5-BA58-55649BBE5DCE}"/>
              </a:ext>
            </a:extLst>
          </p:cNvPr>
          <p:cNvCxnSpPr>
            <a:cxnSpLocks/>
          </p:cNvCxnSpPr>
          <p:nvPr/>
        </p:nvCxnSpPr>
        <p:spPr>
          <a:xfrm>
            <a:off x="8644719" y="1338166"/>
            <a:ext cx="30718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FE81550-1408-4E32-82C1-3A99E49DC69F}"/>
              </a:ext>
            </a:extLst>
          </p:cNvPr>
          <p:cNvCxnSpPr>
            <a:cxnSpLocks/>
          </p:cNvCxnSpPr>
          <p:nvPr/>
        </p:nvCxnSpPr>
        <p:spPr>
          <a:xfrm flipV="1">
            <a:off x="8644719" y="3777123"/>
            <a:ext cx="3324013" cy="890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5DB04E4D-2A25-4365-BF27-AF956B4B3214}"/>
              </a:ext>
            </a:extLst>
          </p:cNvPr>
          <p:cNvSpPr/>
          <p:nvPr/>
        </p:nvSpPr>
        <p:spPr>
          <a:xfrm>
            <a:off x="7998272" y="1338166"/>
            <a:ext cx="691520" cy="2452605"/>
          </a:xfrm>
          <a:prstGeom prst="leftBrace">
            <a:avLst>
              <a:gd name="adj1" fmla="val 8333"/>
              <a:gd name="adj2" fmla="val 87871"/>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92183E4F-35E8-4F78-94E9-2C9A5F0DE67E}"/>
              </a:ext>
            </a:extLst>
          </p:cNvPr>
          <p:cNvCxnSpPr>
            <a:cxnSpLocks/>
          </p:cNvCxnSpPr>
          <p:nvPr/>
        </p:nvCxnSpPr>
        <p:spPr>
          <a:xfrm>
            <a:off x="8540209" y="6491578"/>
            <a:ext cx="33609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5" name="Content Placeholder 2">
            <a:extLst>
              <a:ext uri="{FF2B5EF4-FFF2-40B4-BE49-F238E27FC236}">
                <a16:creationId xmlns:a16="http://schemas.microsoft.com/office/drawing/2014/main" id="{2B88FE5A-3963-41C9-A024-7F341AE00DC3}"/>
              </a:ext>
            </a:extLst>
          </p:cNvPr>
          <p:cNvSpPr txBox="1">
            <a:spLocks/>
          </p:cNvSpPr>
          <p:nvPr/>
        </p:nvSpPr>
        <p:spPr>
          <a:xfrm>
            <a:off x="3412964" y="2193133"/>
            <a:ext cx="4472172" cy="1009444"/>
          </a:xfrm>
          <a:prstGeom prst="rect">
            <a:avLst/>
          </a:prstGeom>
          <a:ln>
            <a:solidFill>
              <a:srgbClr val="002060"/>
            </a:solidFill>
          </a:ln>
        </p:spPr>
        <p:txBody>
          <a:bodyPr vert="horz" lIns="91440" tIns="45720" rIns="91440" bIns="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b="1" dirty="0">
                <a:solidFill>
                  <a:schemeClr val="accent1">
                    <a:lumMod val="75000"/>
                  </a:schemeClr>
                </a:solidFill>
              </a:rPr>
              <a:t>Meteorological Model Inputs</a:t>
            </a:r>
            <a:endParaRPr lang="en-US" dirty="0"/>
          </a:p>
          <a:p>
            <a:pPr marL="457200" lvl="1"/>
            <a:r>
              <a:rPr lang="en-US" dirty="0"/>
              <a:t>Land use/Land Cover, Digital Elevation Maps</a:t>
            </a:r>
          </a:p>
          <a:p>
            <a:pPr marL="457200" lvl="1"/>
            <a:r>
              <a:rPr lang="en-US" dirty="0"/>
              <a:t>GHR Sea Surface Temperatures</a:t>
            </a:r>
          </a:p>
          <a:p>
            <a:pPr marL="457200" lvl="1"/>
            <a:r>
              <a:rPr lang="en-US" dirty="0"/>
              <a:t>Data assimilation (</a:t>
            </a:r>
            <a:r>
              <a:rPr lang="en-US" dirty="0" err="1"/>
              <a:t>e.g</a:t>
            </a:r>
            <a:r>
              <a:rPr lang="en-US" dirty="0"/>
              <a:t>, GEOS, CAMS, GDAS, WRF)</a:t>
            </a:r>
          </a:p>
        </p:txBody>
      </p:sp>
      <p:sp>
        <p:nvSpPr>
          <p:cNvPr id="67" name="Content Placeholder 2">
            <a:extLst>
              <a:ext uri="{FF2B5EF4-FFF2-40B4-BE49-F238E27FC236}">
                <a16:creationId xmlns:a16="http://schemas.microsoft.com/office/drawing/2014/main" id="{0669B587-6053-4358-85A3-481C5552FB7B}"/>
              </a:ext>
            </a:extLst>
          </p:cNvPr>
          <p:cNvSpPr txBox="1">
            <a:spLocks/>
          </p:cNvSpPr>
          <p:nvPr/>
        </p:nvSpPr>
        <p:spPr>
          <a:xfrm>
            <a:off x="3412964" y="3202577"/>
            <a:ext cx="4472172" cy="722173"/>
          </a:xfrm>
          <a:prstGeom prst="rect">
            <a:avLst/>
          </a:prstGeom>
          <a:ln>
            <a:solidFill>
              <a:srgbClr val="002060"/>
            </a:solidFill>
          </a:ln>
        </p:spPr>
        <p:txBody>
          <a:bodyPr vert="horz" lIns="91440" tIns="45720" rIns="91440" bIns="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b="1" dirty="0">
                <a:solidFill>
                  <a:schemeClr val="accent1">
                    <a:lumMod val="75000"/>
                  </a:schemeClr>
                </a:solidFill>
              </a:rPr>
              <a:t>Emissions Model Inputs</a:t>
            </a:r>
            <a:endParaRPr lang="en-US" dirty="0"/>
          </a:p>
          <a:p>
            <a:pPr marL="457200" lvl="1"/>
            <a:r>
              <a:rPr lang="en-US" dirty="0"/>
              <a:t>e.g., MEGAN, FINN, GFED, BlueSky</a:t>
            </a:r>
          </a:p>
          <a:p>
            <a:pPr marL="457200" lvl="1"/>
            <a:r>
              <a:rPr lang="en-US" dirty="0"/>
              <a:t>Fire detection, land area burned</a:t>
            </a:r>
          </a:p>
        </p:txBody>
      </p:sp>
      <p:sp>
        <p:nvSpPr>
          <p:cNvPr id="68" name="Content Placeholder 2">
            <a:extLst>
              <a:ext uri="{FF2B5EF4-FFF2-40B4-BE49-F238E27FC236}">
                <a16:creationId xmlns:a16="http://schemas.microsoft.com/office/drawing/2014/main" id="{219765D7-9A84-4E93-BDE1-927FE14840E8}"/>
              </a:ext>
            </a:extLst>
          </p:cNvPr>
          <p:cNvSpPr txBox="1">
            <a:spLocks/>
          </p:cNvSpPr>
          <p:nvPr/>
        </p:nvSpPr>
        <p:spPr>
          <a:xfrm>
            <a:off x="3413632" y="3924751"/>
            <a:ext cx="4472172" cy="947711"/>
          </a:xfrm>
          <a:prstGeom prst="rect">
            <a:avLst/>
          </a:prstGeom>
          <a:ln>
            <a:solidFill>
              <a:srgbClr val="002060"/>
            </a:solidFill>
          </a:ln>
        </p:spPr>
        <p:txBody>
          <a:bodyPr vert="horz" lIns="91440" tIns="45720" rIns="91440" bIns="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b="1" dirty="0">
                <a:solidFill>
                  <a:schemeClr val="accent1">
                    <a:lumMod val="75000"/>
                  </a:schemeClr>
                </a:solidFill>
              </a:rPr>
              <a:t>Air Quality Model Inputs</a:t>
            </a:r>
            <a:endParaRPr lang="en-US" dirty="0"/>
          </a:p>
          <a:p>
            <a:pPr marL="457200" lvl="1"/>
            <a:r>
              <a:rPr lang="en-US" dirty="0"/>
              <a:t>Land use/Land Cover, Digital Elevation Maps</a:t>
            </a:r>
          </a:p>
          <a:p>
            <a:pPr marL="457200" lvl="1"/>
            <a:r>
              <a:rPr lang="en-US" b="1" i="1" dirty="0"/>
              <a:t>Daily coarse</a:t>
            </a:r>
            <a:r>
              <a:rPr lang="en-US" dirty="0"/>
              <a:t> TOMS/OMI Ozone to adjust j-values</a:t>
            </a:r>
          </a:p>
          <a:p>
            <a:pPr marL="457200" lvl="1"/>
            <a:r>
              <a:rPr lang="en-US" dirty="0"/>
              <a:t>Other existing products, new products?</a:t>
            </a:r>
          </a:p>
        </p:txBody>
      </p:sp>
      <p:sp>
        <p:nvSpPr>
          <p:cNvPr id="69" name="Content Placeholder 2">
            <a:extLst>
              <a:ext uri="{FF2B5EF4-FFF2-40B4-BE49-F238E27FC236}">
                <a16:creationId xmlns:a16="http://schemas.microsoft.com/office/drawing/2014/main" id="{56BA183E-6978-4198-938A-081D7F4AD1E5}"/>
              </a:ext>
            </a:extLst>
          </p:cNvPr>
          <p:cNvSpPr txBox="1">
            <a:spLocks/>
          </p:cNvSpPr>
          <p:nvPr/>
        </p:nvSpPr>
        <p:spPr>
          <a:xfrm>
            <a:off x="3412931" y="4885097"/>
            <a:ext cx="4472172" cy="1412658"/>
          </a:xfrm>
          <a:prstGeom prst="rect">
            <a:avLst/>
          </a:prstGeom>
          <a:ln>
            <a:solidFill>
              <a:srgbClr val="002060"/>
            </a:solidFill>
          </a:ln>
        </p:spPr>
        <p:txBody>
          <a:bodyPr vert="horz" lIns="91440" tIns="45720" rIns="91440" bIns="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b="1" dirty="0">
                <a:solidFill>
                  <a:schemeClr val="accent1">
                    <a:lumMod val="75000"/>
                  </a:schemeClr>
                </a:solidFill>
              </a:rPr>
              <a:t>Air Quality Model or Emissions Evaluation*</a:t>
            </a:r>
            <a:endParaRPr lang="en-US" dirty="0"/>
          </a:p>
          <a:p>
            <a:pPr marL="457200" lvl="1"/>
            <a:r>
              <a:rPr lang="en-US" dirty="0"/>
              <a:t>OMI Nitrogen Dioxide Tropospheric Columns</a:t>
            </a:r>
          </a:p>
          <a:p>
            <a:pPr marL="457200" lvl="1"/>
            <a:r>
              <a:rPr lang="en-US" dirty="0"/>
              <a:t>OMI Ozone Tropospheric Columns</a:t>
            </a:r>
          </a:p>
          <a:p>
            <a:pPr marL="457200" lvl="1"/>
            <a:r>
              <a:rPr lang="en-US" dirty="0"/>
              <a:t>OMI Formaldehyde Columns</a:t>
            </a:r>
          </a:p>
          <a:p>
            <a:pPr marL="457200" lvl="1"/>
            <a:r>
              <a:rPr lang="en-US" dirty="0"/>
              <a:t>MODIS Aerosol Optical Depth</a:t>
            </a:r>
          </a:p>
          <a:p>
            <a:pPr marL="457200" lvl="1"/>
            <a:r>
              <a:rPr lang="en-US" dirty="0"/>
              <a:t>CRIS Ammonia</a:t>
            </a:r>
          </a:p>
        </p:txBody>
      </p:sp>
      <p:sp>
        <p:nvSpPr>
          <p:cNvPr id="70" name="Content Placeholder 2">
            <a:extLst>
              <a:ext uri="{FF2B5EF4-FFF2-40B4-BE49-F238E27FC236}">
                <a16:creationId xmlns:a16="http://schemas.microsoft.com/office/drawing/2014/main" id="{D275D35D-D02B-45F8-B7CB-2317B45399C4}"/>
              </a:ext>
            </a:extLst>
          </p:cNvPr>
          <p:cNvSpPr txBox="1">
            <a:spLocks/>
          </p:cNvSpPr>
          <p:nvPr/>
        </p:nvSpPr>
        <p:spPr>
          <a:xfrm>
            <a:off x="3410167" y="6294058"/>
            <a:ext cx="4469308" cy="258848"/>
          </a:xfrm>
          <a:prstGeom prst="rect">
            <a:avLst/>
          </a:prstGeom>
          <a:ln>
            <a:solidFill>
              <a:srgbClr val="002060"/>
            </a:solidFill>
          </a:ln>
        </p:spPr>
        <p:txBody>
          <a:bodyPr vert="horz" lIns="91440" tIns="45720" rIns="91440" bIns="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b="1" dirty="0">
                <a:solidFill>
                  <a:schemeClr val="accent1">
                    <a:lumMod val="75000"/>
                  </a:schemeClr>
                </a:solidFill>
              </a:rPr>
              <a:t>Moving towards assimilation!*</a:t>
            </a:r>
            <a:endParaRPr lang="en-US" dirty="0"/>
          </a:p>
        </p:txBody>
      </p:sp>
      <p:sp>
        <p:nvSpPr>
          <p:cNvPr id="37" name="Rectangle 36">
            <a:extLst>
              <a:ext uri="{FF2B5EF4-FFF2-40B4-BE49-F238E27FC236}">
                <a16:creationId xmlns:a16="http://schemas.microsoft.com/office/drawing/2014/main" id="{B01D3C37-81B7-4007-BFFC-6F204B1794A7}"/>
              </a:ext>
            </a:extLst>
          </p:cNvPr>
          <p:cNvSpPr/>
          <p:nvPr/>
        </p:nvSpPr>
        <p:spPr>
          <a:xfrm>
            <a:off x="647583" y="4338269"/>
            <a:ext cx="666406" cy="4708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2">
            <a:extLst>
              <a:ext uri="{FF2B5EF4-FFF2-40B4-BE49-F238E27FC236}">
                <a16:creationId xmlns:a16="http://schemas.microsoft.com/office/drawing/2014/main" id="{E903AA28-48EE-488A-B1DC-3DB24CE0566A}"/>
              </a:ext>
            </a:extLst>
          </p:cNvPr>
          <p:cNvSpPr txBox="1">
            <a:spLocks/>
          </p:cNvSpPr>
          <p:nvPr/>
        </p:nvSpPr>
        <p:spPr>
          <a:xfrm>
            <a:off x="265967" y="6512420"/>
            <a:ext cx="2898681" cy="258848"/>
          </a:xfrm>
          <a:prstGeom prst="rect">
            <a:avLst/>
          </a:prstGeom>
          <a:ln>
            <a:solidFill>
              <a:srgbClr val="002060"/>
            </a:solidFill>
          </a:ln>
        </p:spPr>
        <p:txBody>
          <a:bodyPr vert="horz" lIns="91440" tIns="45720" rIns="91440" bIns="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dirty="0">
                <a:solidFill>
                  <a:schemeClr val="accent1">
                    <a:lumMod val="75000"/>
                  </a:schemeClr>
                </a:solidFill>
              </a:rPr>
              <a:t>*More detail on next slides</a:t>
            </a:r>
            <a:endParaRPr lang="en-US" dirty="0"/>
          </a:p>
        </p:txBody>
      </p:sp>
      <p:sp>
        <p:nvSpPr>
          <p:cNvPr id="7" name="Date Placeholder 6">
            <a:extLst>
              <a:ext uri="{FF2B5EF4-FFF2-40B4-BE49-F238E27FC236}">
                <a16:creationId xmlns:a16="http://schemas.microsoft.com/office/drawing/2014/main" id="{7E1EB11B-852B-4577-A834-36415F87B9EB}"/>
              </a:ext>
            </a:extLst>
          </p:cNvPr>
          <p:cNvSpPr>
            <a:spLocks noGrp="1"/>
          </p:cNvSpPr>
          <p:nvPr>
            <p:ph type="dt" sz="half" idx="10"/>
          </p:nvPr>
        </p:nvSpPr>
        <p:spPr/>
        <p:txBody>
          <a:bodyPr/>
          <a:lstStyle/>
          <a:p>
            <a:r>
              <a:rPr lang="en-US"/>
              <a:t>6/03/2021</a:t>
            </a:r>
          </a:p>
        </p:txBody>
      </p:sp>
    </p:spTree>
    <p:extLst>
      <p:ext uri="{BB962C8B-B14F-4D97-AF65-F5344CB8AC3E}">
        <p14:creationId xmlns:p14="http://schemas.microsoft.com/office/powerpoint/2010/main" val="2420552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BC1-FB02-4523-A669-7149D2C47FE3}"/>
              </a:ext>
            </a:extLst>
          </p:cNvPr>
          <p:cNvSpPr>
            <a:spLocks noGrp="1"/>
          </p:cNvSpPr>
          <p:nvPr>
            <p:ph type="title"/>
          </p:nvPr>
        </p:nvSpPr>
        <p:spPr>
          <a:xfrm>
            <a:off x="838201" y="365125"/>
            <a:ext cx="6014292" cy="1325563"/>
          </a:xfrm>
        </p:spPr>
        <p:txBody>
          <a:bodyPr/>
          <a:lstStyle/>
          <a:p>
            <a:r>
              <a:rPr lang="en-US" dirty="0"/>
              <a:t>Qualitative emission input screening</a:t>
            </a:r>
          </a:p>
        </p:txBody>
      </p:sp>
      <p:sp>
        <p:nvSpPr>
          <p:cNvPr id="9" name="Content Placeholder 8">
            <a:extLst>
              <a:ext uri="{FF2B5EF4-FFF2-40B4-BE49-F238E27FC236}">
                <a16:creationId xmlns:a16="http://schemas.microsoft.com/office/drawing/2014/main" id="{DB89A52E-E075-4109-A223-E68EDF356BCB}"/>
              </a:ext>
            </a:extLst>
          </p:cNvPr>
          <p:cNvSpPr>
            <a:spLocks noGrp="1"/>
          </p:cNvSpPr>
          <p:nvPr>
            <p:ph idx="1"/>
          </p:nvPr>
        </p:nvSpPr>
        <p:spPr>
          <a:xfrm>
            <a:off x="838201" y="1825625"/>
            <a:ext cx="6179994" cy="4351338"/>
          </a:xfrm>
        </p:spPr>
        <p:txBody>
          <a:bodyPr>
            <a:normAutofit fontScale="92500" lnSpcReduction="20000"/>
          </a:bodyPr>
          <a:lstStyle/>
          <a:p>
            <a:r>
              <a:rPr lang="en-US" dirty="0"/>
              <a:t>2016 hemispheric model emissions options</a:t>
            </a:r>
          </a:p>
          <a:p>
            <a:pPr lvl="1"/>
            <a:r>
              <a:rPr lang="en-US" dirty="0"/>
              <a:t>Hemispheric Transport of Air Pollutants v2 mosaic inventory was the base</a:t>
            </a:r>
          </a:p>
          <a:p>
            <a:pPr lvl="1"/>
            <a:r>
              <a:rPr lang="en-US" dirty="0"/>
              <a:t>CEDS CMIP6 inventory was released in time for us to incorporate updated trends out to 2014.</a:t>
            </a:r>
          </a:p>
          <a:p>
            <a:pPr lvl="1"/>
            <a:r>
              <a:rPr lang="en-US" dirty="0"/>
              <a:t>CEDS showed increase NOx/</a:t>
            </a:r>
            <a:r>
              <a:rPr lang="en-US" dirty="0" err="1"/>
              <a:t>SOx</a:t>
            </a:r>
            <a:r>
              <a:rPr lang="en-US" dirty="0"/>
              <a:t>;</a:t>
            </a:r>
          </a:p>
          <a:p>
            <a:pPr lvl="1"/>
            <a:r>
              <a:rPr lang="en-US" dirty="0"/>
              <a:t>Zhao et al [2015] showed decreases in recent years and lower magnitudes.</a:t>
            </a:r>
          </a:p>
          <a:p>
            <a:r>
              <a:rPr lang="en-US" dirty="0">
                <a:effectLst/>
              </a:rPr>
              <a:t>Satellite showed decreases</a:t>
            </a:r>
          </a:p>
          <a:p>
            <a:pPr lvl="1"/>
            <a:r>
              <a:rPr lang="en-US" dirty="0">
                <a:effectLst/>
              </a:rPr>
              <a:t>van der A et al. 2017 doi:</a:t>
            </a:r>
            <a:r>
              <a:rPr lang="en-US" dirty="0">
                <a:effectLst/>
                <a:hlinkClick r:id="rId3"/>
              </a:rPr>
              <a:t>10.5194/acp-17-1775-2017</a:t>
            </a:r>
            <a:r>
              <a:rPr lang="en-US" dirty="0">
                <a:effectLst/>
              </a:rPr>
              <a:t>; Krotkov, et al. 2016. </a:t>
            </a:r>
            <a:r>
              <a:rPr lang="en-US" dirty="0" err="1">
                <a:effectLst/>
              </a:rPr>
              <a:t>doi</a:t>
            </a:r>
            <a:r>
              <a:rPr lang="en-US" dirty="0">
                <a:effectLst/>
              </a:rPr>
              <a:t>: </a:t>
            </a:r>
            <a:r>
              <a:rPr lang="en-US" dirty="0">
                <a:effectLst/>
                <a:hlinkClick r:id="rId4"/>
              </a:rPr>
              <a:t>10.5194/acp-16-4605-2016</a:t>
            </a:r>
            <a:endParaRPr lang="en-US" dirty="0">
              <a:effectLst/>
            </a:endParaRPr>
          </a:p>
          <a:p>
            <a:pPr lvl="1"/>
            <a:r>
              <a:rPr lang="en-US" dirty="0"/>
              <a:t>Likely related to recent controls.</a:t>
            </a:r>
          </a:p>
          <a:p>
            <a:pPr lvl="1"/>
            <a:r>
              <a:rPr lang="en-US" dirty="0">
                <a:effectLst/>
              </a:rPr>
              <a:t>Updates to CEDS confir</a:t>
            </a:r>
            <a:r>
              <a:rPr lang="en-US" dirty="0"/>
              <a:t>m decrease</a:t>
            </a:r>
          </a:p>
        </p:txBody>
      </p:sp>
      <p:sp>
        <p:nvSpPr>
          <p:cNvPr id="10" name="Date Placeholder 9">
            <a:extLst>
              <a:ext uri="{FF2B5EF4-FFF2-40B4-BE49-F238E27FC236}">
                <a16:creationId xmlns:a16="http://schemas.microsoft.com/office/drawing/2014/main" id="{6352B5CC-46EF-4C97-84BA-A84C082365E0}"/>
              </a:ext>
            </a:extLst>
          </p:cNvPr>
          <p:cNvSpPr>
            <a:spLocks noGrp="1"/>
          </p:cNvSpPr>
          <p:nvPr>
            <p:ph type="dt" sz="half" idx="10"/>
          </p:nvPr>
        </p:nvSpPr>
        <p:spPr/>
        <p:txBody>
          <a:bodyPr/>
          <a:lstStyle/>
          <a:p>
            <a:r>
              <a:rPr lang="en-US"/>
              <a:t>6/03/2021</a:t>
            </a:r>
          </a:p>
        </p:txBody>
      </p:sp>
      <p:sp>
        <p:nvSpPr>
          <p:cNvPr id="12" name="Slide Number Placeholder 11">
            <a:extLst>
              <a:ext uri="{FF2B5EF4-FFF2-40B4-BE49-F238E27FC236}">
                <a16:creationId xmlns:a16="http://schemas.microsoft.com/office/drawing/2014/main" id="{BD24D31B-37DE-44AB-9797-B102C938A49D}"/>
              </a:ext>
            </a:extLst>
          </p:cNvPr>
          <p:cNvSpPr>
            <a:spLocks noGrp="1"/>
          </p:cNvSpPr>
          <p:nvPr>
            <p:ph type="sldNum" sz="quarter" idx="12"/>
          </p:nvPr>
        </p:nvSpPr>
        <p:spPr/>
        <p:txBody>
          <a:bodyPr/>
          <a:lstStyle/>
          <a:p>
            <a:fld id="{1B6B033C-EF48-41A2-948E-080D4D3F5A32}" type="slidenum">
              <a:rPr lang="en-US" smtClean="0"/>
              <a:t>4</a:t>
            </a:fld>
            <a:endParaRPr lang="en-US"/>
          </a:p>
        </p:txBody>
      </p:sp>
      <p:graphicFrame>
        <p:nvGraphicFramePr>
          <p:cNvPr id="22" name="Chart 21">
            <a:extLst>
              <a:ext uri="{FF2B5EF4-FFF2-40B4-BE49-F238E27FC236}">
                <a16:creationId xmlns:a16="http://schemas.microsoft.com/office/drawing/2014/main" id="{FA72F228-1E87-4E9E-BAD8-B032DAA6C51C}"/>
              </a:ext>
            </a:extLst>
          </p:cNvPr>
          <p:cNvGraphicFramePr>
            <a:graphicFrameLocks noGrp="1"/>
          </p:cNvGraphicFramePr>
          <p:nvPr>
            <p:extLst>
              <p:ext uri="{D42A27DB-BD31-4B8C-83A1-F6EECF244321}">
                <p14:modId xmlns:p14="http://schemas.microsoft.com/office/powerpoint/2010/main" val="1553162749"/>
              </p:ext>
            </p:extLst>
          </p:nvPr>
        </p:nvGraphicFramePr>
        <p:xfrm>
          <a:off x="7207469" y="521162"/>
          <a:ext cx="4803227" cy="5119474"/>
        </p:xfrm>
        <a:graphic>
          <a:graphicData uri="http://schemas.openxmlformats.org/drawingml/2006/chart">
            <c:chart xmlns:c="http://schemas.openxmlformats.org/drawingml/2006/chart" xmlns:r="http://schemas.openxmlformats.org/officeDocument/2006/relationships" r:id="rId5"/>
          </a:graphicData>
        </a:graphic>
      </p:graphicFrame>
      <p:sp>
        <p:nvSpPr>
          <p:cNvPr id="3" name="Speech Bubble: Rectangle with Corners Rounded 2">
            <a:extLst>
              <a:ext uri="{FF2B5EF4-FFF2-40B4-BE49-F238E27FC236}">
                <a16:creationId xmlns:a16="http://schemas.microsoft.com/office/drawing/2014/main" id="{2E6D1B2B-74E2-4EC5-AFFD-2E6C1101D775}"/>
              </a:ext>
            </a:extLst>
          </p:cNvPr>
          <p:cNvSpPr/>
          <p:nvPr/>
        </p:nvSpPr>
        <p:spPr>
          <a:xfrm>
            <a:off x="10658551" y="789242"/>
            <a:ext cx="1352145" cy="901446"/>
          </a:xfrm>
          <a:prstGeom prst="wedgeRoundRectCallout">
            <a:avLst>
              <a:gd name="adj1" fmla="val -38289"/>
              <a:gd name="adj2" fmla="val 1513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Newer data confirms EPA choice</a:t>
            </a:r>
          </a:p>
        </p:txBody>
      </p:sp>
    </p:spTree>
    <p:extLst>
      <p:ext uri="{BB962C8B-B14F-4D97-AF65-F5344CB8AC3E}">
        <p14:creationId xmlns:p14="http://schemas.microsoft.com/office/powerpoint/2010/main" val="269685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690F0-FB22-4988-AEFC-9A9816D63FDA}"/>
              </a:ext>
            </a:extLst>
          </p:cNvPr>
          <p:cNvSpPr>
            <a:spLocks noGrp="1"/>
          </p:cNvSpPr>
          <p:nvPr>
            <p:ph type="title"/>
          </p:nvPr>
        </p:nvSpPr>
        <p:spPr>
          <a:xfrm>
            <a:off x="677732" y="365125"/>
            <a:ext cx="6096529" cy="1325563"/>
          </a:xfrm>
        </p:spPr>
        <p:txBody>
          <a:bodyPr>
            <a:normAutofit/>
          </a:bodyPr>
          <a:lstStyle/>
          <a:p>
            <a:r>
              <a:rPr lang="en-US" dirty="0"/>
              <a:t>Evaluation for surface concentration estimates</a:t>
            </a:r>
          </a:p>
        </p:txBody>
      </p:sp>
      <p:sp>
        <p:nvSpPr>
          <p:cNvPr id="5" name="Content Placeholder 2">
            <a:extLst>
              <a:ext uri="{FF2B5EF4-FFF2-40B4-BE49-F238E27FC236}">
                <a16:creationId xmlns:a16="http://schemas.microsoft.com/office/drawing/2014/main" id="{46162B50-F532-4ABD-A562-A0D139B53431}"/>
              </a:ext>
            </a:extLst>
          </p:cNvPr>
          <p:cNvSpPr txBox="1">
            <a:spLocks/>
          </p:cNvSpPr>
          <p:nvPr/>
        </p:nvSpPr>
        <p:spPr>
          <a:xfrm>
            <a:off x="677731" y="1923818"/>
            <a:ext cx="5899905" cy="132051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b="1" dirty="0">
                <a:solidFill>
                  <a:schemeClr val="accent1">
                    <a:lumMod val="75000"/>
                  </a:schemeClr>
                </a:solidFill>
              </a:rPr>
              <a:t>Model evaluation*</a:t>
            </a:r>
            <a:endParaRPr lang="en-US" dirty="0"/>
          </a:p>
          <a:p>
            <a:pPr lvl="1"/>
            <a:r>
              <a:rPr lang="en-US" dirty="0"/>
              <a:t>2020 Ozone Policy Assessment included evaluation against nitrogen dioxide, ozone, and formaldehyde</a:t>
            </a:r>
          </a:p>
          <a:p>
            <a:pPr lvl="1"/>
            <a:r>
              <a:rPr lang="en-US" dirty="0"/>
              <a:t>Evaluation is performed quantitatively, but also considers uncertainties (e.g., AMF) qualitatively</a:t>
            </a:r>
          </a:p>
        </p:txBody>
      </p:sp>
      <p:pic>
        <p:nvPicPr>
          <p:cNvPr id="6" name="Picture 5" descr="seasonal.png">
            <a:extLst>
              <a:ext uri="{FF2B5EF4-FFF2-40B4-BE49-F238E27FC236}">
                <a16:creationId xmlns:a16="http://schemas.microsoft.com/office/drawing/2014/main" id="{63FD259A-7E4C-476D-A10C-6D845251DF0C}"/>
              </a:ext>
            </a:extLst>
          </p:cNvPr>
          <p:cNvPicPr>
            <a:picLocks noChangeAspect="1"/>
          </p:cNvPicPr>
          <p:nvPr/>
        </p:nvPicPr>
        <p:blipFill rotWithShape="1">
          <a:blip r:embed="rId3"/>
          <a:srcRect b="27256"/>
          <a:stretch/>
        </p:blipFill>
        <p:spPr>
          <a:xfrm>
            <a:off x="7247990" y="49291"/>
            <a:ext cx="4754753" cy="2829939"/>
          </a:xfrm>
          <a:prstGeom prst="rect">
            <a:avLst/>
          </a:prstGeom>
        </p:spPr>
      </p:pic>
      <p:grpSp>
        <p:nvGrpSpPr>
          <p:cNvPr id="13" name="Group 12">
            <a:extLst>
              <a:ext uri="{FF2B5EF4-FFF2-40B4-BE49-F238E27FC236}">
                <a16:creationId xmlns:a16="http://schemas.microsoft.com/office/drawing/2014/main" id="{D428595C-8E14-4C6C-AB4E-5ED07AA5F9FF}"/>
              </a:ext>
            </a:extLst>
          </p:cNvPr>
          <p:cNvGrpSpPr/>
          <p:nvPr/>
        </p:nvGrpSpPr>
        <p:grpSpPr>
          <a:xfrm>
            <a:off x="6096000" y="2976266"/>
            <a:ext cx="6096528" cy="3429297"/>
            <a:chOff x="6096000" y="2976266"/>
            <a:chExt cx="6096528" cy="3429297"/>
          </a:xfrm>
        </p:grpSpPr>
        <p:pic>
          <p:nvPicPr>
            <p:cNvPr id="4" name="Picture 3">
              <a:extLst>
                <a:ext uri="{FF2B5EF4-FFF2-40B4-BE49-F238E27FC236}">
                  <a16:creationId xmlns:a16="http://schemas.microsoft.com/office/drawing/2014/main" id="{31400C97-8864-4BD5-8A95-A4FFCAB1892D}"/>
                </a:ext>
              </a:extLst>
            </p:cNvPr>
            <p:cNvPicPr>
              <a:picLocks noChangeAspect="1"/>
            </p:cNvPicPr>
            <p:nvPr/>
          </p:nvPicPr>
          <p:blipFill>
            <a:blip r:embed="rId4"/>
            <a:stretch>
              <a:fillRect/>
            </a:stretch>
          </p:blipFill>
          <p:spPr>
            <a:xfrm>
              <a:off x="6096000" y="2976266"/>
              <a:ext cx="6096528" cy="3429297"/>
            </a:xfrm>
            <a:prstGeom prst="rect">
              <a:avLst/>
            </a:prstGeom>
          </p:spPr>
        </p:pic>
        <p:sp>
          <p:nvSpPr>
            <p:cNvPr id="7" name="Rectangle 6">
              <a:extLst>
                <a:ext uri="{FF2B5EF4-FFF2-40B4-BE49-F238E27FC236}">
                  <a16:creationId xmlns:a16="http://schemas.microsoft.com/office/drawing/2014/main" id="{56DFA867-C851-4760-A9E6-FF33C55434E8}"/>
                </a:ext>
              </a:extLst>
            </p:cNvPr>
            <p:cNvSpPr/>
            <p:nvPr/>
          </p:nvSpPr>
          <p:spPr>
            <a:xfrm>
              <a:off x="6577636" y="3020598"/>
              <a:ext cx="5241470" cy="369332"/>
            </a:xfrm>
            <a:prstGeom prst="rect">
              <a:avLst/>
            </a:prstGeom>
            <a:solidFill>
              <a:schemeClr val="bg1"/>
            </a:solidFill>
          </p:spPr>
          <p:txBody>
            <a:bodyPr wrap="square">
              <a:spAutoFit/>
            </a:bodyPr>
            <a:lstStyle/>
            <a:p>
              <a:pPr algn="ctr"/>
              <a:r>
                <a:rPr lang="en-US" u="sng" dirty="0"/>
                <a:t>*Gases: NO2, O3, HCHO</a:t>
              </a:r>
            </a:p>
          </p:txBody>
        </p:sp>
      </p:grpSp>
      <p:sp>
        <p:nvSpPr>
          <p:cNvPr id="8" name="Rectangle 7">
            <a:extLst>
              <a:ext uri="{FF2B5EF4-FFF2-40B4-BE49-F238E27FC236}">
                <a16:creationId xmlns:a16="http://schemas.microsoft.com/office/drawing/2014/main" id="{A050244D-4D4A-4A6B-B177-750D4D33A630}"/>
              </a:ext>
            </a:extLst>
          </p:cNvPr>
          <p:cNvSpPr/>
          <p:nvPr/>
        </p:nvSpPr>
        <p:spPr>
          <a:xfrm rot="16200000">
            <a:off x="5850990" y="1047457"/>
            <a:ext cx="2365979" cy="369332"/>
          </a:xfrm>
          <a:prstGeom prst="rect">
            <a:avLst/>
          </a:prstGeom>
          <a:solidFill>
            <a:schemeClr val="bg1"/>
          </a:solidFill>
        </p:spPr>
        <p:txBody>
          <a:bodyPr wrap="square">
            <a:spAutoFit/>
          </a:bodyPr>
          <a:lstStyle/>
          <a:p>
            <a:r>
              <a:rPr lang="en-US" u="sng" dirty="0"/>
              <a:t>*Aerosol Optical Depth</a:t>
            </a:r>
          </a:p>
        </p:txBody>
      </p:sp>
      <p:sp>
        <p:nvSpPr>
          <p:cNvPr id="9" name="Rectangle 8">
            <a:extLst>
              <a:ext uri="{FF2B5EF4-FFF2-40B4-BE49-F238E27FC236}">
                <a16:creationId xmlns:a16="http://schemas.microsoft.com/office/drawing/2014/main" id="{F86BA1A7-4833-46F3-A4AC-4B28EF936B52}"/>
              </a:ext>
            </a:extLst>
          </p:cNvPr>
          <p:cNvSpPr/>
          <p:nvPr/>
        </p:nvSpPr>
        <p:spPr>
          <a:xfrm rot="16200000">
            <a:off x="7131766" y="2174049"/>
            <a:ext cx="444224" cy="307777"/>
          </a:xfrm>
          <a:prstGeom prst="rect">
            <a:avLst/>
          </a:prstGeom>
          <a:solidFill>
            <a:schemeClr val="bg1"/>
          </a:solidFill>
        </p:spPr>
        <p:txBody>
          <a:bodyPr wrap="none">
            <a:spAutoFit/>
          </a:bodyPr>
          <a:lstStyle/>
          <a:p>
            <a:r>
              <a:rPr lang="en-US" sz="1400" dirty="0"/>
              <a:t>Diff</a:t>
            </a:r>
          </a:p>
        </p:txBody>
      </p:sp>
      <p:sp>
        <p:nvSpPr>
          <p:cNvPr id="10" name="Rectangle 9">
            <a:extLst>
              <a:ext uri="{FF2B5EF4-FFF2-40B4-BE49-F238E27FC236}">
                <a16:creationId xmlns:a16="http://schemas.microsoft.com/office/drawing/2014/main" id="{16F67646-6821-4C74-9ABB-4FA38468584B}"/>
              </a:ext>
            </a:extLst>
          </p:cNvPr>
          <p:cNvSpPr/>
          <p:nvPr/>
        </p:nvSpPr>
        <p:spPr>
          <a:xfrm rot="16200000">
            <a:off x="7006668" y="1316090"/>
            <a:ext cx="694421" cy="307777"/>
          </a:xfrm>
          <a:prstGeom prst="rect">
            <a:avLst/>
          </a:prstGeom>
          <a:solidFill>
            <a:schemeClr val="bg1"/>
          </a:solidFill>
        </p:spPr>
        <p:txBody>
          <a:bodyPr wrap="none">
            <a:spAutoFit/>
          </a:bodyPr>
          <a:lstStyle/>
          <a:p>
            <a:r>
              <a:rPr lang="en-US" sz="1400" dirty="0"/>
              <a:t>MODIS</a:t>
            </a:r>
          </a:p>
        </p:txBody>
      </p:sp>
      <p:sp>
        <p:nvSpPr>
          <p:cNvPr id="11" name="Rectangle 10">
            <a:extLst>
              <a:ext uri="{FF2B5EF4-FFF2-40B4-BE49-F238E27FC236}">
                <a16:creationId xmlns:a16="http://schemas.microsoft.com/office/drawing/2014/main" id="{8BE83B9A-B21D-435B-B90E-517F12FEC10B}"/>
              </a:ext>
            </a:extLst>
          </p:cNvPr>
          <p:cNvSpPr/>
          <p:nvPr/>
        </p:nvSpPr>
        <p:spPr>
          <a:xfrm rot="16200000">
            <a:off x="6850567" y="437003"/>
            <a:ext cx="1006622" cy="307777"/>
          </a:xfrm>
          <a:prstGeom prst="rect">
            <a:avLst/>
          </a:prstGeom>
          <a:solidFill>
            <a:schemeClr val="bg1"/>
          </a:solidFill>
        </p:spPr>
        <p:txBody>
          <a:bodyPr wrap="none">
            <a:spAutoFit/>
          </a:bodyPr>
          <a:lstStyle/>
          <a:p>
            <a:r>
              <a:rPr lang="en-US" sz="1400" dirty="0"/>
              <a:t>CMAQ v5.3</a:t>
            </a:r>
          </a:p>
        </p:txBody>
      </p:sp>
      <p:pic>
        <p:nvPicPr>
          <p:cNvPr id="3" name="Picture 2">
            <a:extLst>
              <a:ext uri="{FF2B5EF4-FFF2-40B4-BE49-F238E27FC236}">
                <a16:creationId xmlns:a16="http://schemas.microsoft.com/office/drawing/2014/main" id="{4D57B8C6-659D-4C53-984F-924586C17EAF}"/>
              </a:ext>
            </a:extLst>
          </p:cNvPr>
          <p:cNvPicPr>
            <a:picLocks noChangeAspect="1"/>
          </p:cNvPicPr>
          <p:nvPr/>
        </p:nvPicPr>
        <p:blipFill>
          <a:blip r:embed="rId5"/>
          <a:stretch>
            <a:fillRect/>
          </a:stretch>
        </p:blipFill>
        <p:spPr>
          <a:xfrm>
            <a:off x="617496" y="5448142"/>
            <a:ext cx="4839721" cy="1225489"/>
          </a:xfrm>
          <a:prstGeom prst="rect">
            <a:avLst/>
          </a:prstGeom>
        </p:spPr>
      </p:pic>
      <p:sp>
        <p:nvSpPr>
          <p:cNvPr id="12" name="Content Placeholder 2">
            <a:extLst>
              <a:ext uri="{FF2B5EF4-FFF2-40B4-BE49-F238E27FC236}">
                <a16:creationId xmlns:a16="http://schemas.microsoft.com/office/drawing/2014/main" id="{C1084472-3B3C-4C5A-829F-E25957CA9098}"/>
              </a:ext>
            </a:extLst>
          </p:cNvPr>
          <p:cNvSpPr txBox="1">
            <a:spLocks/>
          </p:cNvSpPr>
          <p:nvPr/>
        </p:nvSpPr>
        <p:spPr>
          <a:xfrm>
            <a:off x="677732" y="3205264"/>
            <a:ext cx="5325972" cy="157101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Font typeface="Arial" panose="020B0604020202020204" pitchFamily="34" charset="0"/>
              <a:buNone/>
            </a:pPr>
            <a:r>
              <a:rPr lang="en-US" b="1" dirty="0">
                <a:solidFill>
                  <a:schemeClr val="accent1">
                    <a:lumMod val="75000"/>
                  </a:schemeClr>
                </a:solidFill>
              </a:rPr>
              <a:t>Emissions Quality Assurance</a:t>
            </a:r>
            <a:endParaRPr lang="en-US" dirty="0"/>
          </a:p>
          <a:p>
            <a:pPr lvl="1"/>
            <a:r>
              <a:rPr lang="en-US" dirty="0"/>
              <a:t>NO2 and SO2 comparisons informed global emission inventory</a:t>
            </a:r>
          </a:p>
          <a:p>
            <a:pPr lvl="1"/>
            <a:r>
              <a:rPr lang="en-US" dirty="0"/>
              <a:t>Useful for evaluating current inventories even if not directly applied</a:t>
            </a:r>
          </a:p>
          <a:p>
            <a:pPr marL="0" indent="0">
              <a:buNone/>
            </a:pPr>
            <a:r>
              <a:rPr lang="en-US" b="1" dirty="0">
                <a:solidFill>
                  <a:schemeClr val="accent1">
                    <a:lumMod val="75000"/>
                  </a:schemeClr>
                </a:solidFill>
              </a:rPr>
              <a:t>What about direct feedback?</a:t>
            </a:r>
            <a:endParaRPr lang="en-US" dirty="0"/>
          </a:p>
        </p:txBody>
      </p:sp>
      <p:sp>
        <p:nvSpPr>
          <p:cNvPr id="14" name="Rectangle 13">
            <a:extLst>
              <a:ext uri="{FF2B5EF4-FFF2-40B4-BE49-F238E27FC236}">
                <a16:creationId xmlns:a16="http://schemas.microsoft.com/office/drawing/2014/main" id="{EDE65383-D7BC-4550-93DE-39F6EDF416F2}"/>
              </a:ext>
            </a:extLst>
          </p:cNvPr>
          <p:cNvSpPr/>
          <p:nvPr/>
        </p:nvSpPr>
        <p:spPr>
          <a:xfrm>
            <a:off x="677732" y="4815193"/>
            <a:ext cx="5418268" cy="584775"/>
          </a:xfrm>
          <a:prstGeom prst="rect">
            <a:avLst/>
          </a:prstGeom>
        </p:spPr>
        <p:txBody>
          <a:bodyPr wrap="square">
            <a:spAutoFit/>
          </a:bodyPr>
          <a:lstStyle/>
          <a:p>
            <a:r>
              <a:rPr lang="en-US" sz="1600" b="1" i="1" dirty="0"/>
              <a:t>Model  processes and performance varies by time of day and at  fine spatial scales that benefit from geostationary.</a:t>
            </a:r>
          </a:p>
        </p:txBody>
      </p:sp>
      <p:sp>
        <p:nvSpPr>
          <p:cNvPr id="15" name="Date Placeholder 14">
            <a:extLst>
              <a:ext uri="{FF2B5EF4-FFF2-40B4-BE49-F238E27FC236}">
                <a16:creationId xmlns:a16="http://schemas.microsoft.com/office/drawing/2014/main" id="{A2C2F8D6-4743-4629-ABED-6A8FD00DF60F}"/>
              </a:ext>
            </a:extLst>
          </p:cNvPr>
          <p:cNvSpPr>
            <a:spLocks noGrp="1"/>
          </p:cNvSpPr>
          <p:nvPr>
            <p:ph type="dt" sz="half" idx="10"/>
          </p:nvPr>
        </p:nvSpPr>
        <p:spPr/>
        <p:txBody>
          <a:bodyPr/>
          <a:lstStyle/>
          <a:p>
            <a:r>
              <a:rPr lang="en-US"/>
              <a:t>6/03/2021</a:t>
            </a:r>
          </a:p>
        </p:txBody>
      </p:sp>
      <p:sp>
        <p:nvSpPr>
          <p:cNvPr id="16" name="Slide Number Placeholder 15">
            <a:extLst>
              <a:ext uri="{FF2B5EF4-FFF2-40B4-BE49-F238E27FC236}">
                <a16:creationId xmlns:a16="http://schemas.microsoft.com/office/drawing/2014/main" id="{04705FC0-DC71-4628-8895-E8DAC9B5D773}"/>
              </a:ext>
            </a:extLst>
          </p:cNvPr>
          <p:cNvSpPr>
            <a:spLocks noGrp="1"/>
          </p:cNvSpPr>
          <p:nvPr>
            <p:ph type="sldNum" sz="quarter" idx="12"/>
          </p:nvPr>
        </p:nvSpPr>
        <p:spPr/>
        <p:txBody>
          <a:bodyPr/>
          <a:lstStyle/>
          <a:p>
            <a:fld id="{BB694ACA-E68C-487E-8ACA-09D831962159}" type="slidenum">
              <a:rPr lang="en-US" smtClean="0"/>
              <a:t>5</a:t>
            </a:fld>
            <a:endParaRPr lang="en-US"/>
          </a:p>
        </p:txBody>
      </p:sp>
    </p:spTree>
    <p:extLst>
      <p:ext uri="{BB962C8B-B14F-4D97-AF65-F5344CB8AC3E}">
        <p14:creationId xmlns:p14="http://schemas.microsoft.com/office/powerpoint/2010/main" val="2732623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43876-6CDA-493D-B1E8-AD34C20109D4}"/>
              </a:ext>
            </a:extLst>
          </p:cNvPr>
          <p:cNvSpPr>
            <a:spLocks noGrp="1"/>
          </p:cNvSpPr>
          <p:nvPr>
            <p:ph type="title"/>
          </p:nvPr>
        </p:nvSpPr>
        <p:spPr>
          <a:xfrm>
            <a:off x="838200" y="365125"/>
            <a:ext cx="9503044" cy="1325563"/>
          </a:xfrm>
        </p:spPr>
        <p:txBody>
          <a:bodyPr>
            <a:normAutofit/>
          </a:bodyPr>
          <a:lstStyle/>
          <a:p>
            <a:r>
              <a:rPr lang="en-US" dirty="0"/>
              <a:t>Policy-relevant modeling opportunities for satellite assimilation</a:t>
            </a:r>
          </a:p>
        </p:txBody>
      </p:sp>
      <p:sp>
        <p:nvSpPr>
          <p:cNvPr id="3" name="Content Placeholder 2">
            <a:extLst>
              <a:ext uri="{FF2B5EF4-FFF2-40B4-BE49-F238E27FC236}">
                <a16:creationId xmlns:a16="http://schemas.microsoft.com/office/drawing/2014/main" id="{80F140C2-FF66-47C3-A783-227600058D4E}"/>
              </a:ext>
            </a:extLst>
          </p:cNvPr>
          <p:cNvSpPr>
            <a:spLocks noGrp="1"/>
          </p:cNvSpPr>
          <p:nvPr>
            <p:ph idx="1"/>
          </p:nvPr>
        </p:nvSpPr>
        <p:spPr>
          <a:xfrm>
            <a:off x="682907" y="1825625"/>
            <a:ext cx="6504972" cy="4351338"/>
          </a:xfrm>
        </p:spPr>
        <p:txBody>
          <a:bodyPr>
            <a:normAutofit fontScale="77500" lnSpcReduction="20000"/>
          </a:bodyPr>
          <a:lstStyle/>
          <a:p>
            <a:r>
              <a:rPr lang="en-US" dirty="0"/>
              <a:t>Direct application of assimilation is not right for every application because it removes deterministic relationship between emissions and concentration.</a:t>
            </a:r>
          </a:p>
          <a:p>
            <a:r>
              <a:rPr lang="en-US" dirty="0"/>
              <a:t>Regional modeling is dependent on global “boundary conditions”</a:t>
            </a:r>
          </a:p>
          <a:p>
            <a:pPr lvl="1"/>
            <a:r>
              <a:rPr lang="en-US" sz="1800" dirty="0"/>
              <a:t>Inter-continental anthropogenic transport and natural emissions largely contribute to what enters our model and is not the focus of controls.</a:t>
            </a:r>
          </a:p>
          <a:p>
            <a:pPr lvl="1"/>
            <a:r>
              <a:rPr lang="en-US" sz="1800" dirty="0"/>
              <a:t>International inventories are often updated less frequently or are a challenge to integrate into our platform</a:t>
            </a:r>
          </a:p>
          <a:p>
            <a:r>
              <a:rPr lang="en-US" sz="2900" dirty="0"/>
              <a:t>Emission Inventory Development</a:t>
            </a:r>
          </a:p>
          <a:p>
            <a:pPr lvl="1"/>
            <a:r>
              <a:rPr lang="en-US" sz="1800" dirty="0"/>
              <a:t>Quality assurance by evaluation and comparison</a:t>
            </a:r>
          </a:p>
          <a:p>
            <a:pPr lvl="2"/>
            <a:r>
              <a:rPr lang="en-US" sz="1600" dirty="0"/>
              <a:t>Temporal and spatial variation</a:t>
            </a:r>
          </a:p>
          <a:p>
            <a:pPr lvl="2"/>
            <a:r>
              <a:rPr lang="en-US" sz="1600" dirty="0"/>
              <a:t>Existence or absence of “hotspots” or Regional outliers</a:t>
            </a:r>
          </a:p>
          <a:p>
            <a:pPr lvl="1"/>
            <a:r>
              <a:rPr lang="en-US" sz="1800" dirty="0"/>
              <a:t>Constraints on uncertain sources (NOx/VOC, but aerosol precursors)</a:t>
            </a:r>
          </a:p>
          <a:p>
            <a:pPr lvl="2"/>
            <a:r>
              <a:rPr lang="en-US" sz="1600" dirty="0"/>
              <a:t>Wildland fires, Soil NOx</a:t>
            </a:r>
          </a:p>
          <a:p>
            <a:pPr lvl="2"/>
            <a:r>
              <a:rPr lang="en-US" sz="1600" dirty="0"/>
              <a:t>International Emissions, Area sources</a:t>
            </a:r>
          </a:p>
          <a:p>
            <a:r>
              <a:rPr lang="en-US" sz="2900" dirty="0"/>
              <a:t>Several reasons for interest in assimilation.</a:t>
            </a:r>
          </a:p>
        </p:txBody>
      </p:sp>
      <p:sp>
        <p:nvSpPr>
          <p:cNvPr id="4" name="Date Placeholder 3">
            <a:extLst>
              <a:ext uri="{FF2B5EF4-FFF2-40B4-BE49-F238E27FC236}">
                <a16:creationId xmlns:a16="http://schemas.microsoft.com/office/drawing/2014/main" id="{3EF37E87-14A3-4BE7-A998-C61DF201D8A6}"/>
              </a:ext>
            </a:extLst>
          </p:cNvPr>
          <p:cNvSpPr>
            <a:spLocks noGrp="1"/>
          </p:cNvSpPr>
          <p:nvPr>
            <p:ph type="dt" sz="half" idx="10"/>
          </p:nvPr>
        </p:nvSpPr>
        <p:spPr/>
        <p:txBody>
          <a:bodyPr/>
          <a:lstStyle/>
          <a:p>
            <a:r>
              <a:rPr lang="en-US"/>
              <a:t>6/03/2021</a:t>
            </a:r>
            <a:endParaRPr lang="en-US" dirty="0"/>
          </a:p>
        </p:txBody>
      </p:sp>
      <p:sp>
        <p:nvSpPr>
          <p:cNvPr id="6" name="Slide Number Placeholder 5">
            <a:extLst>
              <a:ext uri="{FF2B5EF4-FFF2-40B4-BE49-F238E27FC236}">
                <a16:creationId xmlns:a16="http://schemas.microsoft.com/office/drawing/2014/main" id="{9E2B5009-1D1C-47A6-B174-5209309FC904}"/>
              </a:ext>
            </a:extLst>
          </p:cNvPr>
          <p:cNvSpPr>
            <a:spLocks noGrp="1"/>
          </p:cNvSpPr>
          <p:nvPr>
            <p:ph type="sldNum" sz="quarter" idx="12"/>
          </p:nvPr>
        </p:nvSpPr>
        <p:spPr>
          <a:xfrm>
            <a:off x="8610600" y="6317439"/>
            <a:ext cx="2743200" cy="365125"/>
          </a:xfrm>
        </p:spPr>
        <p:txBody>
          <a:bodyPr/>
          <a:lstStyle/>
          <a:p>
            <a:fld id="{1B6B033C-EF48-41A2-948E-080D4D3F5A32}" type="slidenum">
              <a:rPr lang="en-US" smtClean="0"/>
              <a:t>6</a:t>
            </a:fld>
            <a:endParaRPr lang="en-US"/>
          </a:p>
        </p:txBody>
      </p:sp>
      <p:pic>
        <p:nvPicPr>
          <p:cNvPr id="10" name="Picture 9">
            <a:extLst>
              <a:ext uri="{FF2B5EF4-FFF2-40B4-BE49-F238E27FC236}">
                <a16:creationId xmlns:a16="http://schemas.microsoft.com/office/drawing/2014/main" id="{BF9A0313-23F9-4169-94C3-77562BF58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0785" y="1058884"/>
            <a:ext cx="4215816" cy="3013651"/>
          </a:xfrm>
          <a:prstGeom prst="rect">
            <a:avLst/>
          </a:prstGeom>
        </p:spPr>
      </p:pic>
      <p:pic>
        <p:nvPicPr>
          <p:cNvPr id="12" name="Picture 11">
            <a:extLst>
              <a:ext uri="{FF2B5EF4-FFF2-40B4-BE49-F238E27FC236}">
                <a16:creationId xmlns:a16="http://schemas.microsoft.com/office/drawing/2014/main" id="{EF956B5A-D2DE-4DE6-AB2D-58D1B9208E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9065" y="3781442"/>
            <a:ext cx="4215816" cy="3013649"/>
          </a:xfrm>
          <a:prstGeom prst="rect">
            <a:avLst/>
          </a:prstGeom>
        </p:spPr>
      </p:pic>
      <p:sp>
        <p:nvSpPr>
          <p:cNvPr id="14" name="TextBox 13">
            <a:extLst>
              <a:ext uri="{FF2B5EF4-FFF2-40B4-BE49-F238E27FC236}">
                <a16:creationId xmlns:a16="http://schemas.microsoft.com/office/drawing/2014/main" id="{4C33D9D0-12F2-40AE-A59B-32746261323A}"/>
              </a:ext>
            </a:extLst>
          </p:cNvPr>
          <p:cNvSpPr txBox="1"/>
          <p:nvPr/>
        </p:nvSpPr>
        <p:spPr>
          <a:xfrm rot="16200000">
            <a:off x="4709133" y="3634599"/>
            <a:ext cx="5736207" cy="584775"/>
          </a:xfrm>
          <a:prstGeom prst="rect">
            <a:avLst/>
          </a:prstGeom>
          <a:noFill/>
          <a:ln>
            <a:solidFill>
              <a:schemeClr val="tx1"/>
            </a:solidFill>
          </a:ln>
        </p:spPr>
        <p:txBody>
          <a:bodyPr wrap="square" rtlCol="0">
            <a:spAutoFit/>
          </a:bodyPr>
          <a:lstStyle/>
          <a:p>
            <a:pPr algn="ctr"/>
            <a:r>
              <a:rPr lang="en-US" sz="3200" b="1" dirty="0">
                <a:latin typeface="Garamond" panose="02020404030301010803" pitchFamily="18" charset="0"/>
              </a:rPr>
              <a:t>OMI NO</a:t>
            </a:r>
            <a:r>
              <a:rPr lang="en-US" sz="3200" b="1" baseline="-25000" dirty="0">
                <a:latin typeface="Garamond" panose="02020404030301010803" pitchFamily="18" charset="0"/>
              </a:rPr>
              <a:t>2</a:t>
            </a:r>
          </a:p>
        </p:txBody>
      </p:sp>
      <p:sp>
        <p:nvSpPr>
          <p:cNvPr id="16" name="TextBox 15">
            <a:extLst>
              <a:ext uri="{FF2B5EF4-FFF2-40B4-BE49-F238E27FC236}">
                <a16:creationId xmlns:a16="http://schemas.microsoft.com/office/drawing/2014/main" id="{5E8694F9-A7A5-46D3-AE68-ED87D23ED460}"/>
              </a:ext>
            </a:extLst>
          </p:cNvPr>
          <p:cNvSpPr txBox="1"/>
          <p:nvPr/>
        </p:nvSpPr>
        <p:spPr>
          <a:xfrm>
            <a:off x="8051924" y="2955125"/>
            <a:ext cx="2000804" cy="523220"/>
          </a:xfrm>
          <a:prstGeom prst="rect">
            <a:avLst/>
          </a:prstGeom>
          <a:solidFill>
            <a:srgbClr val="FFFFFF">
              <a:alpha val="74902"/>
            </a:srgbClr>
          </a:solidFill>
        </p:spPr>
        <p:txBody>
          <a:bodyPr wrap="none" rtlCol="0">
            <a:spAutoFit/>
          </a:bodyPr>
          <a:lstStyle/>
          <a:p>
            <a:r>
              <a:rPr lang="en-US" sz="2800" b="1" dirty="0">
                <a:latin typeface="Garamond" panose="02020404030301010803" pitchFamily="18" charset="0"/>
              </a:rPr>
              <a:t>Pre-COVID</a:t>
            </a:r>
          </a:p>
        </p:txBody>
      </p:sp>
      <p:sp>
        <p:nvSpPr>
          <p:cNvPr id="18" name="TextBox 17">
            <a:extLst>
              <a:ext uri="{FF2B5EF4-FFF2-40B4-BE49-F238E27FC236}">
                <a16:creationId xmlns:a16="http://schemas.microsoft.com/office/drawing/2014/main" id="{D7347DD1-D1D1-41EE-8AB9-14B7187064AA}"/>
              </a:ext>
            </a:extLst>
          </p:cNvPr>
          <p:cNvSpPr txBox="1"/>
          <p:nvPr/>
        </p:nvSpPr>
        <p:spPr>
          <a:xfrm>
            <a:off x="8051924" y="6161668"/>
            <a:ext cx="2147511" cy="523220"/>
          </a:xfrm>
          <a:prstGeom prst="rect">
            <a:avLst/>
          </a:prstGeom>
          <a:solidFill>
            <a:srgbClr val="FFFFFF">
              <a:alpha val="74902"/>
            </a:srgbClr>
          </a:solidFill>
        </p:spPr>
        <p:txBody>
          <a:bodyPr wrap="none" rtlCol="0">
            <a:spAutoFit/>
          </a:bodyPr>
          <a:lstStyle/>
          <a:p>
            <a:r>
              <a:rPr lang="en-US" sz="2800" b="1" dirty="0">
                <a:latin typeface="Garamond" panose="02020404030301010803" pitchFamily="18" charset="0"/>
              </a:rPr>
              <a:t>Post-COVID</a:t>
            </a:r>
          </a:p>
        </p:txBody>
      </p:sp>
      <p:sp>
        <p:nvSpPr>
          <p:cNvPr id="8" name="Text Placeholder 5">
            <a:extLst>
              <a:ext uri="{FF2B5EF4-FFF2-40B4-BE49-F238E27FC236}">
                <a16:creationId xmlns:a16="http://schemas.microsoft.com/office/drawing/2014/main" id="{DF05B6FE-7EBB-43EF-B19F-EEDAF18CB89F}"/>
              </a:ext>
            </a:extLst>
          </p:cNvPr>
          <p:cNvSpPr txBox="1">
            <a:spLocks/>
          </p:cNvSpPr>
          <p:nvPr/>
        </p:nvSpPr>
        <p:spPr>
          <a:xfrm>
            <a:off x="10341244" y="4934595"/>
            <a:ext cx="1718997" cy="820864"/>
          </a:xfrm>
          <a:prstGeom prst="rect">
            <a:avLst/>
          </a:prstGeom>
          <a:solidFill>
            <a:srgbClr val="4472C4">
              <a:alpha val="74902"/>
            </a:srgbClr>
          </a:solidFill>
        </p:spPr>
        <p:txBody>
          <a:bodyPr vert="horz" lIns="60512" tIns="30256" rIns="60512" bIns="30256"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defTabSz="754380">
              <a:spcBef>
                <a:spcPts val="825"/>
              </a:spcBef>
              <a:buNone/>
            </a:pPr>
            <a:r>
              <a:rPr lang="en-US" sz="1200" dirty="0">
                <a:solidFill>
                  <a:schemeClr val="bg1"/>
                </a:solidFill>
                <a:latin typeface="Garamond" panose="02020404030301010803"/>
              </a:rPr>
              <a:t>Most areas of the Eastern U.S. decreased by ~30-40% after stay-at-home orders came into effect.</a:t>
            </a:r>
          </a:p>
        </p:txBody>
      </p:sp>
      <p:sp>
        <p:nvSpPr>
          <p:cNvPr id="7" name="Rectangle 6">
            <a:extLst>
              <a:ext uri="{FF2B5EF4-FFF2-40B4-BE49-F238E27FC236}">
                <a16:creationId xmlns:a16="http://schemas.microsoft.com/office/drawing/2014/main" id="{A840ADE6-DCF3-4866-B23E-4A33930BBB8F}"/>
              </a:ext>
            </a:extLst>
          </p:cNvPr>
          <p:cNvSpPr/>
          <p:nvPr/>
        </p:nvSpPr>
        <p:spPr>
          <a:xfrm>
            <a:off x="10381928" y="687228"/>
            <a:ext cx="1718997" cy="369332"/>
          </a:xfrm>
          <a:prstGeom prst="rect">
            <a:avLst/>
          </a:prstGeom>
        </p:spPr>
        <p:txBody>
          <a:bodyPr wrap="none">
            <a:spAutoFit/>
          </a:bodyPr>
          <a:lstStyle/>
          <a:p>
            <a:r>
              <a:rPr lang="en-US" dirty="0"/>
              <a:t>NASA OMI Team</a:t>
            </a:r>
          </a:p>
        </p:txBody>
      </p:sp>
    </p:spTree>
    <p:extLst>
      <p:ext uri="{BB962C8B-B14F-4D97-AF65-F5344CB8AC3E}">
        <p14:creationId xmlns:p14="http://schemas.microsoft.com/office/powerpoint/2010/main" val="3828663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6242C-F1A2-40E5-97A5-75354A29D401}"/>
              </a:ext>
            </a:extLst>
          </p:cNvPr>
          <p:cNvSpPr>
            <a:spLocks noGrp="1"/>
          </p:cNvSpPr>
          <p:nvPr>
            <p:ph type="title"/>
          </p:nvPr>
        </p:nvSpPr>
        <p:spPr/>
        <p:txBody>
          <a:bodyPr>
            <a:normAutofit/>
          </a:bodyPr>
          <a:lstStyle/>
          <a:p>
            <a:r>
              <a:rPr lang="en-US" dirty="0"/>
              <a:t>Recent Webinar on Chemical Assimilation helping EPA toward routine application</a:t>
            </a:r>
          </a:p>
        </p:txBody>
      </p:sp>
      <p:sp>
        <p:nvSpPr>
          <p:cNvPr id="3" name="Content Placeholder 2">
            <a:extLst>
              <a:ext uri="{FF2B5EF4-FFF2-40B4-BE49-F238E27FC236}">
                <a16:creationId xmlns:a16="http://schemas.microsoft.com/office/drawing/2014/main" id="{DDD05FC0-64D0-469B-9EA1-0CC6CDBF5500}"/>
              </a:ext>
            </a:extLst>
          </p:cNvPr>
          <p:cNvSpPr>
            <a:spLocks noGrp="1"/>
          </p:cNvSpPr>
          <p:nvPr>
            <p:ph idx="1"/>
          </p:nvPr>
        </p:nvSpPr>
        <p:spPr>
          <a:xfrm>
            <a:off x="838200" y="1825625"/>
            <a:ext cx="8851084" cy="4351338"/>
          </a:xfrm>
        </p:spPr>
        <p:txBody>
          <a:bodyPr>
            <a:normAutofit fontScale="92500" lnSpcReduction="10000"/>
          </a:bodyPr>
          <a:lstStyle/>
          <a:p>
            <a:r>
              <a:rPr lang="en-US" dirty="0"/>
              <a:t>Motivated by Health and Air Quality Applied Science Team (HAQAST) project with Brad Pierce and Daniel Tong</a:t>
            </a:r>
          </a:p>
          <a:p>
            <a:pPr lvl="1"/>
            <a:r>
              <a:rPr lang="en-US" dirty="0"/>
              <a:t>Tiger Team projected included technology transfer.</a:t>
            </a:r>
          </a:p>
          <a:p>
            <a:pPr lvl="1"/>
            <a:r>
              <a:rPr lang="en-US" dirty="0"/>
              <a:t>Research fellow James East implementing at EPA</a:t>
            </a:r>
          </a:p>
          <a:p>
            <a:r>
              <a:rPr lang="en-US" dirty="0"/>
              <a:t>Assimilation experts from NASA and Academia advised on:</a:t>
            </a:r>
          </a:p>
          <a:p>
            <a:pPr lvl="1"/>
            <a:r>
              <a:rPr lang="en-US" dirty="0"/>
              <a:t>Numerical assimilation frameworks that can improve air quality predictions</a:t>
            </a:r>
          </a:p>
          <a:p>
            <a:pPr lvl="1"/>
            <a:r>
              <a:rPr lang="en-US" dirty="0"/>
              <a:t>Practical applications relevant to criteria pollutants and associated uncertainties</a:t>
            </a:r>
          </a:p>
          <a:p>
            <a:pPr lvl="1"/>
            <a:r>
              <a:rPr lang="en-US" dirty="0"/>
              <a:t>Ongoing research needs for satellite validation and retrieval improvements</a:t>
            </a:r>
          </a:p>
          <a:p>
            <a:r>
              <a:rPr lang="en-US" dirty="0"/>
              <a:t>Huge success! Great panelists! Great attendance!</a:t>
            </a:r>
          </a:p>
        </p:txBody>
      </p:sp>
      <p:sp>
        <p:nvSpPr>
          <p:cNvPr id="4" name="Date Placeholder 3">
            <a:extLst>
              <a:ext uri="{FF2B5EF4-FFF2-40B4-BE49-F238E27FC236}">
                <a16:creationId xmlns:a16="http://schemas.microsoft.com/office/drawing/2014/main" id="{083D23B3-9F9A-4D18-867E-D848FA8501DB}"/>
              </a:ext>
            </a:extLst>
          </p:cNvPr>
          <p:cNvSpPr>
            <a:spLocks noGrp="1"/>
          </p:cNvSpPr>
          <p:nvPr>
            <p:ph type="dt" sz="half" idx="10"/>
          </p:nvPr>
        </p:nvSpPr>
        <p:spPr/>
        <p:txBody>
          <a:bodyPr/>
          <a:lstStyle/>
          <a:p>
            <a:r>
              <a:rPr lang="en-US"/>
              <a:t>6/03/2021</a:t>
            </a:r>
          </a:p>
        </p:txBody>
      </p:sp>
      <p:sp>
        <p:nvSpPr>
          <p:cNvPr id="5" name="Slide Number Placeholder 4">
            <a:extLst>
              <a:ext uri="{FF2B5EF4-FFF2-40B4-BE49-F238E27FC236}">
                <a16:creationId xmlns:a16="http://schemas.microsoft.com/office/drawing/2014/main" id="{BC7359AD-6D86-4FC3-9BB0-533B76530616}"/>
              </a:ext>
            </a:extLst>
          </p:cNvPr>
          <p:cNvSpPr>
            <a:spLocks noGrp="1"/>
          </p:cNvSpPr>
          <p:nvPr>
            <p:ph type="sldNum" sz="quarter" idx="12"/>
          </p:nvPr>
        </p:nvSpPr>
        <p:spPr/>
        <p:txBody>
          <a:bodyPr/>
          <a:lstStyle/>
          <a:p>
            <a:fld id="{FC1BA188-2CF1-4C89-9EAE-7A7BA6B351C1}" type="slidenum">
              <a:rPr lang="en-US" smtClean="0"/>
              <a:t>7</a:t>
            </a:fld>
            <a:endParaRPr lang="en-US"/>
          </a:p>
        </p:txBody>
      </p:sp>
      <p:pic>
        <p:nvPicPr>
          <p:cNvPr id="7" name="Content Placeholder 5">
            <a:extLst>
              <a:ext uri="{FF2B5EF4-FFF2-40B4-BE49-F238E27FC236}">
                <a16:creationId xmlns:a16="http://schemas.microsoft.com/office/drawing/2014/main" id="{4E889D63-3465-4AE5-82B9-46A694CBB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0306" y="1619790"/>
            <a:ext cx="880308" cy="1173744"/>
          </a:xfrm>
          <a:prstGeom prst="rect">
            <a:avLst/>
          </a:prstGeom>
        </p:spPr>
      </p:pic>
      <p:pic>
        <p:nvPicPr>
          <p:cNvPr id="8" name="Picture 7">
            <a:extLst>
              <a:ext uri="{FF2B5EF4-FFF2-40B4-BE49-F238E27FC236}">
                <a16:creationId xmlns:a16="http://schemas.microsoft.com/office/drawing/2014/main" id="{B82C31DF-A937-4FDD-B3B1-3BE007A1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092" y="1609074"/>
            <a:ext cx="892046" cy="1173744"/>
          </a:xfrm>
          <a:prstGeom prst="rect">
            <a:avLst/>
          </a:prstGeom>
        </p:spPr>
      </p:pic>
      <p:sp>
        <p:nvSpPr>
          <p:cNvPr id="9" name="TextBox 8">
            <a:extLst>
              <a:ext uri="{FF2B5EF4-FFF2-40B4-BE49-F238E27FC236}">
                <a16:creationId xmlns:a16="http://schemas.microsoft.com/office/drawing/2014/main" id="{D054ADAF-F4E1-4BF3-8DBE-432A39550EF2}"/>
              </a:ext>
            </a:extLst>
          </p:cNvPr>
          <p:cNvSpPr txBox="1"/>
          <p:nvPr/>
        </p:nvSpPr>
        <p:spPr>
          <a:xfrm>
            <a:off x="7684625" y="6538582"/>
            <a:ext cx="3669175" cy="282385"/>
          </a:xfrm>
          <a:prstGeom prst="rect">
            <a:avLst/>
          </a:prstGeom>
          <a:noFill/>
        </p:spPr>
        <p:txBody>
          <a:bodyPr wrap="square" rtlCol="0">
            <a:spAutoFit/>
          </a:bodyPr>
          <a:lstStyle/>
          <a:p>
            <a:r>
              <a:rPr lang="en-US" sz="1235" dirty="0">
                <a:latin typeface="Arial" panose="020B0604020202020204" pitchFamily="34" charset="0"/>
                <a:cs typeface="Arial" panose="020B0604020202020204" pitchFamily="34" charset="0"/>
              </a:rPr>
              <a:t>https://haqast.org/tiger-teams/#2017-tiger-teams</a:t>
            </a:r>
          </a:p>
        </p:txBody>
      </p:sp>
      <p:pic>
        <p:nvPicPr>
          <p:cNvPr id="10" name="Picture 9" descr="A close up of text on a white background&#10;&#10;Description automatically generated">
            <a:extLst>
              <a:ext uri="{FF2B5EF4-FFF2-40B4-BE49-F238E27FC236}">
                <a16:creationId xmlns:a16="http://schemas.microsoft.com/office/drawing/2014/main" id="{FF2B0A91-7C88-4A61-8107-64A1A45A134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99163" y="263635"/>
            <a:ext cx="1613647" cy="1412450"/>
          </a:xfrm>
          <a:prstGeom prst="rect">
            <a:avLst/>
          </a:prstGeom>
        </p:spPr>
      </p:pic>
      <p:sp>
        <p:nvSpPr>
          <p:cNvPr id="12" name="Left Brace 11">
            <a:extLst>
              <a:ext uri="{FF2B5EF4-FFF2-40B4-BE49-F238E27FC236}">
                <a16:creationId xmlns:a16="http://schemas.microsoft.com/office/drawing/2014/main" id="{48016CED-4384-417D-83BA-E2C1BD3C7B1B}"/>
              </a:ext>
            </a:extLst>
          </p:cNvPr>
          <p:cNvSpPr/>
          <p:nvPr/>
        </p:nvSpPr>
        <p:spPr>
          <a:xfrm>
            <a:off x="9675173" y="1615518"/>
            <a:ext cx="343949" cy="116085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D18D4E7A-8F87-481D-9805-4EFEB3986F44}"/>
              </a:ext>
            </a:extLst>
          </p:cNvPr>
          <p:cNvSpPr/>
          <p:nvPr/>
        </p:nvSpPr>
        <p:spPr>
          <a:xfrm>
            <a:off x="9675173" y="3036127"/>
            <a:ext cx="2363029" cy="3416320"/>
          </a:xfrm>
          <a:prstGeom prst="rect">
            <a:avLst/>
          </a:prstGeom>
        </p:spPr>
        <p:txBody>
          <a:bodyPr wrap="square">
            <a:spAutoFit/>
          </a:bodyPr>
          <a:lstStyle/>
          <a:p>
            <a:pPr marR="0">
              <a:spcBef>
                <a:spcPts val="0"/>
              </a:spcBef>
            </a:pPr>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Chairs</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marR="0">
              <a:spcBef>
                <a:spcPts val="0"/>
              </a:spcBef>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Barron H. Henderson</a:t>
            </a:r>
          </a:p>
          <a:p>
            <a:pPr marR="0">
              <a:spcBef>
                <a:spcPts val="0"/>
              </a:spcBef>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Bryan N. Duncan</a:t>
            </a:r>
          </a:p>
          <a:p>
            <a:pPr marR="0">
              <a:spcBef>
                <a:spcPts val="0"/>
              </a:spcBef>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pPr>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Panelists</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marR="0">
              <a:spcBef>
                <a:spcPts val="0"/>
              </a:spcBef>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Ron C. Cohen</a:t>
            </a:r>
          </a:p>
          <a:p>
            <a:pPr marR="0">
              <a:spcBef>
                <a:spcPts val="0"/>
              </a:spcBef>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R. Bradley Pierce</a:t>
            </a:r>
          </a:p>
          <a:p>
            <a:pPr marR="0">
              <a:spcBef>
                <a:spcPts val="0"/>
              </a:spcBef>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Kazuyuki Miyazaki</a:t>
            </a:r>
          </a:p>
          <a:p>
            <a:pPr marR="0">
              <a:spcBef>
                <a:spcPts val="0"/>
              </a:spcBef>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Zhen Qu</a:t>
            </a:r>
          </a:p>
          <a:p>
            <a:pPr marR="0">
              <a:spcBef>
                <a:spcPts val="0"/>
              </a:spcBef>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pPr>
            <a:r>
              <a:rPr lang="en-US"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Attendees</a:t>
            </a: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pP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2 around the world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Left Brace 13">
            <a:extLst>
              <a:ext uri="{FF2B5EF4-FFF2-40B4-BE49-F238E27FC236}">
                <a16:creationId xmlns:a16="http://schemas.microsoft.com/office/drawing/2014/main" id="{8187592E-4098-4CFE-B269-31AF6E1C6695}"/>
              </a:ext>
            </a:extLst>
          </p:cNvPr>
          <p:cNvSpPr/>
          <p:nvPr/>
        </p:nvSpPr>
        <p:spPr>
          <a:xfrm>
            <a:off x="9510254" y="3036127"/>
            <a:ext cx="343949" cy="341632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43843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326D2B7C-B2E6-4C17-A0AD-4C87FB36D637}"/>
              </a:ext>
            </a:extLst>
          </p:cNvPr>
          <p:cNvSpPr/>
          <p:nvPr/>
        </p:nvSpPr>
        <p:spPr>
          <a:xfrm>
            <a:off x="7066938" y="2775857"/>
            <a:ext cx="4455592" cy="3094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t"/>
          <a:lstStyle/>
          <a:p>
            <a:pPr algn="ctr"/>
            <a:r>
              <a:rPr lang="en-US" sz="2400" u="sng" dirty="0"/>
              <a:t>Assimilation CMAQ/GSI</a:t>
            </a:r>
          </a:p>
        </p:txBody>
      </p:sp>
      <p:sp>
        <p:nvSpPr>
          <p:cNvPr id="2" name="Title 1">
            <a:extLst>
              <a:ext uri="{FF2B5EF4-FFF2-40B4-BE49-F238E27FC236}">
                <a16:creationId xmlns:a16="http://schemas.microsoft.com/office/drawing/2014/main" id="{195DD838-1ABE-4444-843E-7E861F9A0EBB}"/>
              </a:ext>
            </a:extLst>
          </p:cNvPr>
          <p:cNvSpPr>
            <a:spLocks noGrp="1"/>
          </p:cNvSpPr>
          <p:nvPr>
            <p:ph type="title"/>
          </p:nvPr>
        </p:nvSpPr>
        <p:spPr/>
        <p:txBody>
          <a:bodyPr/>
          <a:lstStyle/>
          <a:p>
            <a:r>
              <a:rPr lang="en-US" dirty="0"/>
              <a:t>Assimilation overview</a:t>
            </a:r>
          </a:p>
        </p:txBody>
      </p:sp>
      <p:sp>
        <p:nvSpPr>
          <p:cNvPr id="54" name="Content Placeholder 53">
            <a:extLst>
              <a:ext uri="{FF2B5EF4-FFF2-40B4-BE49-F238E27FC236}">
                <a16:creationId xmlns:a16="http://schemas.microsoft.com/office/drawing/2014/main" id="{7F62E377-A6D5-44E5-859A-BAC686536EAA}"/>
              </a:ext>
            </a:extLst>
          </p:cNvPr>
          <p:cNvSpPr>
            <a:spLocks noGrp="1"/>
          </p:cNvSpPr>
          <p:nvPr>
            <p:ph idx="1"/>
          </p:nvPr>
        </p:nvSpPr>
        <p:spPr>
          <a:xfrm>
            <a:off x="838200" y="1825625"/>
            <a:ext cx="6038238" cy="4351338"/>
          </a:xfrm>
        </p:spPr>
        <p:txBody>
          <a:bodyPr>
            <a:normAutofit fontScale="70000" lnSpcReduction="20000"/>
          </a:bodyPr>
          <a:lstStyle/>
          <a:p>
            <a:r>
              <a:rPr lang="en-US" dirty="0"/>
              <a:t>HAQAST Collaboration:</a:t>
            </a:r>
          </a:p>
          <a:p>
            <a:pPr lvl="1"/>
            <a:r>
              <a:rPr lang="en-US" dirty="0"/>
              <a:t>R.B. Pierce, D. Tong, A. Lenzen</a:t>
            </a:r>
          </a:p>
          <a:p>
            <a:pPr lvl="1"/>
            <a:r>
              <a:rPr lang="en-US" dirty="0"/>
              <a:t>Provided framework and support</a:t>
            </a:r>
          </a:p>
          <a:p>
            <a:r>
              <a:rPr lang="en-US" dirty="0"/>
              <a:t>Hemispheric CMAQ Platform (2018)</a:t>
            </a:r>
          </a:p>
          <a:p>
            <a:pPr lvl="1"/>
            <a:r>
              <a:rPr lang="en-US" dirty="0"/>
              <a:t>Global emissions: HTAPv2 + China</a:t>
            </a:r>
          </a:p>
          <a:p>
            <a:pPr lvl="1"/>
            <a:r>
              <a:rPr lang="en-US" dirty="0"/>
              <a:t>Regional: EPA 2016 platform</a:t>
            </a:r>
          </a:p>
          <a:p>
            <a:pPr lvl="1"/>
            <a:r>
              <a:rPr lang="en-US" dirty="0"/>
              <a:t>Year-specific meteorology, biogenics, and fires</a:t>
            </a:r>
          </a:p>
          <a:p>
            <a:r>
              <a:rPr lang="en-US" dirty="0" err="1"/>
              <a:t>Gridpoint</a:t>
            </a:r>
            <a:r>
              <a:rPr lang="en-US" dirty="0"/>
              <a:t> Statistical Interpolation (GSI)</a:t>
            </a:r>
          </a:p>
          <a:p>
            <a:pPr lvl="1"/>
            <a:r>
              <a:rPr lang="en-US" dirty="0"/>
              <a:t>3d-variational assimilation</a:t>
            </a:r>
          </a:p>
          <a:p>
            <a:pPr lvl="1"/>
            <a:r>
              <a:rPr lang="en-US" dirty="0"/>
              <a:t>Using </a:t>
            </a:r>
            <a:r>
              <a:rPr lang="en-US" b="1" dirty="0"/>
              <a:t>OMI</a:t>
            </a:r>
            <a:r>
              <a:rPr lang="en-US" dirty="0"/>
              <a:t> and </a:t>
            </a:r>
            <a:r>
              <a:rPr lang="en-US" b="1" dirty="0" err="1"/>
              <a:t>TropOMI</a:t>
            </a:r>
            <a:r>
              <a:rPr lang="en-US" b="1" dirty="0"/>
              <a:t> </a:t>
            </a:r>
            <a:r>
              <a:rPr lang="en-US" dirty="0"/>
              <a:t>observation operators for comparison</a:t>
            </a:r>
          </a:p>
          <a:p>
            <a:r>
              <a:rPr lang="en-US" dirty="0"/>
              <a:t>Assimilation</a:t>
            </a:r>
          </a:p>
          <a:p>
            <a:pPr lvl="1"/>
            <a:r>
              <a:rPr lang="en-US" dirty="0"/>
              <a:t>Improves fidelity w/r/t satellite = Good for improving lateral boundary conditions.</a:t>
            </a:r>
          </a:p>
          <a:p>
            <a:pPr lvl="1"/>
            <a:r>
              <a:rPr lang="en-US" dirty="0"/>
              <a:t>Removes deterministic relationship and mass conservation = Not as good for attribution.</a:t>
            </a:r>
          </a:p>
          <a:p>
            <a:pPr lvl="1"/>
            <a:r>
              <a:rPr lang="en-US" dirty="0"/>
              <a:t>Need for emission constraints.</a:t>
            </a:r>
          </a:p>
          <a:p>
            <a:endParaRPr lang="en-US" dirty="0"/>
          </a:p>
        </p:txBody>
      </p:sp>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7ECD3116-7783-452E-A569-0EB777A887F2}"/>
                  </a:ext>
                </a:extLst>
              </p:cNvPr>
              <p:cNvSpPr/>
              <p:nvPr/>
            </p:nvSpPr>
            <p:spPr>
              <a:xfrm>
                <a:off x="7728858" y="3552146"/>
                <a:ext cx="3026229" cy="88922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u="sng" dirty="0"/>
                  <a:t>CMAQ Prediction = F(E, Met)</a:t>
                </a:r>
              </a:p>
              <a:p>
                <a:pPr algn="ctr"/>
                <a14:m>
                  <m:oMathPara xmlns:m="http://schemas.openxmlformats.org/officeDocument/2006/math">
                    <m:oMathParaPr>
                      <m:jc m:val="centerGroup"/>
                    </m:oMathParaPr>
                    <m:oMath xmlns:m="http://schemas.openxmlformats.org/officeDocument/2006/math">
                      <m:r>
                        <a:rPr lang="en-US">
                          <a:solidFill>
                            <a:schemeClr val="tx1"/>
                          </a:solidFill>
                          <a:latin typeface="Cambria Math" panose="02040503050406030204" pitchFamily="18" charset="0"/>
                          <a:cs typeface="Arial" panose="020B0604020202020204" pitchFamily="34" charset="0"/>
                        </a:rPr>
                        <m:t> </m:t>
                      </m:r>
                      <m:sSubSup>
                        <m:sSubSupPr>
                          <m:ctrlPr>
                            <a:rPr lang="en-US" b="0" i="1" smtClean="0">
                              <a:solidFill>
                                <a:srgbClr val="00B050"/>
                              </a:solidFill>
                              <a:latin typeface="Cambria Math" panose="02040503050406030204" pitchFamily="18" charset="0"/>
                              <a:cs typeface="Arial" panose="020B0604020202020204" pitchFamily="34" charset="0"/>
                            </a:rPr>
                          </m:ctrlPr>
                        </m:sSubSupPr>
                        <m:e>
                          <m:r>
                            <m:rPr>
                              <m:sty m:val="p"/>
                            </m:rPr>
                            <a:rPr lang="en-US">
                              <a:solidFill>
                                <a:srgbClr val="00B050"/>
                              </a:solidFill>
                              <a:latin typeface="Cambria Math" panose="02040503050406030204" pitchFamily="18" charset="0"/>
                              <a:cs typeface="Arial" panose="020B0604020202020204" pitchFamily="34" charset="0"/>
                            </a:rPr>
                            <m:t>Ω</m:t>
                          </m:r>
                        </m:e>
                        <m:sub>
                          <m:r>
                            <m:rPr>
                              <m:sty m:val="p"/>
                            </m:rPr>
                            <a:rPr lang="en-US" b="0" i="0" smtClean="0">
                              <a:solidFill>
                                <a:srgbClr val="00B050"/>
                              </a:solidFill>
                              <a:latin typeface="Cambria Math" panose="02040503050406030204" pitchFamily="18" charset="0"/>
                              <a:cs typeface="Arial" panose="020B0604020202020204" pitchFamily="34" charset="0"/>
                            </a:rPr>
                            <m:t>V</m:t>
                          </m:r>
                          <m:r>
                            <a:rPr lang="en-US" b="0" i="0" smtClean="0">
                              <a:solidFill>
                                <a:srgbClr val="00B050"/>
                              </a:solidFill>
                              <a:latin typeface="Cambria Math" panose="02040503050406030204" pitchFamily="18" charset="0"/>
                              <a:cs typeface="Arial" panose="020B0604020202020204" pitchFamily="34" charset="0"/>
                            </a:rPr>
                            <m:t>,</m:t>
                          </m:r>
                          <m:r>
                            <m:rPr>
                              <m:sty m:val="p"/>
                            </m:rPr>
                            <a:rPr lang="en-US">
                              <a:solidFill>
                                <a:srgbClr val="00B050"/>
                              </a:solidFill>
                              <a:latin typeface="Cambria Math" panose="02040503050406030204" pitchFamily="18" charset="0"/>
                              <a:cs typeface="Arial" panose="020B0604020202020204" pitchFamily="34" charset="0"/>
                            </a:rPr>
                            <m:t>Q</m:t>
                          </m:r>
                        </m:sub>
                        <m:sup>
                          <m:r>
                            <a:rPr lang="en-US" b="0" i="1" smtClean="0">
                              <a:solidFill>
                                <a:srgbClr val="00B050"/>
                              </a:solidFill>
                              <a:latin typeface="Cambria Math" panose="02040503050406030204" pitchFamily="18" charset="0"/>
                              <a:cs typeface="Arial" panose="020B0604020202020204" pitchFamily="34" charset="0"/>
                            </a:rPr>
                            <m:t>′</m:t>
                          </m:r>
                        </m:sup>
                      </m:sSubSup>
                      <m:r>
                        <a:rPr lang="en-US">
                          <a:latin typeface="Cambria Math" panose="02040503050406030204" pitchFamily="18" charset="0"/>
                          <a:cs typeface="Arial" panose="020B0604020202020204" pitchFamily="34" charset="0"/>
                        </a:rPr>
                        <m:t>=</m:t>
                      </m:r>
                      <m:sSubSup>
                        <m:sSubSupPr>
                          <m:ctrlPr>
                            <a:rPr lang="en-US" i="1">
                              <a:latin typeface="Cambria Math" panose="02040503050406030204" pitchFamily="18" charset="0"/>
                              <a:cs typeface="Arial" panose="020B0604020202020204" pitchFamily="34" charset="0"/>
                            </a:rPr>
                          </m:ctrlPr>
                        </m:sSubSupPr>
                        <m:e>
                          <m:r>
                            <m:rPr>
                              <m:sty m:val="p"/>
                            </m:rPr>
                            <a:rPr lang="en-US">
                              <a:latin typeface="Cambria Math" panose="02040503050406030204" pitchFamily="18" charset="0"/>
                              <a:cs typeface="Arial" panose="020B0604020202020204" pitchFamily="34" charset="0"/>
                            </a:rPr>
                            <m:t>M</m:t>
                          </m:r>
                        </m:e>
                        <m:sub>
                          <m:r>
                            <m:rPr>
                              <m:sty m:val="p"/>
                            </m:rPr>
                            <a:rPr lang="en-US">
                              <a:latin typeface="Cambria Math" panose="02040503050406030204" pitchFamily="18" charset="0"/>
                              <a:cs typeface="Arial" panose="020B0604020202020204" pitchFamily="34" charset="0"/>
                            </a:rPr>
                            <m:t>w</m:t>
                          </m:r>
                          <m:r>
                            <a:rPr lang="en-US">
                              <a:latin typeface="Cambria Math" panose="02040503050406030204" pitchFamily="18" charset="0"/>
                              <a:cs typeface="Arial" panose="020B0604020202020204" pitchFamily="34" charset="0"/>
                            </a:rPr>
                            <m:t>,</m:t>
                          </m:r>
                          <m:r>
                            <m:rPr>
                              <m:sty m:val="p"/>
                            </m:rPr>
                            <a:rPr lang="en-US">
                              <a:latin typeface="Cambria Math" panose="02040503050406030204" pitchFamily="18" charset="0"/>
                              <a:cs typeface="Arial" panose="020B0604020202020204" pitchFamily="34" charset="0"/>
                            </a:rPr>
                            <m:t>air</m:t>
                          </m:r>
                        </m:sub>
                        <m:sup>
                          <m:r>
                            <a:rPr lang="en-US">
                              <a:latin typeface="Cambria Math" panose="02040503050406030204" pitchFamily="18" charset="0"/>
                              <a:cs typeface="Arial" panose="020B0604020202020204" pitchFamily="34" charset="0"/>
                            </a:rPr>
                            <m:t>−1</m:t>
                          </m:r>
                        </m:sup>
                      </m:sSubSup>
                      <m:r>
                        <a:rPr lang="en-US" b="0" i="1" smtClean="0">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r>
                            <m:rPr>
                              <m:sty m:val="p"/>
                            </m:rPr>
                            <a:rPr lang="en-US">
                              <a:latin typeface="Cambria Math" panose="02040503050406030204" pitchFamily="18" charset="0"/>
                              <a:cs typeface="Arial" panose="020B0604020202020204" pitchFamily="34" charset="0"/>
                            </a:rPr>
                            <m:t>ρ</m:t>
                          </m:r>
                        </m:e>
                        <m:sub>
                          <m:r>
                            <m:rPr>
                              <m:sty m:val="p"/>
                            </m:rPr>
                            <a:rPr lang="en-US">
                              <a:latin typeface="Cambria Math" panose="02040503050406030204" pitchFamily="18" charset="0"/>
                              <a:cs typeface="Arial" panose="020B0604020202020204" pitchFamily="34" charset="0"/>
                            </a:rPr>
                            <m:t>z</m:t>
                          </m:r>
                        </m:sub>
                      </m:sSub>
                      <m:sSub>
                        <m:sSubPr>
                          <m:ctrlPr>
                            <a:rPr lang="en-US" i="1">
                              <a:latin typeface="Cambria Math" panose="02040503050406030204" pitchFamily="18" charset="0"/>
                              <a:cs typeface="Arial" panose="020B0604020202020204" pitchFamily="34" charset="0"/>
                            </a:rPr>
                          </m:ctrlPr>
                        </m:sSubPr>
                        <m:e>
                          <m:r>
                            <m:rPr>
                              <m:sty m:val="p"/>
                            </m:rPr>
                            <a:rPr lang="en-US">
                              <a:latin typeface="Cambria Math" panose="02040503050406030204" pitchFamily="18" charset="0"/>
                              <a:cs typeface="Arial" panose="020B0604020202020204" pitchFamily="34" charset="0"/>
                            </a:rPr>
                            <m:t>χ</m:t>
                          </m:r>
                        </m:e>
                        <m:sub>
                          <m:r>
                            <m:rPr>
                              <m:sty m:val="p"/>
                            </m:rPr>
                            <a:rPr lang="en-US">
                              <a:latin typeface="Cambria Math" panose="02040503050406030204" pitchFamily="18" charset="0"/>
                              <a:cs typeface="Arial" panose="020B0604020202020204" pitchFamily="34" charset="0"/>
                            </a:rPr>
                            <m:t>z</m:t>
                          </m:r>
                        </m:sub>
                      </m:sSub>
                      <m:sSub>
                        <m:sSubPr>
                          <m:ctrlPr>
                            <a:rPr lang="en-US" i="1">
                              <a:latin typeface="Cambria Math" panose="02040503050406030204" pitchFamily="18" charset="0"/>
                              <a:cs typeface="Arial" panose="020B0604020202020204" pitchFamily="34" charset="0"/>
                            </a:rPr>
                          </m:ctrlPr>
                        </m:sSubPr>
                        <m:e>
                          <m:r>
                            <m:rPr>
                              <m:sty m:val="p"/>
                            </m:rPr>
                            <a:rPr lang="en-US">
                              <a:latin typeface="Cambria Math" panose="02040503050406030204" pitchFamily="18" charset="0"/>
                              <a:cs typeface="Arial" panose="020B0604020202020204" pitchFamily="34" charset="0"/>
                            </a:rPr>
                            <m:t>h</m:t>
                          </m:r>
                        </m:e>
                        <m:sub>
                          <m:r>
                            <m:rPr>
                              <m:sty m:val="p"/>
                            </m:rPr>
                            <a:rPr lang="en-US">
                              <a:latin typeface="Cambria Math" panose="02040503050406030204" pitchFamily="18" charset="0"/>
                              <a:cs typeface="Arial" panose="020B0604020202020204" pitchFamily="34" charset="0"/>
                            </a:rPr>
                            <m:t>z</m:t>
                          </m:r>
                        </m:sub>
                      </m:sSub>
                    </m:oMath>
                  </m:oMathPara>
                </a14:m>
                <a:endParaRPr lang="en-US" dirty="0">
                  <a:latin typeface="Arial" panose="020B0604020202020204" pitchFamily="34" charset="0"/>
                  <a:cs typeface="Arial" panose="020B0604020202020204" pitchFamily="34" charset="0"/>
                </a:endParaRPr>
              </a:p>
              <a:p>
                <a:pPr algn="ctr"/>
                <a:endParaRPr lang="en-US" dirty="0"/>
              </a:p>
            </p:txBody>
          </p:sp>
        </mc:Choice>
        <mc:Fallback xmlns="">
          <p:sp>
            <p:nvSpPr>
              <p:cNvPr id="25" name="Rectangle: Rounded Corners 24">
                <a:extLst>
                  <a:ext uri="{FF2B5EF4-FFF2-40B4-BE49-F238E27FC236}">
                    <a16:creationId xmlns:a16="http://schemas.microsoft.com/office/drawing/2014/main" id="{7ECD3116-7783-452E-A569-0EB777A887F2}"/>
                  </a:ext>
                </a:extLst>
              </p:cNvPr>
              <p:cNvSpPr>
                <a:spLocks noRot="1" noChangeAspect="1" noMove="1" noResize="1" noEditPoints="1" noAdjustHandles="1" noChangeArrowheads="1" noChangeShapeType="1" noTextEdit="1"/>
              </p:cNvSpPr>
              <p:nvPr/>
            </p:nvSpPr>
            <p:spPr>
              <a:xfrm>
                <a:off x="7728858" y="3552146"/>
                <a:ext cx="3026229" cy="889227"/>
              </a:xfrm>
              <a:prstGeom prst="roundRect">
                <a:avLst/>
              </a:prstGeom>
              <a:blipFill>
                <a:blip r:embed="rId3"/>
                <a:stretch>
                  <a:fillRect t="-2632"/>
                </a:stretch>
              </a:blipFill>
              <a:ln w="38100"/>
            </p:spPr>
            <p:txBody>
              <a:bodyPr/>
              <a:lstStyle/>
              <a:p>
                <a:r>
                  <a:rPr lang="en-US">
                    <a:noFill/>
                  </a:rPr>
                  <a:t> </a:t>
                </a:r>
              </a:p>
            </p:txBody>
          </p:sp>
        </mc:Fallback>
      </mc:AlternateContent>
      <p:sp>
        <p:nvSpPr>
          <p:cNvPr id="26" name="Arrow: Curved Left 25">
            <a:extLst>
              <a:ext uri="{FF2B5EF4-FFF2-40B4-BE49-F238E27FC236}">
                <a16:creationId xmlns:a16="http://schemas.microsoft.com/office/drawing/2014/main" id="{C93F67C7-0905-4334-8B35-F166E7C0B1B0}"/>
              </a:ext>
            </a:extLst>
          </p:cNvPr>
          <p:cNvSpPr/>
          <p:nvPr/>
        </p:nvSpPr>
        <p:spPr>
          <a:xfrm>
            <a:off x="10755087" y="4174332"/>
            <a:ext cx="576943" cy="889227"/>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7" name="Rectangle: Rounded Corners 26">
                <a:extLst>
                  <a:ext uri="{FF2B5EF4-FFF2-40B4-BE49-F238E27FC236}">
                    <a16:creationId xmlns:a16="http://schemas.microsoft.com/office/drawing/2014/main" id="{042CEC87-0204-43E4-AFED-F7BC8C169AB5}"/>
                  </a:ext>
                </a:extLst>
              </p:cNvPr>
              <p:cNvSpPr/>
              <p:nvPr/>
            </p:nvSpPr>
            <p:spPr>
              <a:xfrm>
                <a:off x="7728857" y="4618945"/>
                <a:ext cx="3026229" cy="915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u="sng" dirty="0"/>
                  <a:t>GSI Assimilation</a:t>
                </a:r>
                <a:endParaRPr lang="en-US" sz="700" u="sng" dirty="0"/>
              </a:p>
              <a:p>
                <a:pPr algn="ctr"/>
                <a14:m>
                  <m:oMathPara xmlns:m="http://schemas.openxmlformats.org/officeDocument/2006/math">
                    <m:oMathParaPr>
                      <m:jc m:val="centerGroup"/>
                    </m:oMathParaPr>
                    <m:oMath xmlns:m="http://schemas.openxmlformats.org/officeDocument/2006/math">
                      <m:r>
                        <a:rPr lang="en-US" b="0" i="0" smtClean="0">
                          <a:solidFill>
                            <a:schemeClr val="tx1"/>
                          </a:solidFill>
                          <a:latin typeface="Cambria Math" panose="02040503050406030204" pitchFamily="18" charset="0"/>
                          <a:cs typeface="Arial" panose="020B0604020202020204" pitchFamily="34" charset="0"/>
                        </a:rPr>
                        <m:t>3</m:t>
                      </m:r>
                      <m:r>
                        <m:rPr>
                          <m:sty m:val="p"/>
                        </m:rPr>
                        <a:rPr lang="en-US" b="0" i="0" smtClean="0">
                          <a:solidFill>
                            <a:schemeClr val="tx1"/>
                          </a:solidFill>
                          <a:latin typeface="Cambria Math" panose="02040503050406030204" pitchFamily="18" charset="0"/>
                          <a:cs typeface="Arial" panose="020B0604020202020204" pitchFamily="34" charset="0"/>
                        </a:rPr>
                        <m:t>DVAR</m:t>
                      </m:r>
                      <m:r>
                        <a:rPr lang="en-US" b="0" i="0" smtClean="0">
                          <a:solidFill>
                            <a:schemeClr val="tx1"/>
                          </a:solidFill>
                          <a:latin typeface="Cambria Math" panose="02040503050406030204" pitchFamily="18" charset="0"/>
                          <a:cs typeface="Arial" panose="020B0604020202020204" pitchFamily="34" charset="0"/>
                        </a:rPr>
                        <m:t>(</m:t>
                      </m:r>
                      <m:sSub>
                        <m:sSubPr>
                          <m:ctrlPr>
                            <a:rPr lang="en-US" i="1">
                              <a:solidFill>
                                <a:srgbClr val="00B050"/>
                              </a:solidFill>
                              <a:latin typeface="Cambria Math" panose="02040503050406030204" pitchFamily="18" charset="0"/>
                              <a:cs typeface="Arial" panose="020B0604020202020204" pitchFamily="34" charset="0"/>
                            </a:rPr>
                          </m:ctrlPr>
                        </m:sSubPr>
                        <m:e>
                          <m:sSubSup>
                            <m:sSubSupPr>
                              <m:ctrlPr>
                                <a:rPr lang="en-US" b="0" i="1" smtClean="0">
                                  <a:solidFill>
                                    <a:srgbClr val="00B050"/>
                                  </a:solidFill>
                                  <a:latin typeface="Cambria Math" panose="02040503050406030204" pitchFamily="18" charset="0"/>
                                  <a:cs typeface="Arial" panose="020B0604020202020204" pitchFamily="34" charset="0"/>
                                </a:rPr>
                              </m:ctrlPr>
                            </m:sSubSupPr>
                            <m:e>
                              <m:r>
                                <m:rPr>
                                  <m:sty m:val="p"/>
                                </m:rPr>
                                <a:rPr lang="en-US">
                                  <a:solidFill>
                                    <a:srgbClr val="00B050"/>
                                  </a:solidFill>
                                  <a:latin typeface="Cambria Math" panose="02040503050406030204" pitchFamily="18" charset="0"/>
                                  <a:cs typeface="Arial" panose="020B0604020202020204" pitchFamily="34" charset="0"/>
                                </a:rPr>
                                <m:t>Ω</m:t>
                              </m:r>
                            </m:e>
                            <m:sub>
                              <m:r>
                                <m:rPr>
                                  <m:sty m:val="p"/>
                                </m:rPr>
                                <a:rPr lang="en-US" b="0" i="0" smtClean="0">
                                  <a:solidFill>
                                    <a:srgbClr val="00B050"/>
                                  </a:solidFill>
                                  <a:latin typeface="Cambria Math" panose="02040503050406030204" pitchFamily="18" charset="0"/>
                                  <a:cs typeface="Arial" panose="020B0604020202020204" pitchFamily="34" charset="0"/>
                                </a:rPr>
                                <m:t>V</m:t>
                              </m:r>
                              <m:r>
                                <a:rPr lang="en-US" b="0" i="0" smtClean="0">
                                  <a:solidFill>
                                    <a:srgbClr val="00B050"/>
                                  </a:solidFill>
                                  <a:latin typeface="Cambria Math" panose="02040503050406030204" pitchFamily="18" charset="0"/>
                                  <a:cs typeface="Arial" panose="020B0604020202020204" pitchFamily="34" charset="0"/>
                                </a:rPr>
                                <m:t>,</m:t>
                              </m:r>
                              <m:r>
                                <m:rPr>
                                  <m:sty m:val="p"/>
                                </m:rPr>
                                <a:rPr lang="en-US">
                                  <a:solidFill>
                                    <a:srgbClr val="00B050"/>
                                  </a:solidFill>
                                  <a:latin typeface="Cambria Math" panose="02040503050406030204" pitchFamily="18" charset="0"/>
                                  <a:cs typeface="Arial" panose="020B0604020202020204" pitchFamily="34" charset="0"/>
                                </a:rPr>
                                <m:t>Q</m:t>
                              </m:r>
                            </m:sub>
                            <m:sup>
                              <m:r>
                                <a:rPr lang="en-US" b="0" i="1" smtClean="0">
                                  <a:solidFill>
                                    <a:srgbClr val="00B050"/>
                                  </a:solidFill>
                                  <a:latin typeface="Cambria Math" panose="02040503050406030204" pitchFamily="18" charset="0"/>
                                  <a:cs typeface="Arial" panose="020B0604020202020204" pitchFamily="34" charset="0"/>
                                </a:rPr>
                                <m:t>′</m:t>
                              </m:r>
                            </m:sup>
                          </m:sSubSup>
                          <m:r>
                            <a:rPr lang="en-US" i="1">
                              <a:solidFill>
                                <a:srgbClr val="00B050"/>
                              </a:solidFill>
                              <a:latin typeface="Cambria Math" panose="02040503050406030204" pitchFamily="18" charset="0"/>
                              <a:cs typeface="Arial" panose="020B0604020202020204" pitchFamily="34" charset="0"/>
                            </a:rPr>
                            <m:t>×</m:t>
                          </m:r>
                          <m:r>
                            <a:rPr lang="en-US" i="1">
                              <a:solidFill>
                                <a:srgbClr val="00B050"/>
                              </a:solidFill>
                              <a:latin typeface="Cambria Math" panose="02040503050406030204" pitchFamily="18" charset="0"/>
                              <a:cs typeface="Arial" panose="020B0604020202020204" pitchFamily="34" charset="0"/>
                            </a:rPr>
                            <m:t>𝐴𝑀</m:t>
                          </m:r>
                          <m:sSub>
                            <m:sSubPr>
                              <m:ctrlPr>
                                <a:rPr lang="en-US" i="1">
                                  <a:solidFill>
                                    <a:srgbClr val="00B050"/>
                                  </a:solidFill>
                                  <a:latin typeface="Cambria Math" panose="02040503050406030204" pitchFamily="18" charset="0"/>
                                  <a:cs typeface="Arial" panose="020B0604020202020204" pitchFamily="34" charset="0"/>
                                </a:rPr>
                              </m:ctrlPr>
                            </m:sSubPr>
                            <m:e>
                              <m:r>
                                <a:rPr lang="en-US" i="1">
                                  <a:solidFill>
                                    <a:srgbClr val="00B050"/>
                                  </a:solidFill>
                                  <a:latin typeface="Cambria Math" panose="02040503050406030204" pitchFamily="18" charset="0"/>
                                  <a:cs typeface="Arial" panose="020B0604020202020204" pitchFamily="34" charset="0"/>
                                </a:rPr>
                                <m:t>𝐹</m:t>
                              </m:r>
                            </m:e>
                            <m:sub>
                              <m:r>
                                <m:rPr>
                                  <m:sty m:val="p"/>
                                </m:rPr>
                                <a:rPr lang="en-US">
                                  <a:solidFill>
                                    <a:srgbClr val="00B050"/>
                                  </a:solidFill>
                                  <a:latin typeface="Cambria Math" panose="02040503050406030204" pitchFamily="18" charset="0"/>
                                  <a:cs typeface="Arial" panose="020B0604020202020204" pitchFamily="34" charset="0"/>
                                </a:rPr>
                                <m:t>Q</m:t>
                              </m:r>
                            </m:sub>
                          </m:sSub>
                          <m:r>
                            <a:rPr lang="en-US" b="0" i="0" smtClean="0">
                              <a:solidFill>
                                <a:srgbClr val="00B050"/>
                              </a:solidFill>
                              <a:latin typeface="Cambria Math" panose="02040503050406030204" pitchFamily="18" charset="0"/>
                              <a:cs typeface="Arial" panose="020B0604020202020204" pitchFamily="34" charset="0"/>
                            </a:rPr>
                            <m:t>, </m:t>
                          </m:r>
                          <m:r>
                            <m:rPr>
                              <m:sty m:val="p"/>
                            </m:rPr>
                            <a:rPr lang="en-US">
                              <a:solidFill>
                                <a:srgbClr val="00B050"/>
                              </a:solidFill>
                              <a:latin typeface="Cambria Math" panose="02040503050406030204" pitchFamily="18" charset="0"/>
                              <a:cs typeface="Arial" panose="020B0604020202020204" pitchFamily="34" charset="0"/>
                            </a:rPr>
                            <m:t>Ω</m:t>
                          </m:r>
                        </m:e>
                        <m:sub>
                          <m:r>
                            <a:rPr lang="en-US" b="0" i="1" smtClean="0">
                              <a:solidFill>
                                <a:srgbClr val="00B050"/>
                              </a:solidFill>
                              <a:latin typeface="Cambria Math" panose="02040503050406030204" pitchFamily="18" charset="0"/>
                              <a:cs typeface="Arial" panose="020B0604020202020204" pitchFamily="34" charset="0"/>
                            </a:rPr>
                            <m:t>𝑆</m:t>
                          </m:r>
                          <m:r>
                            <a:rPr lang="en-US" b="0" i="1" smtClean="0">
                              <a:solidFill>
                                <a:srgbClr val="00B050"/>
                              </a:solidFill>
                              <a:latin typeface="Cambria Math" panose="02040503050406030204" pitchFamily="18" charset="0"/>
                              <a:cs typeface="Arial" panose="020B0604020202020204" pitchFamily="34" charset="0"/>
                            </a:rPr>
                            <m:t>,</m:t>
                          </m:r>
                          <m:r>
                            <a:rPr lang="en-US" b="0" i="1" smtClean="0">
                              <a:solidFill>
                                <a:srgbClr val="00B050"/>
                              </a:solidFill>
                              <a:latin typeface="Cambria Math" panose="02040503050406030204" pitchFamily="18" charset="0"/>
                              <a:cs typeface="Arial" panose="020B0604020202020204" pitchFamily="34" charset="0"/>
                            </a:rPr>
                            <m:t>𝑆𝑎𝑡</m:t>
                          </m:r>
                        </m:sub>
                      </m:sSub>
                      <m:r>
                        <a:rPr lang="en-US" b="0" i="0" smtClean="0">
                          <a:solidFill>
                            <a:srgbClr val="00B050"/>
                          </a:solidFill>
                          <a:latin typeface="Cambria Math" panose="02040503050406030204" pitchFamily="18" charset="0"/>
                          <a:cs typeface="Arial" panose="020B0604020202020204" pitchFamily="34" charset="0"/>
                        </a:rPr>
                        <m:t>)</m:t>
                      </m:r>
                    </m:oMath>
                  </m:oMathPara>
                </a14:m>
                <a:endParaRPr lang="en-US" dirty="0">
                  <a:latin typeface="Arial" panose="020B0604020202020204" pitchFamily="34" charset="0"/>
                  <a:cs typeface="Arial" panose="020B0604020202020204" pitchFamily="34" charset="0"/>
                </a:endParaRPr>
              </a:p>
            </p:txBody>
          </p:sp>
        </mc:Choice>
        <mc:Fallback xmlns="">
          <p:sp>
            <p:nvSpPr>
              <p:cNvPr id="27" name="Rectangle: Rounded Corners 26">
                <a:extLst>
                  <a:ext uri="{FF2B5EF4-FFF2-40B4-BE49-F238E27FC236}">
                    <a16:creationId xmlns:a16="http://schemas.microsoft.com/office/drawing/2014/main" id="{042CEC87-0204-43E4-AFED-F7BC8C169AB5}"/>
                  </a:ext>
                </a:extLst>
              </p:cNvPr>
              <p:cNvSpPr>
                <a:spLocks noRot="1" noChangeAspect="1" noMove="1" noResize="1" noEditPoints="1" noAdjustHandles="1" noChangeArrowheads="1" noChangeShapeType="1" noTextEdit="1"/>
              </p:cNvSpPr>
              <p:nvPr/>
            </p:nvSpPr>
            <p:spPr>
              <a:xfrm>
                <a:off x="7728857" y="4618945"/>
                <a:ext cx="3026229" cy="915080"/>
              </a:xfrm>
              <a:prstGeom prst="roundRect">
                <a:avLst/>
              </a:prstGeom>
              <a:blipFill>
                <a:blip r:embed="rId4"/>
                <a:stretch>
                  <a:fillRect/>
                </a:stretch>
              </a:blipFill>
              <a:ln w="38100"/>
            </p:spPr>
            <p:txBody>
              <a:bodyPr/>
              <a:lstStyle/>
              <a:p>
                <a:r>
                  <a:rPr lang="en-US">
                    <a:noFill/>
                  </a:rPr>
                  <a:t> </a:t>
                </a:r>
              </a:p>
            </p:txBody>
          </p:sp>
        </mc:Fallback>
      </mc:AlternateContent>
      <p:sp>
        <p:nvSpPr>
          <p:cNvPr id="28" name="Arrow: Curved Left 27">
            <a:extLst>
              <a:ext uri="{FF2B5EF4-FFF2-40B4-BE49-F238E27FC236}">
                <a16:creationId xmlns:a16="http://schemas.microsoft.com/office/drawing/2014/main" id="{91B080B9-703D-463A-8624-C1B2EE1D95FF}"/>
              </a:ext>
            </a:extLst>
          </p:cNvPr>
          <p:cNvSpPr/>
          <p:nvPr/>
        </p:nvSpPr>
        <p:spPr>
          <a:xfrm rot="10800000">
            <a:off x="7151913" y="4176032"/>
            <a:ext cx="576943" cy="889227"/>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Rectangle 43">
            <a:extLst>
              <a:ext uri="{FF2B5EF4-FFF2-40B4-BE49-F238E27FC236}">
                <a16:creationId xmlns:a16="http://schemas.microsoft.com/office/drawing/2014/main" id="{381F5EAB-7F60-4F5D-87D3-C108530904ED}"/>
              </a:ext>
            </a:extLst>
          </p:cNvPr>
          <p:cNvSpPr/>
          <p:nvPr/>
        </p:nvSpPr>
        <p:spPr>
          <a:xfrm rot="3542584">
            <a:off x="10844599" y="3749718"/>
            <a:ext cx="800219" cy="369332"/>
          </a:xfrm>
          <a:prstGeom prst="rect">
            <a:avLst/>
          </a:prstGeom>
        </p:spPr>
        <p:txBody>
          <a:bodyPr wrap="none">
            <a:spAutoFit/>
          </a:bodyPr>
          <a:lstStyle/>
          <a:p>
            <a:r>
              <a:rPr lang="en-US" i="1" dirty="0"/>
              <a:t>Hourly</a:t>
            </a:r>
          </a:p>
        </p:txBody>
      </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6B298D3E-1978-4EDA-985A-E9B2DBADF0D2}"/>
                  </a:ext>
                </a:extLst>
              </p:cNvPr>
              <p:cNvSpPr/>
              <p:nvPr/>
            </p:nvSpPr>
            <p:spPr>
              <a:xfrm>
                <a:off x="191697" y="5778888"/>
                <a:ext cx="2348656" cy="923330"/>
              </a:xfrm>
              <a:prstGeom prst="rect">
                <a:avLst/>
              </a:prstGeom>
            </p:spPr>
            <p:txBody>
              <a:bodyPr wrap="none">
                <a:spAutoFit/>
              </a:bodyPr>
              <a:lstStyle/>
              <a:p>
                <a:r>
                  <a:rPr lang="en-US" b="0" u="sng" dirty="0">
                    <a:solidFill>
                      <a:schemeClr val="tx1"/>
                    </a:solidFill>
                    <a:cs typeface="Arial" panose="020B0604020202020204" pitchFamily="34" charset="0"/>
                  </a:rPr>
                  <a:t>Legend</a:t>
                </a:r>
              </a:p>
              <a:p>
                <a:r>
                  <a:rPr lang="en-US" b="0" dirty="0">
                    <a:solidFill>
                      <a:schemeClr val="tx1"/>
                    </a:solidFill>
                    <a:cs typeface="Arial" panose="020B0604020202020204" pitchFamily="34" charset="0"/>
                  </a:rPr>
                  <a:t>Vertical Column:	 </a:t>
                </a:r>
                <a14:m>
                  <m:oMath xmlns:m="http://schemas.openxmlformats.org/officeDocument/2006/math">
                    <m:sSub>
                      <m:sSubPr>
                        <m:ctrlPr>
                          <a:rPr lang="en-US" b="0" i="1" smtClean="0">
                            <a:solidFill>
                              <a:schemeClr val="tx1"/>
                            </a:solidFill>
                            <a:latin typeface="Cambria Math" panose="02040503050406030204" pitchFamily="18" charset="0"/>
                            <a:cs typeface="Arial" panose="020B0604020202020204" pitchFamily="34" charset="0"/>
                          </a:rPr>
                        </m:ctrlPr>
                      </m:sSubPr>
                      <m:e>
                        <m:r>
                          <m:rPr>
                            <m:sty m:val="p"/>
                          </m:rPr>
                          <a:rPr lang="en-US" b="0" i="0" smtClean="0">
                            <a:solidFill>
                              <a:schemeClr val="tx1"/>
                            </a:solidFill>
                            <a:latin typeface="Cambria Math" panose="02040503050406030204" pitchFamily="18" charset="0"/>
                            <a:cs typeface="Arial" panose="020B0604020202020204" pitchFamily="34" charset="0"/>
                          </a:rPr>
                          <m:t>Ω</m:t>
                        </m:r>
                      </m:e>
                      <m:sub>
                        <m:r>
                          <m:rPr>
                            <m:sty m:val="p"/>
                          </m:rPr>
                          <a:rPr lang="en-US" b="0" i="0" smtClean="0">
                            <a:solidFill>
                              <a:schemeClr val="tx1"/>
                            </a:solidFill>
                            <a:latin typeface="Cambria Math" panose="02040503050406030204" pitchFamily="18" charset="0"/>
                            <a:cs typeface="Arial" panose="020B0604020202020204" pitchFamily="34" charset="0"/>
                          </a:rPr>
                          <m:t>v</m:t>
                        </m:r>
                      </m:sub>
                    </m:sSub>
                  </m:oMath>
                </a14:m>
                <a:endParaRPr lang="en-US" b="0" dirty="0">
                  <a:solidFill>
                    <a:schemeClr val="tx1"/>
                  </a:solidFill>
                  <a:cs typeface="Arial" panose="020B0604020202020204" pitchFamily="34" charset="0"/>
                </a:endParaRPr>
              </a:p>
              <a:p>
                <a:r>
                  <a:rPr lang="en-US" dirty="0">
                    <a:solidFill>
                      <a:schemeClr val="tx1"/>
                    </a:solidFill>
                  </a:rPr>
                  <a:t>Slant Column:	</a:t>
                </a:r>
                <a:r>
                  <a:rPr lang="en-US" dirty="0">
                    <a:cs typeface="Arial" panose="020B0604020202020204" pitchFamily="34" charset="0"/>
                  </a:rPr>
                  <a:t> </a:t>
                </a:r>
                <a14:m>
                  <m:oMath xmlns:m="http://schemas.openxmlformats.org/officeDocument/2006/math">
                    <m:sSub>
                      <m:sSubPr>
                        <m:ctrlPr>
                          <a:rPr lang="en-US" i="1" smtClean="0">
                            <a:latin typeface="Cambria Math" panose="02040503050406030204" pitchFamily="18" charset="0"/>
                            <a:cs typeface="Arial" panose="020B0604020202020204" pitchFamily="34" charset="0"/>
                          </a:rPr>
                        </m:ctrlPr>
                      </m:sSubPr>
                      <m:e>
                        <m:r>
                          <m:rPr>
                            <m:sty m:val="p"/>
                          </m:rPr>
                          <a:rPr lang="en-US">
                            <a:latin typeface="Cambria Math" panose="02040503050406030204" pitchFamily="18" charset="0"/>
                            <a:cs typeface="Arial" panose="020B0604020202020204" pitchFamily="34" charset="0"/>
                          </a:rPr>
                          <m:t>Ω</m:t>
                        </m:r>
                      </m:e>
                      <m:sub>
                        <m:r>
                          <a:rPr lang="en-US" b="0" i="1" smtClean="0">
                            <a:latin typeface="Cambria Math" panose="02040503050406030204" pitchFamily="18" charset="0"/>
                            <a:cs typeface="Arial" panose="020B0604020202020204" pitchFamily="34" charset="0"/>
                          </a:rPr>
                          <m:t>𝑠</m:t>
                        </m:r>
                      </m:sub>
                    </m:sSub>
                  </m:oMath>
                </a14:m>
                <a:endParaRPr lang="en-US" dirty="0">
                  <a:solidFill>
                    <a:schemeClr val="tx1"/>
                  </a:solidFill>
                </a:endParaRPr>
              </a:p>
            </p:txBody>
          </p:sp>
        </mc:Choice>
        <mc:Fallback xmlns="">
          <p:sp>
            <p:nvSpPr>
              <p:cNvPr id="47" name="Rectangle 46">
                <a:extLst>
                  <a:ext uri="{FF2B5EF4-FFF2-40B4-BE49-F238E27FC236}">
                    <a16:creationId xmlns:a16="http://schemas.microsoft.com/office/drawing/2014/main" id="{6B298D3E-1978-4EDA-985A-E9B2DBADF0D2}"/>
                  </a:ext>
                </a:extLst>
              </p:cNvPr>
              <p:cNvSpPr>
                <a:spLocks noRot="1" noChangeAspect="1" noMove="1" noResize="1" noEditPoints="1" noAdjustHandles="1" noChangeArrowheads="1" noChangeShapeType="1" noTextEdit="1"/>
              </p:cNvSpPr>
              <p:nvPr/>
            </p:nvSpPr>
            <p:spPr>
              <a:xfrm>
                <a:off x="191697" y="5778888"/>
                <a:ext cx="2348656" cy="923330"/>
              </a:xfrm>
              <a:prstGeom prst="rect">
                <a:avLst/>
              </a:prstGeom>
              <a:blipFill>
                <a:blip r:embed="rId5"/>
                <a:stretch>
                  <a:fillRect l="-2073" t="-3974" b="-9934"/>
                </a:stretch>
              </a:blipFill>
            </p:spPr>
            <p:txBody>
              <a:bodyPr/>
              <a:lstStyle/>
              <a:p>
                <a:r>
                  <a:rPr lang="en-US">
                    <a:noFill/>
                  </a:rPr>
                  <a:t> </a:t>
                </a:r>
              </a:p>
            </p:txBody>
          </p:sp>
        </mc:Fallback>
      </mc:AlternateContent>
      <p:pic>
        <p:nvPicPr>
          <p:cNvPr id="56" name="Picture 55">
            <a:extLst>
              <a:ext uri="{FF2B5EF4-FFF2-40B4-BE49-F238E27FC236}">
                <a16:creationId xmlns:a16="http://schemas.microsoft.com/office/drawing/2014/main" id="{C3430B5F-9F66-440A-ACCB-0E926B5F1C55}"/>
              </a:ext>
            </a:extLst>
          </p:cNvPr>
          <p:cNvPicPr>
            <a:picLocks noChangeAspect="1"/>
          </p:cNvPicPr>
          <p:nvPr/>
        </p:nvPicPr>
        <p:blipFill rotWithShape="1">
          <a:blip r:embed="rId6">
            <a:extLst>
              <a:ext uri="{28A0092B-C50C-407E-A947-70E740481C1C}">
                <a14:useLocalDpi xmlns:a14="http://schemas.microsoft.com/office/drawing/2010/main" val="0"/>
              </a:ext>
            </a:extLst>
          </a:blip>
          <a:srcRect b="35238"/>
          <a:stretch/>
        </p:blipFill>
        <p:spPr>
          <a:xfrm>
            <a:off x="10114214" y="453799"/>
            <a:ext cx="1532637" cy="1488848"/>
          </a:xfrm>
          <a:prstGeom prst="rect">
            <a:avLst/>
          </a:prstGeom>
        </p:spPr>
      </p:pic>
      <p:sp>
        <p:nvSpPr>
          <p:cNvPr id="57" name="Rectangle 56">
            <a:extLst>
              <a:ext uri="{FF2B5EF4-FFF2-40B4-BE49-F238E27FC236}">
                <a16:creationId xmlns:a16="http://schemas.microsoft.com/office/drawing/2014/main" id="{F71A3BBE-0C78-4BE1-8D8D-43B87DDE2105}"/>
              </a:ext>
            </a:extLst>
          </p:cNvPr>
          <p:cNvSpPr/>
          <p:nvPr/>
        </p:nvSpPr>
        <p:spPr>
          <a:xfrm>
            <a:off x="9729672" y="1951954"/>
            <a:ext cx="2301720" cy="646331"/>
          </a:xfrm>
          <a:prstGeom prst="rect">
            <a:avLst/>
          </a:prstGeom>
        </p:spPr>
        <p:txBody>
          <a:bodyPr wrap="none">
            <a:spAutoFit/>
          </a:bodyPr>
          <a:lstStyle/>
          <a:p>
            <a:pPr algn="ctr"/>
            <a:r>
              <a:rPr lang="en-US" dirty="0"/>
              <a:t>James East</a:t>
            </a:r>
          </a:p>
          <a:p>
            <a:pPr algn="ctr"/>
            <a:r>
              <a:rPr lang="en-US" dirty="0"/>
              <a:t>ORISE Research Fellow</a:t>
            </a:r>
          </a:p>
        </p:txBody>
      </p:sp>
      <p:sp>
        <p:nvSpPr>
          <p:cNvPr id="58" name="Date Placeholder 57">
            <a:extLst>
              <a:ext uri="{FF2B5EF4-FFF2-40B4-BE49-F238E27FC236}">
                <a16:creationId xmlns:a16="http://schemas.microsoft.com/office/drawing/2014/main" id="{547C3533-D733-4703-A73E-C56711D1018A}"/>
              </a:ext>
            </a:extLst>
          </p:cNvPr>
          <p:cNvSpPr>
            <a:spLocks noGrp="1"/>
          </p:cNvSpPr>
          <p:nvPr>
            <p:ph type="dt" sz="half" idx="10"/>
          </p:nvPr>
        </p:nvSpPr>
        <p:spPr/>
        <p:txBody>
          <a:bodyPr/>
          <a:lstStyle/>
          <a:p>
            <a:r>
              <a:rPr lang="en-US"/>
              <a:t>6/03/2021</a:t>
            </a:r>
          </a:p>
        </p:txBody>
      </p:sp>
      <p:sp>
        <p:nvSpPr>
          <p:cNvPr id="59" name="Slide Number Placeholder 58">
            <a:extLst>
              <a:ext uri="{FF2B5EF4-FFF2-40B4-BE49-F238E27FC236}">
                <a16:creationId xmlns:a16="http://schemas.microsoft.com/office/drawing/2014/main" id="{2E093A6F-4151-467D-9313-5126CB815E5D}"/>
              </a:ext>
            </a:extLst>
          </p:cNvPr>
          <p:cNvSpPr>
            <a:spLocks noGrp="1"/>
          </p:cNvSpPr>
          <p:nvPr>
            <p:ph type="sldNum" sz="quarter" idx="12"/>
          </p:nvPr>
        </p:nvSpPr>
        <p:spPr/>
        <p:txBody>
          <a:bodyPr/>
          <a:lstStyle/>
          <a:p>
            <a:fld id="{BB694ACA-E68C-487E-8ACA-09D831962159}" type="slidenum">
              <a:rPr lang="en-US" smtClean="0"/>
              <a:t>8</a:t>
            </a:fld>
            <a:endParaRPr lang="en-US"/>
          </a:p>
        </p:txBody>
      </p:sp>
    </p:spTree>
    <p:extLst>
      <p:ext uri="{BB962C8B-B14F-4D97-AF65-F5344CB8AC3E}">
        <p14:creationId xmlns:p14="http://schemas.microsoft.com/office/powerpoint/2010/main" val="2397102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rrow: Right 39">
            <a:extLst>
              <a:ext uri="{FF2B5EF4-FFF2-40B4-BE49-F238E27FC236}">
                <a16:creationId xmlns:a16="http://schemas.microsoft.com/office/drawing/2014/main" id="{D3580F44-D325-45C4-8351-5A150A11BF80}"/>
              </a:ext>
            </a:extLst>
          </p:cNvPr>
          <p:cNvSpPr/>
          <p:nvPr/>
        </p:nvSpPr>
        <p:spPr>
          <a:xfrm rot="2128902">
            <a:off x="8697982" y="2182713"/>
            <a:ext cx="788938" cy="60866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E=E’</a:t>
            </a:r>
          </a:p>
        </p:txBody>
      </p:sp>
      <p:sp>
        <p:nvSpPr>
          <p:cNvPr id="34" name="Arrow: Right 33">
            <a:extLst>
              <a:ext uri="{FF2B5EF4-FFF2-40B4-BE49-F238E27FC236}">
                <a16:creationId xmlns:a16="http://schemas.microsoft.com/office/drawing/2014/main" id="{999DE744-EAA2-4F45-819C-E839A984BF09}"/>
              </a:ext>
            </a:extLst>
          </p:cNvPr>
          <p:cNvSpPr/>
          <p:nvPr/>
        </p:nvSpPr>
        <p:spPr>
          <a:xfrm rot="19256839">
            <a:off x="5025617" y="2438499"/>
            <a:ext cx="1485631" cy="69012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 is new E</a:t>
            </a:r>
          </a:p>
        </p:txBody>
      </p:sp>
      <p:sp>
        <p:nvSpPr>
          <p:cNvPr id="38" name="Rectangle: Rounded Corners 37">
            <a:extLst>
              <a:ext uri="{FF2B5EF4-FFF2-40B4-BE49-F238E27FC236}">
                <a16:creationId xmlns:a16="http://schemas.microsoft.com/office/drawing/2014/main" id="{326D2B7C-B2E6-4C17-A0AD-4C87FB36D637}"/>
              </a:ext>
            </a:extLst>
          </p:cNvPr>
          <p:cNvSpPr/>
          <p:nvPr/>
        </p:nvSpPr>
        <p:spPr>
          <a:xfrm>
            <a:off x="7066938" y="2775857"/>
            <a:ext cx="4455592" cy="3094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t"/>
          <a:lstStyle/>
          <a:p>
            <a:pPr algn="ctr"/>
            <a:r>
              <a:rPr lang="en-US" sz="2400" u="sng" dirty="0"/>
              <a:t>Assimilation CMAQ/GSI</a:t>
            </a:r>
          </a:p>
        </p:txBody>
      </p:sp>
      <p:sp>
        <p:nvSpPr>
          <p:cNvPr id="2" name="Title 1">
            <a:extLst>
              <a:ext uri="{FF2B5EF4-FFF2-40B4-BE49-F238E27FC236}">
                <a16:creationId xmlns:a16="http://schemas.microsoft.com/office/drawing/2014/main" id="{195DD838-1ABE-4444-843E-7E861F9A0EBB}"/>
              </a:ext>
            </a:extLst>
          </p:cNvPr>
          <p:cNvSpPr>
            <a:spLocks noGrp="1"/>
          </p:cNvSpPr>
          <p:nvPr>
            <p:ph type="title"/>
          </p:nvPr>
        </p:nvSpPr>
        <p:spPr/>
        <p:txBody>
          <a:bodyPr/>
          <a:lstStyle/>
          <a:p>
            <a:r>
              <a:rPr lang="en-US" dirty="0"/>
              <a:t>Iterative Inverse Emissions Estimation</a:t>
            </a:r>
          </a:p>
        </p:txBody>
      </p:sp>
      <p:sp>
        <p:nvSpPr>
          <p:cNvPr id="21" name="Rectangle: Rounded Corners 20">
            <a:extLst>
              <a:ext uri="{FF2B5EF4-FFF2-40B4-BE49-F238E27FC236}">
                <a16:creationId xmlns:a16="http://schemas.microsoft.com/office/drawing/2014/main" id="{68153051-95D5-4DAB-89EB-034A146DF723}"/>
              </a:ext>
            </a:extLst>
          </p:cNvPr>
          <p:cNvSpPr/>
          <p:nvPr/>
        </p:nvSpPr>
        <p:spPr>
          <a:xfrm>
            <a:off x="250371" y="1690688"/>
            <a:ext cx="2503713" cy="1225318"/>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u="sng" dirty="0"/>
              <a:t>A Priori Emissions</a:t>
            </a:r>
          </a:p>
          <a:p>
            <a:pPr algn="ctr"/>
            <a:r>
              <a:rPr lang="en-US" dirty="0"/>
              <a:t>Global: HTAPv2 or Regional: EPA platform</a:t>
            </a:r>
          </a:p>
        </p:txBody>
      </p:sp>
      <p:sp>
        <p:nvSpPr>
          <p:cNvPr id="22" name="Arrow: Down 21">
            <a:extLst>
              <a:ext uri="{FF2B5EF4-FFF2-40B4-BE49-F238E27FC236}">
                <a16:creationId xmlns:a16="http://schemas.microsoft.com/office/drawing/2014/main" id="{7B27E38D-7935-4B8A-85E9-680F5B449763}"/>
              </a:ext>
            </a:extLst>
          </p:cNvPr>
          <p:cNvSpPr/>
          <p:nvPr/>
        </p:nvSpPr>
        <p:spPr>
          <a:xfrm>
            <a:off x="574889" y="2948605"/>
            <a:ext cx="1197428" cy="1001486"/>
          </a:xfrm>
          <a:prstGeom prst="downArrow">
            <a:avLst>
              <a:gd name="adj1" fmla="val 46364"/>
              <a:gd name="adj2" fmla="val 54348"/>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85%</a:t>
            </a:r>
          </a:p>
        </p:txBody>
      </p:sp>
      <p:sp>
        <p:nvSpPr>
          <p:cNvPr id="23" name="Arrow: Down 22">
            <a:extLst>
              <a:ext uri="{FF2B5EF4-FFF2-40B4-BE49-F238E27FC236}">
                <a16:creationId xmlns:a16="http://schemas.microsoft.com/office/drawing/2014/main" id="{19205AC0-A779-47B2-B915-890E5E25E8EE}"/>
              </a:ext>
            </a:extLst>
          </p:cNvPr>
          <p:cNvSpPr/>
          <p:nvPr/>
        </p:nvSpPr>
        <p:spPr>
          <a:xfrm>
            <a:off x="1554603" y="2948605"/>
            <a:ext cx="1197428" cy="1001486"/>
          </a:xfrm>
          <a:prstGeom prst="downArrow">
            <a:avLst>
              <a:gd name="adj1" fmla="val 46364"/>
              <a:gd name="adj2" fmla="val 54348"/>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100%</a:t>
            </a:r>
          </a:p>
        </p:txBody>
      </p:sp>
      <mc:AlternateContent xmlns:mc="http://schemas.openxmlformats.org/markup-compatibility/2006" xmlns:a14="http://schemas.microsoft.com/office/drawing/2010/main">
        <mc:Choice Requires="a14">
          <p:sp>
            <p:nvSpPr>
              <p:cNvPr id="24" name="Rectangle: Rounded Corners 23">
                <a:extLst>
                  <a:ext uri="{FF2B5EF4-FFF2-40B4-BE49-F238E27FC236}">
                    <a16:creationId xmlns:a16="http://schemas.microsoft.com/office/drawing/2014/main" id="{D2BBBF37-39D1-41B0-AC5C-EB29ECD284F5}"/>
                  </a:ext>
                </a:extLst>
              </p:cNvPr>
              <p:cNvSpPr/>
              <p:nvPr/>
            </p:nvSpPr>
            <p:spPr>
              <a:xfrm>
                <a:off x="319701" y="4007921"/>
                <a:ext cx="2600783" cy="1159391"/>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u="sng" dirty="0"/>
                  <a:t>Sensitivity</a:t>
                </a:r>
              </a:p>
              <a:p>
                <a:pPr algn="ctr"/>
                <a14:m>
                  <m:oMathPara xmlns:m="http://schemas.openxmlformats.org/officeDocument/2006/math">
                    <m:oMathParaPr>
                      <m:jc m:val="centerGroup"/>
                    </m:oMathParaPr>
                    <m:oMath xmlns:m="http://schemas.openxmlformats.org/officeDocument/2006/math">
                      <m:r>
                        <a:rPr lang="en-US" b="0" i="1" smtClean="0">
                          <a:solidFill>
                            <a:srgbClr val="00B0F0"/>
                          </a:solidFill>
                          <a:latin typeface="Cambria Math" panose="02040503050406030204" pitchFamily="18" charset="0"/>
                        </a:rPr>
                        <m:t>𝛽</m:t>
                      </m:r>
                      <m:r>
                        <a:rPr lang="en-US" b="0" i="1" smtClean="0">
                          <a:solidFill>
                            <a:srgbClr val="00B0F0"/>
                          </a:solidFill>
                          <a:latin typeface="Cambria Math" panose="02040503050406030204" pitchFamily="18" charset="0"/>
                        </a:rPr>
                        <m:t>=</m:t>
                      </m:r>
                      <m:f>
                        <m:fPr>
                          <m:ctrlPr>
                            <a:rPr lang="en-US" i="1">
                              <a:latin typeface="Cambria Math" panose="02040503050406030204" pitchFamily="18" charset="0"/>
                              <a:cs typeface="Arial" panose="020B0604020202020204" pitchFamily="34" charset="0"/>
                            </a:rPr>
                          </m:ctrlPr>
                        </m:fPr>
                        <m:num>
                          <m:r>
                            <m:rPr>
                              <m:sty m:val="p"/>
                            </m:rPr>
                            <a:rPr lang="en-US">
                              <a:latin typeface="Cambria Math" panose="02040503050406030204" pitchFamily="18" charset="0"/>
                              <a:cs typeface="Arial" panose="020B0604020202020204" pitchFamily="34" charset="0"/>
                            </a:rPr>
                            <m:t>ΔE</m:t>
                          </m:r>
                        </m:num>
                        <m:den>
                          <m:r>
                            <m:rPr>
                              <m:sty m:val="p"/>
                            </m:rPr>
                            <a:rPr lang="en-US">
                              <a:latin typeface="Cambria Math" panose="02040503050406030204" pitchFamily="18" charset="0"/>
                              <a:cs typeface="Arial" panose="020B0604020202020204" pitchFamily="34" charset="0"/>
                            </a:rPr>
                            <m:t>E</m:t>
                          </m:r>
                        </m:den>
                      </m:f>
                      <m:f>
                        <m:fPr>
                          <m:ctrlPr>
                            <a:rPr lang="en-US" i="1">
                              <a:latin typeface="Cambria Math" panose="02040503050406030204" pitchFamily="18" charset="0"/>
                              <a:cs typeface="Arial" panose="020B0604020202020204" pitchFamily="34" charset="0"/>
                            </a:rPr>
                          </m:ctrlPr>
                        </m:fPr>
                        <m:num>
                          <m:sSub>
                            <m:sSubPr>
                              <m:ctrlPr>
                                <a:rPr lang="en-US" i="1" smtClean="0">
                                  <a:solidFill>
                                    <a:srgbClr val="00B0F0"/>
                                  </a:solidFill>
                                  <a:latin typeface="Cambria Math" panose="02040503050406030204" pitchFamily="18" charset="0"/>
                                  <a:cs typeface="Arial" panose="020B0604020202020204" pitchFamily="34" charset="0"/>
                                </a:rPr>
                              </m:ctrlPr>
                            </m:sSubPr>
                            <m:e>
                              <m:r>
                                <m:rPr>
                                  <m:sty m:val="p"/>
                                </m:rPr>
                                <a:rPr lang="en-US">
                                  <a:solidFill>
                                    <a:srgbClr val="00B0F0"/>
                                  </a:solidFill>
                                  <a:latin typeface="Cambria Math" panose="02040503050406030204" pitchFamily="18" charset="0"/>
                                  <a:cs typeface="Arial" panose="020B0604020202020204" pitchFamily="34" charset="0"/>
                                </a:rPr>
                                <m:t>Ω</m:t>
                              </m:r>
                            </m:e>
                            <m:sub>
                              <m:r>
                                <a:rPr lang="en-US" b="0" i="1" smtClean="0">
                                  <a:solidFill>
                                    <a:srgbClr val="00B0F0"/>
                                  </a:solidFill>
                                  <a:latin typeface="Cambria Math" panose="02040503050406030204" pitchFamily="18" charset="0"/>
                                  <a:cs typeface="Arial" panose="020B0604020202020204" pitchFamily="34" charset="0"/>
                                </a:rPr>
                                <m:t>𝑉</m:t>
                              </m:r>
                              <m:r>
                                <a:rPr lang="en-US" b="0" i="1" smtClean="0">
                                  <a:solidFill>
                                    <a:srgbClr val="00B0F0"/>
                                  </a:solidFill>
                                  <a:latin typeface="Cambria Math" panose="02040503050406030204" pitchFamily="18" charset="0"/>
                                  <a:cs typeface="Arial" panose="020B0604020202020204" pitchFamily="34" charset="0"/>
                                </a:rPr>
                                <m:t>,</m:t>
                              </m:r>
                              <m:r>
                                <m:rPr>
                                  <m:sty m:val="p"/>
                                </m:rPr>
                                <a:rPr lang="en-US">
                                  <a:solidFill>
                                    <a:srgbClr val="00B0F0"/>
                                  </a:solidFill>
                                  <a:latin typeface="Cambria Math" panose="02040503050406030204" pitchFamily="18" charset="0"/>
                                  <a:cs typeface="Arial" panose="020B0604020202020204" pitchFamily="34" charset="0"/>
                                </a:rPr>
                                <m:t>Q</m:t>
                              </m:r>
                            </m:sub>
                          </m:sSub>
                        </m:num>
                        <m:den>
                          <m:sSub>
                            <m:sSubPr>
                              <m:ctrlPr>
                                <a:rPr lang="en-US" i="1" smtClean="0">
                                  <a:solidFill>
                                    <a:srgbClr val="00B0F0"/>
                                  </a:solidFill>
                                  <a:latin typeface="Cambria Math" panose="02040503050406030204" pitchFamily="18" charset="0"/>
                                  <a:cs typeface="Arial" panose="020B0604020202020204" pitchFamily="34" charset="0"/>
                                </a:rPr>
                              </m:ctrlPr>
                            </m:sSubPr>
                            <m:e>
                              <m:r>
                                <m:rPr>
                                  <m:sty m:val="p"/>
                                </m:rPr>
                                <a:rPr lang="en-US">
                                  <a:solidFill>
                                    <a:srgbClr val="00B0F0"/>
                                  </a:solidFill>
                                  <a:latin typeface="Cambria Math" panose="02040503050406030204" pitchFamily="18" charset="0"/>
                                  <a:cs typeface="Arial" panose="020B0604020202020204" pitchFamily="34" charset="0"/>
                                </a:rPr>
                                <m:t>Ω</m:t>
                              </m:r>
                            </m:e>
                            <m:sub>
                              <m:r>
                                <m:rPr>
                                  <m:sty m:val="p"/>
                                </m:rPr>
                                <a:rPr lang="en-US" b="0" i="0" smtClean="0">
                                  <a:solidFill>
                                    <a:srgbClr val="00B0F0"/>
                                  </a:solidFill>
                                  <a:latin typeface="Cambria Math" panose="02040503050406030204" pitchFamily="18" charset="0"/>
                                  <a:cs typeface="Arial" panose="020B0604020202020204" pitchFamily="34" charset="0"/>
                                </a:rPr>
                                <m:t>V</m:t>
                              </m:r>
                              <m:r>
                                <a:rPr lang="en-US">
                                  <a:solidFill>
                                    <a:srgbClr val="00B0F0"/>
                                  </a:solidFill>
                                  <a:latin typeface="Cambria Math" panose="02040503050406030204" pitchFamily="18" charset="0"/>
                                  <a:cs typeface="Arial" panose="020B0604020202020204" pitchFamily="34" charset="0"/>
                                </a:rPr>
                                <m:t>,</m:t>
                              </m:r>
                              <m:r>
                                <m:rPr>
                                  <m:sty m:val="p"/>
                                </m:rPr>
                                <a:rPr lang="en-US" b="0" i="0" smtClean="0">
                                  <a:solidFill>
                                    <a:srgbClr val="00B0F0"/>
                                  </a:solidFill>
                                  <a:latin typeface="Cambria Math" panose="02040503050406030204" pitchFamily="18" charset="0"/>
                                  <a:cs typeface="Arial" panose="020B0604020202020204" pitchFamily="34" charset="0"/>
                                </a:rPr>
                                <m:t>Q</m:t>
                              </m:r>
                              <m:r>
                                <a:rPr lang="en-US">
                                  <a:solidFill>
                                    <a:srgbClr val="00B0F0"/>
                                  </a:solidFill>
                                  <a:latin typeface="Cambria Math" panose="02040503050406030204" pitchFamily="18" charset="0"/>
                                  <a:cs typeface="Arial" panose="020B0604020202020204" pitchFamily="34" charset="0"/>
                                </a:rPr>
                                <m:t>85</m:t>
                              </m:r>
                            </m:sub>
                          </m:sSub>
                          <m:r>
                            <a:rPr lang="en-US" b="0" i="1" smtClean="0">
                              <a:latin typeface="Cambria Math" panose="02040503050406030204" pitchFamily="18" charset="0"/>
                              <a:cs typeface="Arial" panose="020B0604020202020204" pitchFamily="34" charset="0"/>
                            </a:rPr>
                            <m:t>−</m:t>
                          </m:r>
                          <m:sSub>
                            <m:sSubPr>
                              <m:ctrlPr>
                                <a:rPr lang="en-US" i="1" smtClean="0">
                                  <a:solidFill>
                                    <a:srgbClr val="00B0F0"/>
                                  </a:solidFill>
                                  <a:latin typeface="Cambria Math" panose="02040503050406030204" pitchFamily="18" charset="0"/>
                                  <a:cs typeface="Arial" panose="020B0604020202020204" pitchFamily="34" charset="0"/>
                                </a:rPr>
                              </m:ctrlPr>
                            </m:sSubPr>
                            <m:e>
                              <m:r>
                                <m:rPr>
                                  <m:sty m:val="p"/>
                                </m:rPr>
                                <a:rPr lang="en-US">
                                  <a:solidFill>
                                    <a:srgbClr val="00B0F0"/>
                                  </a:solidFill>
                                  <a:latin typeface="Cambria Math" panose="02040503050406030204" pitchFamily="18" charset="0"/>
                                  <a:cs typeface="Arial" panose="020B0604020202020204" pitchFamily="34" charset="0"/>
                                </a:rPr>
                                <m:t>Ω</m:t>
                              </m:r>
                            </m:e>
                            <m:sub>
                              <m:r>
                                <m:rPr>
                                  <m:sty m:val="p"/>
                                </m:rPr>
                                <a:rPr lang="en-US" b="0" i="0" smtClean="0">
                                  <a:solidFill>
                                    <a:srgbClr val="00B0F0"/>
                                  </a:solidFill>
                                  <a:latin typeface="Cambria Math" panose="02040503050406030204" pitchFamily="18" charset="0"/>
                                  <a:cs typeface="Arial" panose="020B0604020202020204" pitchFamily="34" charset="0"/>
                                </a:rPr>
                                <m:t>V</m:t>
                              </m:r>
                              <m:r>
                                <a:rPr lang="en-US" b="0" i="0" smtClean="0">
                                  <a:solidFill>
                                    <a:srgbClr val="00B0F0"/>
                                  </a:solidFill>
                                  <a:latin typeface="Cambria Math" panose="02040503050406030204" pitchFamily="18" charset="0"/>
                                  <a:cs typeface="Arial" panose="020B0604020202020204" pitchFamily="34" charset="0"/>
                                </a:rPr>
                                <m:t>,</m:t>
                              </m:r>
                              <m:r>
                                <m:rPr>
                                  <m:sty m:val="p"/>
                                </m:rPr>
                                <a:rPr lang="en-US">
                                  <a:solidFill>
                                    <a:srgbClr val="00B0F0"/>
                                  </a:solidFill>
                                  <a:latin typeface="Cambria Math" panose="02040503050406030204" pitchFamily="18" charset="0"/>
                                  <a:cs typeface="Arial" panose="020B0604020202020204" pitchFamily="34" charset="0"/>
                                </a:rPr>
                                <m:t>Q</m:t>
                              </m:r>
                            </m:sub>
                          </m:sSub>
                        </m:den>
                      </m:f>
                    </m:oMath>
                  </m:oMathPara>
                </a14:m>
                <a:endParaRPr lang="en-US" dirty="0">
                  <a:latin typeface="Arial" panose="020B0604020202020204" pitchFamily="34" charset="0"/>
                  <a:cs typeface="Arial" panose="020B0604020202020204" pitchFamily="34" charset="0"/>
                </a:endParaRPr>
              </a:p>
              <a:p>
                <a:pPr algn="ctr"/>
                <a:endParaRPr lang="en-US" dirty="0">
                  <a:solidFill>
                    <a:srgbClr val="00B0F0"/>
                  </a:solidFill>
                </a:endParaRPr>
              </a:p>
            </p:txBody>
          </p:sp>
        </mc:Choice>
        <mc:Fallback xmlns="">
          <p:sp>
            <p:nvSpPr>
              <p:cNvPr id="24" name="Rectangle: Rounded Corners 23">
                <a:extLst>
                  <a:ext uri="{FF2B5EF4-FFF2-40B4-BE49-F238E27FC236}">
                    <a16:creationId xmlns:a16="http://schemas.microsoft.com/office/drawing/2014/main" id="{D2BBBF37-39D1-41B0-AC5C-EB29ECD284F5}"/>
                  </a:ext>
                </a:extLst>
              </p:cNvPr>
              <p:cNvSpPr>
                <a:spLocks noRot="1" noChangeAspect="1" noMove="1" noResize="1" noEditPoints="1" noAdjustHandles="1" noChangeArrowheads="1" noChangeShapeType="1" noTextEdit="1"/>
              </p:cNvSpPr>
              <p:nvPr/>
            </p:nvSpPr>
            <p:spPr>
              <a:xfrm>
                <a:off x="319701" y="4007921"/>
                <a:ext cx="2600783" cy="1159391"/>
              </a:xfrm>
              <a:prstGeom prst="roundRect">
                <a:avLst/>
              </a:prstGeom>
              <a:blipFill>
                <a:blip r:embed="rId3"/>
                <a:stretch>
                  <a:fillRect t="-4061"/>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7ECD3116-7783-452E-A569-0EB777A887F2}"/>
                  </a:ext>
                </a:extLst>
              </p:cNvPr>
              <p:cNvSpPr/>
              <p:nvPr/>
            </p:nvSpPr>
            <p:spPr>
              <a:xfrm>
                <a:off x="7728858" y="3552146"/>
                <a:ext cx="3026229" cy="88922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u="sng" dirty="0"/>
                  <a:t>CMAQ Prediction = F(E, Met)</a:t>
                </a:r>
              </a:p>
              <a:p>
                <a:pPr algn="ctr"/>
                <a14:m>
                  <m:oMathPara xmlns:m="http://schemas.openxmlformats.org/officeDocument/2006/math">
                    <m:oMathParaPr>
                      <m:jc m:val="centerGroup"/>
                    </m:oMathParaPr>
                    <m:oMath xmlns:m="http://schemas.openxmlformats.org/officeDocument/2006/math">
                      <m:r>
                        <a:rPr lang="en-US">
                          <a:solidFill>
                            <a:schemeClr val="tx1"/>
                          </a:solidFill>
                          <a:latin typeface="Cambria Math" panose="02040503050406030204" pitchFamily="18" charset="0"/>
                          <a:cs typeface="Arial" panose="020B0604020202020204" pitchFamily="34" charset="0"/>
                        </a:rPr>
                        <m:t> </m:t>
                      </m:r>
                      <m:sSubSup>
                        <m:sSubSupPr>
                          <m:ctrlPr>
                            <a:rPr lang="en-US" b="0" i="1" smtClean="0">
                              <a:solidFill>
                                <a:srgbClr val="00B050"/>
                              </a:solidFill>
                              <a:latin typeface="Cambria Math" panose="02040503050406030204" pitchFamily="18" charset="0"/>
                              <a:cs typeface="Arial" panose="020B0604020202020204" pitchFamily="34" charset="0"/>
                            </a:rPr>
                          </m:ctrlPr>
                        </m:sSubSupPr>
                        <m:e>
                          <m:r>
                            <m:rPr>
                              <m:sty m:val="p"/>
                            </m:rPr>
                            <a:rPr lang="en-US">
                              <a:solidFill>
                                <a:srgbClr val="00B050"/>
                              </a:solidFill>
                              <a:latin typeface="Cambria Math" panose="02040503050406030204" pitchFamily="18" charset="0"/>
                              <a:cs typeface="Arial" panose="020B0604020202020204" pitchFamily="34" charset="0"/>
                            </a:rPr>
                            <m:t>Ω</m:t>
                          </m:r>
                        </m:e>
                        <m:sub>
                          <m:r>
                            <m:rPr>
                              <m:sty m:val="p"/>
                            </m:rPr>
                            <a:rPr lang="en-US" b="0" i="0" smtClean="0">
                              <a:solidFill>
                                <a:srgbClr val="00B050"/>
                              </a:solidFill>
                              <a:latin typeface="Cambria Math" panose="02040503050406030204" pitchFamily="18" charset="0"/>
                              <a:cs typeface="Arial" panose="020B0604020202020204" pitchFamily="34" charset="0"/>
                            </a:rPr>
                            <m:t>V</m:t>
                          </m:r>
                          <m:r>
                            <a:rPr lang="en-US" b="0" i="0" smtClean="0">
                              <a:solidFill>
                                <a:srgbClr val="00B050"/>
                              </a:solidFill>
                              <a:latin typeface="Cambria Math" panose="02040503050406030204" pitchFamily="18" charset="0"/>
                              <a:cs typeface="Arial" panose="020B0604020202020204" pitchFamily="34" charset="0"/>
                            </a:rPr>
                            <m:t>,</m:t>
                          </m:r>
                          <m:r>
                            <m:rPr>
                              <m:sty m:val="p"/>
                            </m:rPr>
                            <a:rPr lang="en-US">
                              <a:solidFill>
                                <a:srgbClr val="00B050"/>
                              </a:solidFill>
                              <a:latin typeface="Cambria Math" panose="02040503050406030204" pitchFamily="18" charset="0"/>
                              <a:cs typeface="Arial" panose="020B0604020202020204" pitchFamily="34" charset="0"/>
                            </a:rPr>
                            <m:t>Q</m:t>
                          </m:r>
                        </m:sub>
                        <m:sup>
                          <m:r>
                            <a:rPr lang="en-US" b="0" i="1" smtClean="0">
                              <a:solidFill>
                                <a:srgbClr val="00B050"/>
                              </a:solidFill>
                              <a:latin typeface="Cambria Math" panose="02040503050406030204" pitchFamily="18" charset="0"/>
                              <a:cs typeface="Arial" panose="020B0604020202020204" pitchFamily="34" charset="0"/>
                            </a:rPr>
                            <m:t>′</m:t>
                          </m:r>
                        </m:sup>
                      </m:sSubSup>
                      <m:r>
                        <a:rPr lang="en-US">
                          <a:latin typeface="Cambria Math" panose="02040503050406030204" pitchFamily="18" charset="0"/>
                          <a:cs typeface="Arial" panose="020B0604020202020204" pitchFamily="34" charset="0"/>
                        </a:rPr>
                        <m:t>=</m:t>
                      </m:r>
                      <m:sSubSup>
                        <m:sSubSupPr>
                          <m:ctrlPr>
                            <a:rPr lang="en-US" i="1">
                              <a:latin typeface="Cambria Math" panose="02040503050406030204" pitchFamily="18" charset="0"/>
                              <a:cs typeface="Arial" panose="020B0604020202020204" pitchFamily="34" charset="0"/>
                            </a:rPr>
                          </m:ctrlPr>
                        </m:sSubSupPr>
                        <m:e>
                          <m:r>
                            <m:rPr>
                              <m:sty m:val="p"/>
                            </m:rPr>
                            <a:rPr lang="en-US">
                              <a:latin typeface="Cambria Math" panose="02040503050406030204" pitchFamily="18" charset="0"/>
                              <a:cs typeface="Arial" panose="020B0604020202020204" pitchFamily="34" charset="0"/>
                            </a:rPr>
                            <m:t>M</m:t>
                          </m:r>
                        </m:e>
                        <m:sub>
                          <m:r>
                            <m:rPr>
                              <m:sty m:val="p"/>
                            </m:rPr>
                            <a:rPr lang="en-US">
                              <a:latin typeface="Cambria Math" panose="02040503050406030204" pitchFamily="18" charset="0"/>
                              <a:cs typeface="Arial" panose="020B0604020202020204" pitchFamily="34" charset="0"/>
                            </a:rPr>
                            <m:t>w</m:t>
                          </m:r>
                          <m:r>
                            <a:rPr lang="en-US">
                              <a:latin typeface="Cambria Math" panose="02040503050406030204" pitchFamily="18" charset="0"/>
                              <a:cs typeface="Arial" panose="020B0604020202020204" pitchFamily="34" charset="0"/>
                            </a:rPr>
                            <m:t>,</m:t>
                          </m:r>
                          <m:r>
                            <m:rPr>
                              <m:sty m:val="p"/>
                            </m:rPr>
                            <a:rPr lang="en-US">
                              <a:latin typeface="Cambria Math" panose="02040503050406030204" pitchFamily="18" charset="0"/>
                              <a:cs typeface="Arial" panose="020B0604020202020204" pitchFamily="34" charset="0"/>
                            </a:rPr>
                            <m:t>air</m:t>
                          </m:r>
                        </m:sub>
                        <m:sup>
                          <m:r>
                            <a:rPr lang="en-US">
                              <a:latin typeface="Cambria Math" panose="02040503050406030204" pitchFamily="18" charset="0"/>
                              <a:cs typeface="Arial" panose="020B0604020202020204" pitchFamily="34" charset="0"/>
                            </a:rPr>
                            <m:t>−1</m:t>
                          </m:r>
                        </m:sup>
                      </m:sSubSup>
                      <m:r>
                        <a:rPr lang="en-US" b="0" i="1" smtClean="0">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r>
                            <m:rPr>
                              <m:sty m:val="p"/>
                            </m:rPr>
                            <a:rPr lang="en-US">
                              <a:latin typeface="Cambria Math" panose="02040503050406030204" pitchFamily="18" charset="0"/>
                              <a:cs typeface="Arial" panose="020B0604020202020204" pitchFamily="34" charset="0"/>
                            </a:rPr>
                            <m:t>ρ</m:t>
                          </m:r>
                        </m:e>
                        <m:sub>
                          <m:r>
                            <m:rPr>
                              <m:sty m:val="p"/>
                            </m:rPr>
                            <a:rPr lang="en-US">
                              <a:latin typeface="Cambria Math" panose="02040503050406030204" pitchFamily="18" charset="0"/>
                              <a:cs typeface="Arial" panose="020B0604020202020204" pitchFamily="34" charset="0"/>
                            </a:rPr>
                            <m:t>z</m:t>
                          </m:r>
                        </m:sub>
                      </m:sSub>
                      <m:sSub>
                        <m:sSubPr>
                          <m:ctrlPr>
                            <a:rPr lang="en-US" i="1">
                              <a:latin typeface="Cambria Math" panose="02040503050406030204" pitchFamily="18" charset="0"/>
                              <a:cs typeface="Arial" panose="020B0604020202020204" pitchFamily="34" charset="0"/>
                            </a:rPr>
                          </m:ctrlPr>
                        </m:sSubPr>
                        <m:e>
                          <m:r>
                            <m:rPr>
                              <m:sty m:val="p"/>
                            </m:rPr>
                            <a:rPr lang="en-US">
                              <a:latin typeface="Cambria Math" panose="02040503050406030204" pitchFamily="18" charset="0"/>
                              <a:cs typeface="Arial" panose="020B0604020202020204" pitchFamily="34" charset="0"/>
                            </a:rPr>
                            <m:t>χ</m:t>
                          </m:r>
                        </m:e>
                        <m:sub>
                          <m:r>
                            <m:rPr>
                              <m:sty m:val="p"/>
                            </m:rPr>
                            <a:rPr lang="en-US">
                              <a:latin typeface="Cambria Math" panose="02040503050406030204" pitchFamily="18" charset="0"/>
                              <a:cs typeface="Arial" panose="020B0604020202020204" pitchFamily="34" charset="0"/>
                            </a:rPr>
                            <m:t>z</m:t>
                          </m:r>
                        </m:sub>
                      </m:sSub>
                      <m:sSub>
                        <m:sSubPr>
                          <m:ctrlPr>
                            <a:rPr lang="en-US" i="1">
                              <a:latin typeface="Cambria Math" panose="02040503050406030204" pitchFamily="18" charset="0"/>
                              <a:cs typeface="Arial" panose="020B0604020202020204" pitchFamily="34" charset="0"/>
                            </a:rPr>
                          </m:ctrlPr>
                        </m:sSubPr>
                        <m:e>
                          <m:r>
                            <m:rPr>
                              <m:sty m:val="p"/>
                            </m:rPr>
                            <a:rPr lang="en-US">
                              <a:latin typeface="Cambria Math" panose="02040503050406030204" pitchFamily="18" charset="0"/>
                              <a:cs typeface="Arial" panose="020B0604020202020204" pitchFamily="34" charset="0"/>
                            </a:rPr>
                            <m:t>h</m:t>
                          </m:r>
                        </m:e>
                        <m:sub>
                          <m:r>
                            <m:rPr>
                              <m:sty m:val="p"/>
                            </m:rPr>
                            <a:rPr lang="en-US">
                              <a:latin typeface="Cambria Math" panose="02040503050406030204" pitchFamily="18" charset="0"/>
                              <a:cs typeface="Arial" panose="020B0604020202020204" pitchFamily="34" charset="0"/>
                            </a:rPr>
                            <m:t>z</m:t>
                          </m:r>
                        </m:sub>
                      </m:sSub>
                    </m:oMath>
                  </m:oMathPara>
                </a14:m>
                <a:endParaRPr lang="en-US" dirty="0">
                  <a:latin typeface="Arial" panose="020B0604020202020204" pitchFamily="34" charset="0"/>
                  <a:cs typeface="Arial" panose="020B0604020202020204" pitchFamily="34" charset="0"/>
                </a:endParaRPr>
              </a:p>
              <a:p>
                <a:pPr algn="ctr"/>
                <a:endParaRPr lang="en-US" dirty="0"/>
              </a:p>
            </p:txBody>
          </p:sp>
        </mc:Choice>
        <mc:Fallback xmlns="">
          <p:sp>
            <p:nvSpPr>
              <p:cNvPr id="25" name="Rectangle: Rounded Corners 24">
                <a:extLst>
                  <a:ext uri="{FF2B5EF4-FFF2-40B4-BE49-F238E27FC236}">
                    <a16:creationId xmlns:a16="http://schemas.microsoft.com/office/drawing/2014/main" id="{7ECD3116-7783-452E-A569-0EB777A887F2}"/>
                  </a:ext>
                </a:extLst>
              </p:cNvPr>
              <p:cNvSpPr>
                <a:spLocks noRot="1" noChangeAspect="1" noMove="1" noResize="1" noEditPoints="1" noAdjustHandles="1" noChangeArrowheads="1" noChangeShapeType="1" noTextEdit="1"/>
              </p:cNvSpPr>
              <p:nvPr/>
            </p:nvSpPr>
            <p:spPr>
              <a:xfrm>
                <a:off x="7728858" y="3552146"/>
                <a:ext cx="3026229" cy="889227"/>
              </a:xfrm>
              <a:prstGeom prst="roundRect">
                <a:avLst/>
              </a:prstGeom>
              <a:blipFill>
                <a:blip r:embed="rId4"/>
                <a:stretch>
                  <a:fillRect t="-2632"/>
                </a:stretch>
              </a:blipFill>
              <a:ln w="38100"/>
            </p:spPr>
            <p:txBody>
              <a:bodyPr/>
              <a:lstStyle/>
              <a:p>
                <a:r>
                  <a:rPr lang="en-US">
                    <a:noFill/>
                  </a:rPr>
                  <a:t> </a:t>
                </a:r>
              </a:p>
            </p:txBody>
          </p:sp>
        </mc:Fallback>
      </mc:AlternateContent>
      <p:sp>
        <p:nvSpPr>
          <p:cNvPr id="26" name="Arrow: Curved Left 25">
            <a:extLst>
              <a:ext uri="{FF2B5EF4-FFF2-40B4-BE49-F238E27FC236}">
                <a16:creationId xmlns:a16="http://schemas.microsoft.com/office/drawing/2014/main" id="{C93F67C7-0905-4334-8B35-F166E7C0B1B0}"/>
              </a:ext>
            </a:extLst>
          </p:cNvPr>
          <p:cNvSpPr/>
          <p:nvPr/>
        </p:nvSpPr>
        <p:spPr>
          <a:xfrm>
            <a:off x="10755087" y="4174332"/>
            <a:ext cx="576943" cy="889227"/>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7" name="Rectangle: Rounded Corners 26">
                <a:extLst>
                  <a:ext uri="{FF2B5EF4-FFF2-40B4-BE49-F238E27FC236}">
                    <a16:creationId xmlns:a16="http://schemas.microsoft.com/office/drawing/2014/main" id="{042CEC87-0204-43E4-AFED-F7BC8C169AB5}"/>
                  </a:ext>
                </a:extLst>
              </p:cNvPr>
              <p:cNvSpPr/>
              <p:nvPr/>
            </p:nvSpPr>
            <p:spPr>
              <a:xfrm>
                <a:off x="7728857" y="4618945"/>
                <a:ext cx="3026229" cy="915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u="sng" dirty="0"/>
                  <a:t>GSI Assimilation</a:t>
                </a:r>
                <a:endParaRPr lang="en-US" sz="700" u="sng" dirty="0"/>
              </a:p>
              <a:p>
                <a:pPr algn="ctr"/>
                <a14:m>
                  <m:oMathPara xmlns:m="http://schemas.openxmlformats.org/officeDocument/2006/math">
                    <m:oMathParaPr>
                      <m:jc m:val="centerGroup"/>
                    </m:oMathParaPr>
                    <m:oMath xmlns:m="http://schemas.openxmlformats.org/officeDocument/2006/math">
                      <m:r>
                        <a:rPr lang="en-US" b="0" i="0" smtClean="0">
                          <a:solidFill>
                            <a:schemeClr val="tx1"/>
                          </a:solidFill>
                          <a:latin typeface="Cambria Math" panose="02040503050406030204" pitchFamily="18" charset="0"/>
                          <a:cs typeface="Arial" panose="020B0604020202020204" pitchFamily="34" charset="0"/>
                        </a:rPr>
                        <m:t>3</m:t>
                      </m:r>
                      <m:r>
                        <m:rPr>
                          <m:sty m:val="p"/>
                        </m:rPr>
                        <a:rPr lang="en-US" b="0" i="0" smtClean="0">
                          <a:solidFill>
                            <a:schemeClr val="tx1"/>
                          </a:solidFill>
                          <a:latin typeface="Cambria Math" panose="02040503050406030204" pitchFamily="18" charset="0"/>
                          <a:cs typeface="Arial" panose="020B0604020202020204" pitchFamily="34" charset="0"/>
                        </a:rPr>
                        <m:t>DVAR</m:t>
                      </m:r>
                      <m:r>
                        <a:rPr lang="en-US" b="0" i="0" smtClean="0">
                          <a:solidFill>
                            <a:schemeClr val="tx1"/>
                          </a:solidFill>
                          <a:latin typeface="Cambria Math" panose="02040503050406030204" pitchFamily="18" charset="0"/>
                          <a:cs typeface="Arial" panose="020B0604020202020204" pitchFamily="34" charset="0"/>
                        </a:rPr>
                        <m:t>(</m:t>
                      </m:r>
                      <m:sSub>
                        <m:sSubPr>
                          <m:ctrlPr>
                            <a:rPr lang="en-US" i="1">
                              <a:solidFill>
                                <a:srgbClr val="00B050"/>
                              </a:solidFill>
                              <a:latin typeface="Cambria Math" panose="02040503050406030204" pitchFamily="18" charset="0"/>
                              <a:cs typeface="Arial" panose="020B0604020202020204" pitchFamily="34" charset="0"/>
                            </a:rPr>
                          </m:ctrlPr>
                        </m:sSubPr>
                        <m:e>
                          <m:sSubSup>
                            <m:sSubSupPr>
                              <m:ctrlPr>
                                <a:rPr lang="en-US" b="0" i="1" smtClean="0">
                                  <a:solidFill>
                                    <a:srgbClr val="00B050"/>
                                  </a:solidFill>
                                  <a:latin typeface="Cambria Math" panose="02040503050406030204" pitchFamily="18" charset="0"/>
                                  <a:cs typeface="Arial" panose="020B0604020202020204" pitchFamily="34" charset="0"/>
                                </a:rPr>
                              </m:ctrlPr>
                            </m:sSubSupPr>
                            <m:e>
                              <m:r>
                                <m:rPr>
                                  <m:sty m:val="p"/>
                                </m:rPr>
                                <a:rPr lang="en-US">
                                  <a:solidFill>
                                    <a:srgbClr val="00B050"/>
                                  </a:solidFill>
                                  <a:latin typeface="Cambria Math" panose="02040503050406030204" pitchFamily="18" charset="0"/>
                                  <a:cs typeface="Arial" panose="020B0604020202020204" pitchFamily="34" charset="0"/>
                                </a:rPr>
                                <m:t>Ω</m:t>
                              </m:r>
                            </m:e>
                            <m:sub>
                              <m:r>
                                <m:rPr>
                                  <m:sty m:val="p"/>
                                </m:rPr>
                                <a:rPr lang="en-US" b="0" i="0" smtClean="0">
                                  <a:solidFill>
                                    <a:srgbClr val="00B050"/>
                                  </a:solidFill>
                                  <a:latin typeface="Cambria Math" panose="02040503050406030204" pitchFamily="18" charset="0"/>
                                  <a:cs typeface="Arial" panose="020B0604020202020204" pitchFamily="34" charset="0"/>
                                </a:rPr>
                                <m:t>V</m:t>
                              </m:r>
                              <m:r>
                                <a:rPr lang="en-US" b="0" i="0" smtClean="0">
                                  <a:solidFill>
                                    <a:srgbClr val="00B050"/>
                                  </a:solidFill>
                                  <a:latin typeface="Cambria Math" panose="02040503050406030204" pitchFamily="18" charset="0"/>
                                  <a:cs typeface="Arial" panose="020B0604020202020204" pitchFamily="34" charset="0"/>
                                </a:rPr>
                                <m:t>,</m:t>
                              </m:r>
                              <m:r>
                                <m:rPr>
                                  <m:sty m:val="p"/>
                                </m:rPr>
                                <a:rPr lang="en-US">
                                  <a:solidFill>
                                    <a:srgbClr val="00B050"/>
                                  </a:solidFill>
                                  <a:latin typeface="Cambria Math" panose="02040503050406030204" pitchFamily="18" charset="0"/>
                                  <a:cs typeface="Arial" panose="020B0604020202020204" pitchFamily="34" charset="0"/>
                                </a:rPr>
                                <m:t>Q</m:t>
                              </m:r>
                            </m:sub>
                            <m:sup>
                              <m:r>
                                <a:rPr lang="en-US" b="0" i="1" smtClean="0">
                                  <a:solidFill>
                                    <a:srgbClr val="00B050"/>
                                  </a:solidFill>
                                  <a:latin typeface="Cambria Math" panose="02040503050406030204" pitchFamily="18" charset="0"/>
                                  <a:cs typeface="Arial" panose="020B0604020202020204" pitchFamily="34" charset="0"/>
                                </a:rPr>
                                <m:t>′</m:t>
                              </m:r>
                            </m:sup>
                          </m:sSubSup>
                          <m:r>
                            <a:rPr lang="en-US" i="1">
                              <a:solidFill>
                                <a:srgbClr val="00B050"/>
                              </a:solidFill>
                              <a:latin typeface="Cambria Math" panose="02040503050406030204" pitchFamily="18" charset="0"/>
                              <a:cs typeface="Arial" panose="020B0604020202020204" pitchFamily="34" charset="0"/>
                            </a:rPr>
                            <m:t>×</m:t>
                          </m:r>
                          <m:r>
                            <a:rPr lang="en-US" i="1">
                              <a:solidFill>
                                <a:srgbClr val="00B050"/>
                              </a:solidFill>
                              <a:latin typeface="Cambria Math" panose="02040503050406030204" pitchFamily="18" charset="0"/>
                              <a:cs typeface="Arial" panose="020B0604020202020204" pitchFamily="34" charset="0"/>
                            </a:rPr>
                            <m:t>𝐴𝑀</m:t>
                          </m:r>
                          <m:sSub>
                            <m:sSubPr>
                              <m:ctrlPr>
                                <a:rPr lang="en-US" i="1">
                                  <a:solidFill>
                                    <a:srgbClr val="00B050"/>
                                  </a:solidFill>
                                  <a:latin typeface="Cambria Math" panose="02040503050406030204" pitchFamily="18" charset="0"/>
                                  <a:cs typeface="Arial" panose="020B0604020202020204" pitchFamily="34" charset="0"/>
                                </a:rPr>
                              </m:ctrlPr>
                            </m:sSubPr>
                            <m:e>
                              <m:r>
                                <a:rPr lang="en-US" i="1">
                                  <a:solidFill>
                                    <a:srgbClr val="00B050"/>
                                  </a:solidFill>
                                  <a:latin typeface="Cambria Math" panose="02040503050406030204" pitchFamily="18" charset="0"/>
                                  <a:cs typeface="Arial" panose="020B0604020202020204" pitchFamily="34" charset="0"/>
                                </a:rPr>
                                <m:t>𝐹</m:t>
                              </m:r>
                            </m:e>
                            <m:sub>
                              <m:r>
                                <m:rPr>
                                  <m:sty m:val="p"/>
                                </m:rPr>
                                <a:rPr lang="en-US">
                                  <a:solidFill>
                                    <a:srgbClr val="00B050"/>
                                  </a:solidFill>
                                  <a:latin typeface="Cambria Math" panose="02040503050406030204" pitchFamily="18" charset="0"/>
                                  <a:cs typeface="Arial" panose="020B0604020202020204" pitchFamily="34" charset="0"/>
                                </a:rPr>
                                <m:t>Q</m:t>
                              </m:r>
                            </m:sub>
                          </m:sSub>
                          <m:r>
                            <a:rPr lang="en-US" b="0" i="0" smtClean="0">
                              <a:solidFill>
                                <a:srgbClr val="00B050"/>
                              </a:solidFill>
                              <a:latin typeface="Cambria Math" panose="02040503050406030204" pitchFamily="18" charset="0"/>
                              <a:cs typeface="Arial" panose="020B0604020202020204" pitchFamily="34" charset="0"/>
                            </a:rPr>
                            <m:t>, </m:t>
                          </m:r>
                          <m:r>
                            <m:rPr>
                              <m:sty m:val="p"/>
                            </m:rPr>
                            <a:rPr lang="en-US">
                              <a:solidFill>
                                <a:srgbClr val="00B050"/>
                              </a:solidFill>
                              <a:latin typeface="Cambria Math" panose="02040503050406030204" pitchFamily="18" charset="0"/>
                              <a:cs typeface="Arial" panose="020B0604020202020204" pitchFamily="34" charset="0"/>
                            </a:rPr>
                            <m:t>Ω</m:t>
                          </m:r>
                        </m:e>
                        <m:sub>
                          <m:r>
                            <a:rPr lang="en-US" b="0" i="1" smtClean="0">
                              <a:solidFill>
                                <a:srgbClr val="00B050"/>
                              </a:solidFill>
                              <a:latin typeface="Cambria Math" panose="02040503050406030204" pitchFamily="18" charset="0"/>
                              <a:cs typeface="Arial" panose="020B0604020202020204" pitchFamily="34" charset="0"/>
                            </a:rPr>
                            <m:t>𝑆</m:t>
                          </m:r>
                          <m:r>
                            <a:rPr lang="en-US" b="0" i="1" smtClean="0">
                              <a:solidFill>
                                <a:srgbClr val="00B050"/>
                              </a:solidFill>
                              <a:latin typeface="Cambria Math" panose="02040503050406030204" pitchFamily="18" charset="0"/>
                              <a:cs typeface="Arial" panose="020B0604020202020204" pitchFamily="34" charset="0"/>
                            </a:rPr>
                            <m:t>,</m:t>
                          </m:r>
                          <m:r>
                            <a:rPr lang="en-US" b="0" i="1" smtClean="0">
                              <a:solidFill>
                                <a:srgbClr val="00B050"/>
                              </a:solidFill>
                              <a:latin typeface="Cambria Math" panose="02040503050406030204" pitchFamily="18" charset="0"/>
                              <a:cs typeface="Arial" panose="020B0604020202020204" pitchFamily="34" charset="0"/>
                            </a:rPr>
                            <m:t>𝑆𝑎𝑡</m:t>
                          </m:r>
                        </m:sub>
                      </m:sSub>
                      <m:r>
                        <a:rPr lang="en-US" b="0" i="0" smtClean="0">
                          <a:solidFill>
                            <a:srgbClr val="00B050"/>
                          </a:solidFill>
                          <a:latin typeface="Cambria Math" panose="02040503050406030204" pitchFamily="18" charset="0"/>
                          <a:cs typeface="Arial" panose="020B0604020202020204" pitchFamily="34" charset="0"/>
                        </a:rPr>
                        <m:t>)</m:t>
                      </m:r>
                    </m:oMath>
                  </m:oMathPara>
                </a14:m>
                <a:endParaRPr lang="en-US" dirty="0">
                  <a:latin typeface="Arial" panose="020B0604020202020204" pitchFamily="34" charset="0"/>
                  <a:cs typeface="Arial" panose="020B0604020202020204" pitchFamily="34" charset="0"/>
                </a:endParaRPr>
              </a:p>
            </p:txBody>
          </p:sp>
        </mc:Choice>
        <mc:Fallback xmlns="">
          <p:sp>
            <p:nvSpPr>
              <p:cNvPr id="27" name="Rectangle: Rounded Corners 26">
                <a:extLst>
                  <a:ext uri="{FF2B5EF4-FFF2-40B4-BE49-F238E27FC236}">
                    <a16:creationId xmlns:a16="http://schemas.microsoft.com/office/drawing/2014/main" id="{042CEC87-0204-43E4-AFED-F7BC8C169AB5}"/>
                  </a:ext>
                </a:extLst>
              </p:cNvPr>
              <p:cNvSpPr>
                <a:spLocks noRot="1" noChangeAspect="1" noMove="1" noResize="1" noEditPoints="1" noAdjustHandles="1" noChangeArrowheads="1" noChangeShapeType="1" noTextEdit="1"/>
              </p:cNvSpPr>
              <p:nvPr/>
            </p:nvSpPr>
            <p:spPr>
              <a:xfrm>
                <a:off x="7728857" y="4618945"/>
                <a:ext cx="3026229" cy="915080"/>
              </a:xfrm>
              <a:prstGeom prst="roundRect">
                <a:avLst/>
              </a:prstGeom>
              <a:blipFill>
                <a:blip r:embed="rId5"/>
                <a:stretch>
                  <a:fillRect/>
                </a:stretch>
              </a:blipFill>
              <a:ln w="38100"/>
            </p:spPr>
            <p:txBody>
              <a:bodyPr/>
              <a:lstStyle/>
              <a:p>
                <a:r>
                  <a:rPr lang="en-US">
                    <a:noFill/>
                  </a:rPr>
                  <a:t> </a:t>
                </a:r>
              </a:p>
            </p:txBody>
          </p:sp>
        </mc:Fallback>
      </mc:AlternateContent>
      <p:sp>
        <p:nvSpPr>
          <p:cNvPr id="28" name="Arrow: Curved Left 27">
            <a:extLst>
              <a:ext uri="{FF2B5EF4-FFF2-40B4-BE49-F238E27FC236}">
                <a16:creationId xmlns:a16="http://schemas.microsoft.com/office/drawing/2014/main" id="{91B080B9-703D-463A-8624-C1B2EE1D95FF}"/>
              </a:ext>
            </a:extLst>
          </p:cNvPr>
          <p:cNvSpPr/>
          <p:nvPr/>
        </p:nvSpPr>
        <p:spPr>
          <a:xfrm rot="10800000">
            <a:off x="7151913" y="4176032"/>
            <a:ext cx="576943" cy="889227"/>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Arrow: Right 28">
            <a:extLst>
              <a:ext uri="{FF2B5EF4-FFF2-40B4-BE49-F238E27FC236}">
                <a16:creationId xmlns:a16="http://schemas.microsoft.com/office/drawing/2014/main" id="{41F291B3-DCFE-451B-8CE0-547CDB34950F}"/>
              </a:ext>
            </a:extLst>
          </p:cNvPr>
          <p:cNvSpPr/>
          <p:nvPr/>
        </p:nvSpPr>
        <p:spPr>
          <a:xfrm>
            <a:off x="2797622" y="1634009"/>
            <a:ext cx="3581406" cy="5992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Initial E</a:t>
            </a:r>
          </a:p>
        </p:txBody>
      </p:sp>
      <p:sp>
        <p:nvSpPr>
          <p:cNvPr id="30" name="Rectangle: Rounded Corners 29">
            <a:extLst>
              <a:ext uri="{FF2B5EF4-FFF2-40B4-BE49-F238E27FC236}">
                <a16:creationId xmlns:a16="http://schemas.microsoft.com/office/drawing/2014/main" id="{419C7606-CA92-43C4-BACB-2FD9F0396D1B}"/>
              </a:ext>
            </a:extLst>
          </p:cNvPr>
          <p:cNvSpPr/>
          <p:nvPr/>
        </p:nvSpPr>
        <p:spPr>
          <a:xfrm>
            <a:off x="6400796" y="1658034"/>
            <a:ext cx="2342674" cy="856569"/>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u="sng" dirty="0"/>
              <a:t>Convergence Check</a:t>
            </a:r>
          </a:p>
          <a:p>
            <a:pPr algn="ctr">
              <a:lnSpc>
                <a:spcPct val="150000"/>
              </a:lnSpc>
            </a:pPr>
            <a:r>
              <a:rPr lang="en-US" i="1" dirty="0"/>
              <a:t>E’</a:t>
            </a:r>
            <a:r>
              <a:rPr lang="en-US" dirty="0"/>
              <a:t> - </a:t>
            </a:r>
            <a:r>
              <a:rPr lang="en-US" i="1" dirty="0"/>
              <a:t>E</a:t>
            </a:r>
            <a:r>
              <a:rPr lang="en-US" dirty="0"/>
              <a:t> &lt; tolerance</a:t>
            </a:r>
          </a:p>
        </p:txBody>
      </p:sp>
      <mc:AlternateContent xmlns:mc="http://schemas.openxmlformats.org/markup-compatibility/2006" xmlns:a14="http://schemas.microsoft.com/office/drawing/2010/main">
        <mc:Choice Requires="a14">
          <p:sp>
            <p:nvSpPr>
              <p:cNvPr id="31" name="Rectangle: Rounded Corners 30">
                <a:extLst>
                  <a:ext uri="{FF2B5EF4-FFF2-40B4-BE49-F238E27FC236}">
                    <a16:creationId xmlns:a16="http://schemas.microsoft.com/office/drawing/2014/main" id="{A1EE8A37-F5B8-4A64-9666-C8B4876EF95E}"/>
                  </a:ext>
                </a:extLst>
              </p:cNvPr>
              <p:cNvSpPr/>
              <p:nvPr/>
            </p:nvSpPr>
            <p:spPr>
              <a:xfrm>
                <a:off x="2792481" y="5370060"/>
                <a:ext cx="2432661" cy="889227"/>
              </a:xfrm>
              <a:prstGeom prst="roundRect">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u="sng" dirty="0"/>
                  <a:t>RAW CMAQ Prediction</a:t>
                </a:r>
              </a:p>
              <a:p>
                <a:pPr algn="ctr"/>
                <a14:m>
                  <m:oMathPara xmlns:m="http://schemas.openxmlformats.org/officeDocument/2006/math">
                    <m:oMathParaPr>
                      <m:jc m:val="centerGroup"/>
                    </m:oMathParaPr>
                    <m:oMath xmlns:m="http://schemas.openxmlformats.org/officeDocument/2006/math">
                      <m:r>
                        <a:rPr lang="en-US" smtClean="0">
                          <a:solidFill>
                            <a:srgbClr val="002060"/>
                          </a:solidFill>
                          <a:latin typeface="Cambria Math" panose="02040503050406030204" pitchFamily="18" charset="0"/>
                          <a:cs typeface="Arial" panose="020B0604020202020204" pitchFamily="34" charset="0"/>
                        </a:rPr>
                        <m:t> </m:t>
                      </m:r>
                      <m:sSub>
                        <m:sSubPr>
                          <m:ctrlPr>
                            <a:rPr lang="en-US" i="1" smtClean="0">
                              <a:solidFill>
                                <a:srgbClr val="7030A0"/>
                              </a:solidFill>
                              <a:latin typeface="Cambria Math" panose="02040503050406030204" pitchFamily="18" charset="0"/>
                              <a:cs typeface="Arial" panose="020B0604020202020204" pitchFamily="34" charset="0"/>
                            </a:rPr>
                          </m:ctrlPr>
                        </m:sSubPr>
                        <m:e>
                          <m:r>
                            <m:rPr>
                              <m:sty m:val="p"/>
                            </m:rPr>
                            <a:rPr lang="en-US">
                              <a:solidFill>
                                <a:srgbClr val="7030A0"/>
                              </a:solidFill>
                              <a:latin typeface="Cambria Math" panose="02040503050406030204" pitchFamily="18" charset="0"/>
                              <a:cs typeface="Arial" panose="020B0604020202020204" pitchFamily="34" charset="0"/>
                            </a:rPr>
                            <m:t>Ω</m:t>
                          </m:r>
                        </m:e>
                        <m:sub>
                          <m:r>
                            <m:rPr>
                              <m:sty m:val="p"/>
                            </m:rPr>
                            <a:rPr lang="en-US" b="0" i="0" smtClean="0">
                              <a:solidFill>
                                <a:srgbClr val="7030A0"/>
                              </a:solidFill>
                              <a:latin typeface="Cambria Math" panose="02040503050406030204" pitchFamily="18" charset="0"/>
                              <a:cs typeface="Arial" panose="020B0604020202020204" pitchFamily="34" charset="0"/>
                            </a:rPr>
                            <m:t>V</m:t>
                          </m:r>
                          <m:r>
                            <a:rPr lang="en-US" b="0" i="0" smtClean="0">
                              <a:solidFill>
                                <a:srgbClr val="7030A0"/>
                              </a:solidFill>
                              <a:latin typeface="Cambria Math" panose="02040503050406030204" pitchFamily="18" charset="0"/>
                              <a:cs typeface="Arial" panose="020B0604020202020204" pitchFamily="34" charset="0"/>
                            </a:rPr>
                            <m:t>,</m:t>
                          </m:r>
                          <m:r>
                            <m:rPr>
                              <m:sty m:val="p"/>
                            </m:rPr>
                            <a:rPr lang="en-US">
                              <a:solidFill>
                                <a:srgbClr val="7030A0"/>
                              </a:solidFill>
                              <a:latin typeface="Cambria Math" panose="02040503050406030204" pitchFamily="18" charset="0"/>
                              <a:cs typeface="Arial" panose="020B0604020202020204" pitchFamily="34" charset="0"/>
                            </a:rPr>
                            <m:t>Q</m:t>
                          </m:r>
                        </m:sub>
                      </m:sSub>
                    </m:oMath>
                  </m:oMathPara>
                </a14:m>
                <a:endParaRPr lang="en-US" dirty="0">
                  <a:latin typeface="Arial" panose="020B0604020202020204" pitchFamily="34" charset="0"/>
                  <a:cs typeface="Arial" panose="020B0604020202020204" pitchFamily="34" charset="0"/>
                </a:endParaRPr>
              </a:p>
            </p:txBody>
          </p:sp>
        </mc:Choice>
        <mc:Fallback xmlns="">
          <p:sp>
            <p:nvSpPr>
              <p:cNvPr id="31" name="Rectangle: Rounded Corners 30">
                <a:extLst>
                  <a:ext uri="{FF2B5EF4-FFF2-40B4-BE49-F238E27FC236}">
                    <a16:creationId xmlns:a16="http://schemas.microsoft.com/office/drawing/2014/main" id="{A1EE8A37-F5B8-4A64-9666-C8B4876EF95E}"/>
                  </a:ext>
                </a:extLst>
              </p:cNvPr>
              <p:cNvSpPr>
                <a:spLocks noRot="1" noChangeAspect="1" noMove="1" noResize="1" noEditPoints="1" noAdjustHandles="1" noChangeArrowheads="1" noChangeShapeType="1" noTextEdit="1"/>
              </p:cNvSpPr>
              <p:nvPr/>
            </p:nvSpPr>
            <p:spPr>
              <a:xfrm>
                <a:off x="2792481" y="5370060"/>
                <a:ext cx="2432661" cy="889227"/>
              </a:xfrm>
              <a:prstGeom prst="roundRect">
                <a:avLst/>
              </a:prstGeom>
              <a:blipFill>
                <a:blip r:embed="rId6"/>
                <a:stretch>
                  <a:fillRect/>
                </a:stretch>
              </a:blipFill>
              <a:ln w="38100">
                <a:solidFill>
                  <a:srgbClr val="7030A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Rounded Corners 31">
                <a:extLst>
                  <a:ext uri="{FF2B5EF4-FFF2-40B4-BE49-F238E27FC236}">
                    <a16:creationId xmlns:a16="http://schemas.microsoft.com/office/drawing/2014/main" id="{A7EF34B4-C393-4023-9F1B-FBED90E828AF}"/>
                  </a:ext>
                </a:extLst>
              </p:cNvPr>
              <p:cNvSpPr/>
              <p:nvPr/>
            </p:nvSpPr>
            <p:spPr>
              <a:xfrm>
                <a:off x="3320143" y="3233056"/>
                <a:ext cx="3477986" cy="13354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u="sng" dirty="0"/>
                  <a:t>Finite Difference Mass Balance</a:t>
                </a:r>
              </a:p>
              <a:p>
                <a:pPr algn="ctr">
                  <a:lnSpc>
                    <a:spcPct val="150000"/>
                  </a:lnSpc>
                </a:pPr>
                <a14:m>
                  <m:oMathPara xmlns:m="http://schemas.openxmlformats.org/officeDocument/2006/math">
                    <m:oMathParaPr>
                      <m:jc m:val="centerGroup"/>
                    </m:oMathParaPr>
                    <m:oMath xmlns:m="http://schemas.openxmlformats.org/officeDocument/2006/math">
                      <m:sSup>
                        <m:sSupPr>
                          <m:ctrlPr>
                            <a:rPr lang="en-US" b="0" i="1" smtClean="0">
                              <a:solidFill>
                                <a:srgbClr val="FFC000"/>
                              </a:solidFill>
                              <a:latin typeface="Cambria Math" panose="02040503050406030204" pitchFamily="18" charset="0"/>
                            </a:rPr>
                          </m:ctrlPr>
                        </m:sSupPr>
                        <m:e>
                          <m:r>
                            <a:rPr lang="en-US" b="0" i="1" smtClean="0">
                              <a:solidFill>
                                <a:srgbClr val="FFC000"/>
                              </a:solidFill>
                              <a:latin typeface="Cambria Math" panose="02040503050406030204" pitchFamily="18" charset="0"/>
                            </a:rPr>
                            <m:t>𝐸</m:t>
                          </m:r>
                        </m:e>
                        <m:sup>
                          <m:r>
                            <a:rPr lang="en-US" b="0" i="1" smtClean="0">
                              <a:solidFill>
                                <a:srgbClr val="FFC000"/>
                              </a:solidFill>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𝐸</m:t>
                      </m:r>
                      <m:d>
                        <m:dPr>
                          <m:ctrlPr>
                            <a:rPr lang="en-US" b="0" i="1" smtClean="0">
                              <a:latin typeface="Cambria Math" panose="02040503050406030204" pitchFamily="18" charset="0"/>
                            </a:rPr>
                          </m:ctrlPr>
                        </m:dPr>
                        <m:e>
                          <m:r>
                            <a:rPr lang="en-US" b="0" i="1" smtClean="0">
                              <a:solidFill>
                                <a:srgbClr val="00B0F0"/>
                              </a:solidFill>
                              <a:latin typeface="Cambria Math" panose="02040503050406030204" pitchFamily="18" charset="0"/>
                            </a:rPr>
                            <m:t>𝛽</m:t>
                          </m:r>
                          <m:f>
                            <m:fPr>
                              <m:ctrlPr>
                                <a:rPr lang="en-US" b="0" i="1" smtClean="0">
                                  <a:latin typeface="Cambria Math" panose="02040503050406030204" pitchFamily="18" charset="0"/>
                                </a:rPr>
                              </m:ctrlPr>
                            </m:fPr>
                            <m:num>
                              <m:sSubSup>
                                <m:sSubSupPr>
                                  <m:ctrlPr>
                                    <a:rPr lang="en-US" i="1" smtClean="0">
                                      <a:solidFill>
                                        <a:srgbClr val="00B050"/>
                                      </a:solidFill>
                                      <a:latin typeface="Cambria Math" panose="02040503050406030204" pitchFamily="18" charset="0"/>
                                    </a:rPr>
                                  </m:ctrlPr>
                                </m:sSubSupPr>
                                <m:e>
                                  <m:r>
                                    <m:rPr>
                                      <m:sty m:val="p"/>
                                    </m:rPr>
                                    <a:rPr lang="en-US">
                                      <a:solidFill>
                                        <a:srgbClr val="00B050"/>
                                      </a:solidFill>
                                      <a:latin typeface="Cambria Math" panose="02040503050406030204" pitchFamily="18" charset="0"/>
                                    </a:rPr>
                                    <m:t>Ω</m:t>
                                  </m:r>
                                </m:e>
                                <m:sub>
                                  <m:r>
                                    <a:rPr lang="en-US" i="1">
                                      <a:solidFill>
                                        <a:srgbClr val="00B050"/>
                                      </a:solidFill>
                                      <a:latin typeface="Cambria Math" panose="02040503050406030204" pitchFamily="18" charset="0"/>
                                    </a:rPr>
                                    <m:t>𝑉</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𝑄</m:t>
                                  </m:r>
                                </m:sub>
                                <m:sup>
                                  <m:r>
                                    <a:rPr lang="en-US">
                                      <a:solidFill>
                                        <a:srgbClr val="00B050"/>
                                      </a:solidFill>
                                      <a:latin typeface="Cambria Math" panose="02040503050406030204" pitchFamily="18" charset="0"/>
                                    </a:rPr>
                                    <m:t>′</m:t>
                                  </m:r>
                                </m:sup>
                              </m:sSubSup>
                              <m:r>
                                <a:rPr lang="en-US" i="1">
                                  <a:latin typeface="Cambria Math" panose="02040503050406030204" pitchFamily="18" charset="0"/>
                                </a:rPr>
                                <m:t>−</m:t>
                              </m:r>
                              <m:sSub>
                                <m:sSubPr>
                                  <m:ctrlPr>
                                    <a:rPr lang="en-US" i="1" smtClean="0">
                                      <a:solidFill>
                                        <a:srgbClr val="7030A0"/>
                                      </a:solidFill>
                                      <a:latin typeface="Cambria Math" panose="02040503050406030204" pitchFamily="18" charset="0"/>
                                    </a:rPr>
                                  </m:ctrlPr>
                                </m:sSubPr>
                                <m:e>
                                  <m:r>
                                    <m:rPr>
                                      <m:sty m:val="p"/>
                                    </m:rPr>
                                    <a:rPr lang="en-US">
                                      <a:solidFill>
                                        <a:srgbClr val="7030A0"/>
                                      </a:solidFill>
                                      <a:latin typeface="Cambria Math" panose="02040503050406030204" pitchFamily="18" charset="0"/>
                                    </a:rPr>
                                    <m:t>Ω</m:t>
                                  </m:r>
                                </m:e>
                                <m:sub>
                                  <m:r>
                                    <a:rPr lang="en-US" i="1">
                                      <a:solidFill>
                                        <a:srgbClr val="7030A0"/>
                                      </a:solidFill>
                                      <a:latin typeface="Cambria Math" panose="02040503050406030204" pitchFamily="18" charset="0"/>
                                    </a:rPr>
                                    <m:t>𝑉</m:t>
                                  </m:r>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𝑄</m:t>
                                  </m:r>
                                </m:sub>
                              </m:sSub>
                            </m:num>
                            <m:den>
                              <m:sSub>
                                <m:sSubPr>
                                  <m:ctrlPr>
                                    <a:rPr lang="en-US" b="0" i="1" smtClean="0">
                                      <a:solidFill>
                                        <a:srgbClr val="7030A0"/>
                                      </a:solidFill>
                                      <a:latin typeface="Cambria Math" panose="02040503050406030204" pitchFamily="18" charset="0"/>
                                    </a:rPr>
                                  </m:ctrlPr>
                                </m:sSubPr>
                                <m:e>
                                  <m:r>
                                    <m:rPr>
                                      <m:sty m:val="p"/>
                                    </m:rPr>
                                    <a:rPr lang="en-US" b="0" i="0" smtClean="0">
                                      <a:solidFill>
                                        <a:srgbClr val="7030A0"/>
                                      </a:solidFill>
                                      <a:latin typeface="Cambria Math" panose="02040503050406030204" pitchFamily="18" charset="0"/>
                                    </a:rPr>
                                    <m:t>Ω</m:t>
                                  </m:r>
                                </m:e>
                                <m:sub>
                                  <m:r>
                                    <a:rPr lang="en-US" b="0" i="1" smtClean="0">
                                      <a:solidFill>
                                        <a:srgbClr val="7030A0"/>
                                      </a:solidFill>
                                      <a:latin typeface="Cambria Math" panose="02040503050406030204" pitchFamily="18" charset="0"/>
                                    </a:rPr>
                                    <m:t>𝑉</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𝑄</m:t>
                                  </m:r>
                                </m:sub>
                              </m:sSub>
                            </m:den>
                          </m:f>
                          <m:r>
                            <a:rPr lang="en-US" b="0" i="1" smtClean="0">
                              <a:latin typeface="Cambria Math" panose="02040503050406030204" pitchFamily="18" charset="0"/>
                            </a:rPr>
                            <m:t>+1</m:t>
                          </m:r>
                        </m:e>
                      </m:d>
                    </m:oMath>
                  </m:oMathPara>
                </a14:m>
                <a:endParaRPr lang="en-US" dirty="0"/>
              </a:p>
            </p:txBody>
          </p:sp>
        </mc:Choice>
        <mc:Fallback xmlns="">
          <p:sp>
            <p:nvSpPr>
              <p:cNvPr id="32" name="Rectangle: Rounded Corners 31">
                <a:extLst>
                  <a:ext uri="{FF2B5EF4-FFF2-40B4-BE49-F238E27FC236}">
                    <a16:creationId xmlns:a16="http://schemas.microsoft.com/office/drawing/2014/main" id="{A7EF34B4-C393-4023-9F1B-FBED90E828AF}"/>
                  </a:ext>
                </a:extLst>
              </p:cNvPr>
              <p:cNvSpPr>
                <a:spLocks noRot="1" noChangeAspect="1" noMove="1" noResize="1" noEditPoints="1" noAdjustHandles="1" noChangeArrowheads="1" noChangeShapeType="1" noTextEdit="1"/>
              </p:cNvSpPr>
              <p:nvPr/>
            </p:nvSpPr>
            <p:spPr>
              <a:xfrm>
                <a:off x="3320143" y="3233056"/>
                <a:ext cx="3477986" cy="1335424"/>
              </a:xfrm>
              <a:prstGeom prst="roundRect">
                <a:avLst/>
              </a:prstGeom>
              <a:blipFill>
                <a:blip r:embed="rId7"/>
                <a:stretch>
                  <a:fillRect/>
                </a:stretch>
              </a:blipFill>
              <a:ln w="38100">
                <a:solidFill>
                  <a:srgbClr val="FFC000"/>
                </a:solidFill>
              </a:ln>
            </p:spPr>
            <p:txBody>
              <a:bodyPr/>
              <a:lstStyle/>
              <a:p>
                <a:r>
                  <a:rPr lang="en-US">
                    <a:noFill/>
                  </a:rPr>
                  <a:t> </a:t>
                </a:r>
              </a:p>
            </p:txBody>
          </p:sp>
        </mc:Fallback>
      </mc:AlternateContent>
      <p:sp>
        <p:nvSpPr>
          <p:cNvPr id="36" name="Arrow: Right 35">
            <a:extLst>
              <a:ext uri="{FF2B5EF4-FFF2-40B4-BE49-F238E27FC236}">
                <a16:creationId xmlns:a16="http://schemas.microsoft.com/office/drawing/2014/main" id="{5F226ED4-D93F-4BF7-8E89-5F8297269576}"/>
              </a:ext>
            </a:extLst>
          </p:cNvPr>
          <p:cNvSpPr/>
          <p:nvPr/>
        </p:nvSpPr>
        <p:spPr>
          <a:xfrm rot="18145392">
            <a:off x="4104420" y="4715445"/>
            <a:ext cx="788938" cy="416429"/>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91F0850A-49D1-4F44-9A07-5E5E1AD8287F}"/>
              </a:ext>
            </a:extLst>
          </p:cNvPr>
          <p:cNvSpPr/>
          <p:nvPr/>
        </p:nvSpPr>
        <p:spPr>
          <a:xfrm rot="13895953">
            <a:off x="6198063" y="4759686"/>
            <a:ext cx="848032" cy="54534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CA0883A-8F49-40A4-91E1-F6400284A934}"/>
              </a:ext>
            </a:extLst>
          </p:cNvPr>
          <p:cNvSpPr/>
          <p:nvPr/>
        </p:nvSpPr>
        <p:spPr>
          <a:xfrm>
            <a:off x="637581" y="5164693"/>
            <a:ext cx="979242" cy="369332"/>
          </a:xfrm>
          <a:prstGeom prst="rect">
            <a:avLst/>
          </a:prstGeom>
        </p:spPr>
        <p:txBody>
          <a:bodyPr wrap="none">
            <a:spAutoFit/>
          </a:bodyPr>
          <a:lstStyle/>
          <a:p>
            <a:r>
              <a:rPr lang="en-US" i="1" dirty="0"/>
              <a:t>Monthly</a:t>
            </a:r>
          </a:p>
        </p:txBody>
      </p:sp>
      <p:sp>
        <p:nvSpPr>
          <p:cNvPr id="42" name="Rectangle 41">
            <a:extLst>
              <a:ext uri="{FF2B5EF4-FFF2-40B4-BE49-F238E27FC236}">
                <a16:creationId xmlns:a16="http://schemas.microsoft.com/office/drawing/2014/main" id="{89868A70-4C4A-4285-A087-61D07155B466}"/>
              </a:ext>
            </a:extLst>
          </p:cNvPr>
          <p:cNvSpPr/>
          <p:nvPr/>
        </p:nvSpPr>
        <p:spPr>
          <a:xfrm>
            <a:off x="4974184" y="4506604"/>
            <a:ext cx="979242" cy="369332"/>
          </a:xfrm>
          <a:prstGeom prst="rect">
            <a:avLst/>
          </a:prstGeom>
        </p:spPr>
        <p:txBody>
          <a:bodyPr wrap="none">
            <a:spAutoFit/>
          </a:bodyPr>
          <a:lstStyle/>
          <a:p>
            <a:r>
              <a:rPr lang="en-US" i="1" dirty="0"/>
              <a:t>Monthly</a:t>
            </a:r>
          </a:p>
        </p:txBody>
      </p:sp>
      <p:sp>
        <p:nvSpPr>
          <p:cNvPr id="43" name="Arrow: Right 42">
            <a:extLst>
              <a:ext uri="{FF2B5EF4-FFF2-40B4-BE49-F238E27FC236}">
                <a16:creationId xmlns:a16="http://schemas.microsoft.com/office/drawing/2014/main" id="{97B8E0F5-8E7D-473F-B6CF-1D0DFC6B3D03}"/>
              </a:ext>
            </a:extLst>
          </p:cNvPr>
          <p:cNvSpPr/>
          <p:nvPr/>
        </p:nvSpPr>
        <p:spPr>
          <a:xfrm rot="20035006">
            <a:off x="2880787" y="4691985"/>
            <a:ext cx="930241" cy="358235"/>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81F5EAB-7F60-4F5D-87D3-C108530904ED}"/>
              </a:ext>
            </a:extLst>
          </p:cNvPr>
          <p:cNvSpPr/>
          <p:nvPr/>
        </p:nvSpPr>
        <p:spPr>
          <a:xfrm rot="3542584">
            <a:off x="10844599" y="3749718"/>
            <a:ext cx="800219" cy="369332"/>
          </a:xfrm>
          <a:prstGeom prst="rect">
            <a:avLst/>
          </a:prstGeom>
        </p:spPr>
        <p:txBody>
          <a:bodyPr wrap="none">
            <a:spAutoFit/>
          </a:bodyPr>
          <a:lstStyle/>
          <a:p>
            <a:r>
              <a:rPr lang="en-US" i="1" dirty="0"/>
              <a:t>Hourly</a:t>
            </a:r>
          </a:p>
        </p:txBody>
      </p:sp>
      <p:sp>
        <p:nvSpPr>
          <p:cNvPr id="45" name="Arrow: Right 44">
            <a:extLst>
              <a:ext uri="{FF2B5EF4-FFF2-40B4-BE49-F238E27FC236}">
                <a16:creationId xmlns:a16="http://schemas.microsoft.com/office/drawing/2014/main" id="{31D362ED-9CAB-483A-BFC7-854E4D20ED63}"/>
              </a:ext>
            </a:extLst>
          </p:cNvPr>
          <p:cNvSpPr/>
          <p:nvPr/>
        </p:nvSpPr>
        <p:spPr>
          <a:xfrm>
            <a:off x="8787006" y="1545505"/>
            <a:ext cx="997844" cy="6176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46" name="Rectangle: Rounded Corners 45">
            <a:extLst>
              <a:ext uri="{FF2B5EF4-FFF2-40B4-BE49-F238E27FC236}">
                <a16:creationId xmlns:a16="http://schemas.microsoft.com/office/drawing/2014/main" id="{C68C58A0-BF85-4693-9D50-B7017FAB7C17}"/>
              </a:ext>
            </a:extLst>
          </p:cNvPr>
          <p:cNvSpPr/>
          <p:nvPr/>
        </p:nvSpPr>
        <p:spPr>
          <a:xfrm>
            <a:off x="9828386" y="1360377"/>
            <a:ext cx="2068695" cy="856569"/>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u="sng" dirty="0"/>
              <a:t>Posterior Emissions</a:t>
            </a:r>
          </a:p>
        </p:txBody>
      </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6B298D3E-1978-4EDA-985A-E9B2DBADF0D2}"/>
                  </a:ext>
                </a:extLst>
              </p:cNvPr>
              <p:cNvSpPr/>
              <p:nvPr/>
            </p:nvSpPr>
            <p:spPr>
              <a:xfrm>
                <a:off x="191697" y="5778888"/>
                <a:ext cx="2348656" cy="923330"/>
              </a:xfrm>
              <a:prstGeom prst="rect">
                <a:avLst/>
              </a:prstGeom>
            </p:spPr>
            <p:txBody>
              <a:bodyPr wrap="none">
                <a:spAutoFit/>
              </a:bodyPr>
              <a:lstStyle/>
              <a:p>
                <a:r>
                  <a:rPr lang="en-US" b="0" u="sng" dirty="0">
                    <a:solidFill>
                      <a:schemeClr val="tx1"/>
                    </a:solidFill>
                    <a:cs typeface="Arial" panose="020B0604020202020204" pitchFamily="34" charset="0"/>
                  </a:rPr>
                  <a:t>Legend</a:t>
                </a:r>
              </a:p>
              <a:p>
                <a:r>
                  <a:rPr lang="en-US" b="0" dirty="0">
                    <a:solidFill>
                      <a:schemeClr val="tx1"/>
                    </a:solidFill>
                    <a:cs typeface="Arial" panose="020B0604020202020204" pitchFamily="34" charset="0"/>
                  </a:rPr>
                  <a:t>Vertical Column:	 </a:t>
                </a:r>
                <a14:m>
                  <m:oMath xmlns:m="http://schemas.openxmlformats.org/officeDocument/2006/math">
                    <m:sSub>
                      <m:sSubPr>
                        <m:ctrlPr>
                          <a:rPr lang="en-US" b="0" i="1" smtClean="0">
                            <a:solidFill>
                              <a:schemeClr val="tx1"/>
                            </a:solidFill>
                            <a:latin typeface="Cambria Math" panose="02040503050406030204" pitchFamily="18" charset="0"/>
                            <a:cs typeface="Arial" panose="020B0604020202020204" pitchFamily="34" charset="0"/>
                          </a:rPr>
                        </m:ctrlPr>
                      </m:sSubPr>
                      <m:e>
                        <m:r>
                          <m:rPr>
                            <m:sty m:val="p"/>
                          </m:rPr>
                          <a:rPr lang="en-US" b="0" i="0" smtClean="0">
                            <a:solidFill>
                              <a:schemeClr val="tx1"/>
                            </a:solidFill>
                            <a:latin typeface="Cambria Math" panose="02040503050406030204" pitchFamily="18" charset="0"/>
                            <a:cs typeface="Arial" panose="020B0604020202020204" pitchFamily="34" charset="0"/>
                          </a:rPr>
                          <m:t>Ω</m:t>
                        </m:r>
                      </m:e>
                      <m:sub>
                        <m:r>
                          <m:rPr>
                            <m:sty m:val="p"/>
                          </m:rPr>
                          <a:rPr lang="en-US" b="0" i="0" smtClean="0">
                            <a:solidFill>
                              <a:schemeClr val="tx1"/>
                            </a:solidFill>
                            <a:latin typeface="Cambria Math" panose="02040503050406030204" pitchFamily="18" charset="0"/>
                            <a:cs typeface="Arial" panose="020B0604020202020204" pitchFamily="34" charset="0"/>
                          </a:rPr>
                          <m:t>v</m:t>
                        </m:r>
                      </m:sub>
                    </m:sSub>
                  </m:oMath>
                </a14:m>
                <a:endParaRPr lang="en-US" b="0" dirty="0">
                  <a:solidFill>
                    <a:schemeClr val="tx1"/>
                  </a:solidFill>
                  <a:cs typeface="Arial" panose="020B0604020202020204" pitchFamily="34" charset="0"/>
                </a:endParaRPr>
              </a:p>
              <a:p>
                <a:r>
                  <a:rPr lang="en-US" dirty="0">
                    <a:solidFill>
                      <a:schemeClr val="tx1"/>
                    </a:solidFill>
                  </a:rPr>
                  <a:t>Slant Column:	</a:t>
                </a:r>
                <a:r>
                  <a:rPr lang="en-US" dirty="0">
                    <a:cs typeface="Arial" panose="020B0604020202020204" pitchFamily="34" charset="0"/>
                  </a:rPr>
                  <a:t> </a:t>
                </a:r>
                <a14:m>
                  <m:oMath xmlns:m="http://schemas.openxmlformats.org/officeDocument/2006/math">
                    <m:sSub>
                      <m:sSubPr>
                        <m:ctrlPr>
                          <a:rPr lang="en-US" i="1" smtClean="0">
                            <a:latin typeface="Cambria Math" panose="02040503050406030204" pitchFamily="18" charset="0"/>
                            <a:cs typeface="Arial" panose="020B0604020202020204" pitchFamily="34" charset="0"/>
                          </a:rPr>
                        </m:ctrlPr>
                      </m:sSubPr>
                      <m:e>
                        <m:r>
                          <m:rPr>
                            <m:sty m:val="p"/>
                          </m:rPr>
                          <a:rPr lang="en-US">
                            <a:latin typeface="Cambria Math" panose="02040503050406030204" pitchFamily="18" charset="0"/>
                            <a:cs typeface="Arial" panose="020B0604020202020204" pitchFamily="34" charset="0"/>
                          </a:rPr>
                          <m:t>Ω</m:t>
                        </m:r>
                      </m:e>
                      <m:sub>
                        <m:r>
                          <a:rPr lang="en-US" b="0" i="1" smtClean="0">
                            <a:latin typeface="Cambria Math" panose="02040503050406030204" pitchFamily="18" charset="0"/>
                            <a:cs typeface="Arial" panose="020B0604020202020204" pitchFamily="34" charset="0"/>
                          </a:rPr>
                          <m:t>𝑠</m:t>
                        </m:r>
                      </m:sub>
                    </m:sSub>
                  </m:oMath>
                </a14:m>
                <a:endParaRPr lang="en-US" dirty="0">
                  <a:solidFill>
                    <a:schemeClr val="tx1"/>
                  </a:solidFill>
                </a:endParaRPr>
              </a:p>
            </p:txBody>
          </p:sp>
        </mc:Choice>
        <mc:Fallback xmlns="">
          <p:sp>
            <p:nvSpPr>
              <p:cNvPr id="47" name="Rectangle 46">
                <a:extLst>
                  <a:ext uri="{FF2B5EF4-FFF2-40B4-BE49-F238E27FC236}">
                    <a16:creationId xmlns:a16="http://schemas.microsoft.com/office/drawing/2014/main" id="{6B298D3E-1978-4EDA-985A-E9B2DBADF0D2}"/>
                  </a:ext>
                </a:extLst>
              </p:cNvPr>
              <p:cNvSpPr>
                <a:spLocks noRot="1" noChangeAspect="1" noMove="1" noResize="1" noEditPoints="1" noAdjustHandles="1" noChangeArrowheads="1" noChangeShapeType="1" noTextEdit="1"/>
              </p:cNvSpPr>
              <p:nvPr/>
            </p:nvSpPr>
            <p:spPr>
              <a:xfrm>
                <a:off x="191697" y="5778888"/>
                <a:ext cx="2348656" cy="923330"/>
              </a:xfrm>
              <a:prstGeom prst="rect">
                <a:avLst/>
              </a:prstGeom>
              <a:blipFill>
                <a:blip r:embed="rId8"/>
                <a:stretch>
                  <a:fillRect l="-2073" t="-3974" b="-9934"/>
                </a:stretch>
              </a:blipFill>
            </p:spPr>
            <p:txBody>
              <a:bodyPr/>
              <a:lstStyle/>
              <a:p>
                <a:r>
                  <a:rPr lang="en-US">
                    <a:noFill/>
                  </a:rPr>
                  <a:t> </a:t>
                </a:r>
              </a:p>
            </p:txBody>
          </p:sp>
        </mc:Fallback>
      </mc:AlternateContent>
      <p:cxnSp>
        <p:nvCxnSpPr>
          <p:cNvPr id="49" name="Connector: Elbow 48">
            <a:extLst>
              <a:ext uri="{FF2B5EF4-FFF2-40B4-BE49-F238E27FC236}">
                <a16:creationId xmlns:a16="http://schemas.microsoft.com/office/drawing/2014/main" id="{4C8BA5F5-7479-4012-A156-A20C9925CB87}"/>
              </a:ext>
            </a:extLst>
          </p:cNvPr>
          <p:cNvCxnSpPr>
            <a:cxnSpLocks/>
          </p:cNvCxnSpPr>
          <p:nvPr/>
        </p:nvCxnSpPr>
        <p:spPr>
          <a:xfrm rot="10800000" flipV="1">
            <a:off x="5261275" y="2482692"/>
            <a:ext cx="3980696" cy="3689505"/>
          </a:xfrm>
          <a:prstGeom prst="bentConnector3">
            <a:avLst>
              <a:gd name="adj1" fmla="val -67862"/>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D5729B11-3C52-4653-B45B-4400F82AE5D9}"/>
              </a:ext>
            </a:extLst>
          </p:cNvPr>
          <p:cNvSpPr/>
          <p:nvPr/>
        </p:nvSpPr>
        <p:spPr>
          <a:xfrm>
            <a:off x="4886148" y="6415419"/>
            <a:ext cx="6768903" cy="369332"/>
          </a:xfrm>
          <a:prstGeom prst="rect">
            <a:avLst/>
          </a:prstGeom>
        </p:spPr>
        <p:txBody>
          <a:bodyPr wrap="square">
            <a:spAutoFit/>
          </a:bodyPr>
          <a:lstStyle/>
          <a:p>
            <a:r>
              <a:rPr lang="en-US" dirty="0"/>
              <a:t>*Only grid cells with substantial anthropogenic emissions are adjusted</a:t>
            </a:r>
          </a:p>
        </p:txBody>
      </p:sp>
      <p:sp>
        <p:nvSpPr>
          <p:cNvPr id="8" name="Date Placeholder 7">
            <a:extLst>
              <a:ext uri="{FF2B5EF4-FFF2-40B4-BE49-F238E27FC236}">
                <a16:creationId xmlns:a16="http://schemas.microsoft.com/office/drawing/2014/main" id="{0B23508C-954E-4E96-A2C8-C034B6235DBD}"/>
              </a:ext>
            </a:extLst>
          </p:cNvPr>
          <p:cNvSpPr>
            <a:spLocks noGrp="1"/>
          </p:cNvSpPr>
          <p:nvPr>
            <p:ph type="dt" sz="half" idx="10"/>
          </p:nvPr>
        </p:nvSpPr>
        <p:spPr/>
        <p:txBody>
          <a:bodyPr/>
          <a:lstStyle/>
          <a:p>
            <a:r>
              <a:rPr lang="en-US"/>
              <a:t>6/03/2021</a:t>
            </a:r>
          </a:p>
        </p:txBody>
      </p:sp>
      <p:sp>
        <p:nvSpPr>
          <p:cNvPr id="9" name="Slide Number Placeholder 8">
            <a:extLst>
              <a:ext uri="{FF2B5EF4-FFF2-40B4-BE49-F238E27FC236}">
                <a16:creationId xmlns:a16="http://schemas.microsoft.com/office/drawing/2014/main" id="{DBBDA3F5-BDEB-4911-9ABF-2648CECA2133}"/>
              </a:ext>
            </a:extLst>
          </p:cNvPr>
          <p:cNvSpPr>
            <a:spLocks noGrp="1"/>
          </p:cNvSpPr>
          <p:nvPr>
            <p:ph type="sldNum" sz="quarter" idx="12"/>
          </p:nvPr>
        </p:nvSpPr>
        <p:spPr/>
        <p:txBody>
          <a:bodyPr/>
          <a:lstStyle/>
          <a:p>
            <a:fld id="{BB694ACA-E68C-487E-8ACA-09D831962159}" type="slidenum">
              <a:rPr lang="en-US" smtClean="0"/>
              <a:t>9</a:t>
            </a:fld>
            <a:endParaRPr lang="en-US"/>
          </a:p>
        </p:txBody>
      </p:sp>
      <p:pic>
        <p:nvPicPr>
          <p:cNvPr id="37" name="Picture 36">
            <a:extLst>
              <a:ext uri="{FF2B5EF4-FFF2-40B4-BE49-F238E27FC236}">
                <a16:creationId xmlns:a16="http://schemas.microsoft.com/office/drawing/2014/main" id="{62810577-C033-46BE-AB1A-D84BFCC2F975}"/>
              </a:ext>
            </a:extLst>
          </p:cNvPr>
          <p:cNvPicPr>
            <a:picLocks noChangeAspect="1"/>
          </p:cNvPicPr>
          <p:nvPr/>
        </p:nvPicPr>
        <p:blipFill rotWithShape="1">
          <a:blip r:embed="rId9">
            <a:extLst>
              <a:ext uri="{28A0092B-C50C-407E-A947-70E740481C1C}">
                <a14:useLocalDpi xmlns:a14="http://schemas.microsoft.com/office/drawing/2010/main" val="0"/>
              </a:ext>
            </a:extLst>
          </a:blip>
          <a:srcRect b="35238"/>
          <a:stretch/>
        </p:blipFill>
        <p:spPr>
          <a:xfrm>
            <a:off x="10998200" y="85795"/>
            <a:ext cx="886083" cy="860767"/>
          </a:xfrm>
          <a:prstGeom prst="rect">
            <a:avLst/>
          </a:prstGeom>
        </p:spPr>
      </p:pic>
      <p:sp>
        <p:nvSpPr>
          <p:cNvPr id="48" name="Rectangle 47">
            <a:extLst>
              <a:ext uri="{FF2B5EF4-FFF2-40B4-BE49-F238E27FC236}">
                <a16:creationId xmlns:a16="http://schemas.microsoft.com/office/drawing/2014/main" id="{ADE8D48E-AE9B-4D80-92F1-E19C89CA74F6}"/>
              </a:ext>
            </a:extLst>
          </p:cNvPr>
          <p:cNvSpPr/>
          <p:nvPr/>
        </p:nvSpPr>
        <p:spPr>
          <a:xfrm rot="16200000">
            <a:off x="10336347" y="476342"/>
            <a:ext cx="750077" cy="369332"/>
          </a:xfrm>
          <a:prstGeom prst="rect">
            <a:avLst/>
          </a:prstGeom>
        </p:spPr>
        <p:txBody>
          <a:bodyPr wrap="none">
            <a:spAutoFit/>
          </a:bodyPr>
          <a:lstStyle/>
          <a:p>
            <a:pPr algn="ctr"/>
            <a:r>
              <a:rPr lang="en-US" dirty="0"/>
              <a:t>J. East</a:t>
            </a:r>
          </a:p>
        </p:txBody>
      </p:sp>
    </p:spTree>
    <p:extLst>
      <p:ext uri="{BB962C8B-B14F-4D97-AF65-F5344CB8AC3E}">
        <p14:creationId xmlns:p14="http://schemas.microsoft.com/office/powerpoint/2010/main" val="2910233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2452</TotalTime>
  <Words>1854</Words>
  <Application>Microsoft Office PowerPoint</Application>
  <PresentationFormat>Widescreen</PresentationFormat>
  <Paragraphs>286</Paragraphs>
  <Slides>16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Cambria Math</vt:lpstr>
      <vt:lpstr>Garamond</vt:lpstr>
      <vt:lpstr>Office Theme</vt:lpstr>
      <vt:lpstr>TEMPO Science Team Meeting: EPA Model Applications of Satellite Data</vt:lpstr>
      <vt:lpstr>Where can TEMPO add value for the EPA model applications?</vt:lpstr>
      <vt:lpstr>How does EPA use satellite data regularly?</vt:lpstr>
      <vt:lpstr>Qualitative emission input screening</vt:lpstr>
      <vt:lpstr>Evaluation for surface concentration estimates</vt:lpstr>
      <vt:lpstr>Policy-relevant modeling opportunities for satellite assimilation</vt:lpstr>
      <vt:lpstr>Recent Webinar on Chemical Assimilation helping EPA toward routine application</vt:lpstr>
      <vt:lpstr>Assimilation overview</vt:lpstr>
      <vt:lpstr>Iterative Inverse Emissions Estimation</vt:lpstr>
      <vt:lpstr>TropOMI Slant Column Comparison</vt:lpstr>
      <vt:lpstr>Challenges – vertical distribution of increment</vt:lpstr>
      <vt:lpstr>Iterative mass balance analysis</vt:lpstr>
      <vt:lpstr>Preliminary Assimilation and inversion results</vt:lpstr>
      <vt:lpstr>Impacts of preliminary assimilation and emissions update on model performance</vt:lpstr>
      <vt:lpstr>Possibilities with geostationary satellite information </vt:lpstr>
      <vt:lpstr>Processing for GOES and Synthetic TEMPO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Aerosol Cloud, Convection, and Precipitation Panel</dc:title>
  <dc:creator>Henderson, Barron</dc:creator>
  <cp:lastModifiedBy>Henderson, Barron</cp:lastModifiedBy>
  <cp:revision>51</cp:revision>
  <dcterms:created xsi:type="dcterms:W3CDTF">2021-03-15T15:32:09Z</dcterms:created>
  <dcterms:modified xsi:type="dcterms:W3CDTF">2021-06-01T20:39:30Z</dcterms:modified>
</cp:coreProperties>
</file>