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ad\Documents\Work\Attachments\apr_13\model.raqms_1x1.201704081200.024_05km_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614056" y="685800"/>
            <a:ext cx="228600" cy="47244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143000" y="2329543"/>
            <a:ext cx="7260771" cy="327404"/>
          </a:xfrm>
          <a:custGeom>
            <a:avLst/>
            <a:gdLst>
              <a:gd name="connsiteX0" fmla="*/ 0 w 6727371"/>
              <a:gd name="connsiteY0" fmla="*/ 108857 h 327404"/>
              <a:gd name="connsiteX1" fmla="*/ 424543 w 6727371"/>
              <a:gd name="connsiteY1" fmla="*/ 163286 h 327404"/>
              <a:gd name="connsiteX2" fmla="*/ 1099457 w 6727371"/>
              <a:gd name="connsiteY2" fmla="*/ 250371 h 327404"/>
              <a:gd name="connsiteX3" fmla="*/ 1621971 w 6727371"/>
              <a:gd name="connsiteY3" fmla="*/ 293914 h 327404"/>
              <a:gd name="connsiteX4" fmla="*/ 2111829 w 6727371"/>
              <a:gd name="connsiteY4" fmla="*/ 315686 h 327404"/>
              <a:gd name="connsiteX5" fmla="*/ 3037114 w 6727371"/>
              <a:gd name="connsiteY5" fmla="*/ 326571 h 327404"/>
              <a:gd name="connsiteX6" fmla="*/ 3875314 w 6727371"/>
              <a:gd name="connsiteY6" fmla="*/ 293914 h 327404"/>
              <a:gd name="connsiteX7" fmla="*/ 4855029 w 6727371"/>
              <a:gd name="connsiteY7" fmla="*/ 250371 h 327404"/>
              <a:gd name="connsiteX8" fmla="*/ 5562600 w 6727371"/>
              <a:gd name="connsiteY8" fmla="*/ 195943 h 327404"/>
              <a:gd name="connsiteX9" fmla="*/ 6204857 w 6727371"/>
              <a:gd name="connsiteY9" fmla="*/ 108857 h 327404"/>
              <a:gd name="connsiteX10" fmla="*/ 6716486 w 6727371"/>
              <a:gd name="connsiteY10" fmla="*/ 0 h 327404"/>
              <a:gd name="connsiteX11" fmla="*/ 6716486 w 6727371"/>
              <a:gd name="connsiteY11" fmla="*/ 0 h 327404"/>
              <a:gd name="connsiteX12" fmla="*/ 6727371 w 6727371"/>
              <a:gd name="connsiteY12" fmla="*/ 10886 h 32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27371" h="327404">
                <a:moveTo>
                  <a:pt x="0" y="108857"/>
                </a:moveTo>
                <a:lnTo>
                  <a:pt x="424543" y="163286"/>
                </a:lnTo>
                <a:lnTo>
                  <a:pt x="1099457" y="250371"/>
                </a:lnTo>
                <a:cubicBezTo>
                  <a:pt x="1299028" y="272142"/>
                  <a:pt x="1453243" y="283028"/>
                  <a:pt x="1621971" y="293914"/>
                </a:cubicBezTo>
                <a:cubicBezTo>
                  <a:pt x="1790699" y="304800"/>
                  <a:pt x="1875972" y="310243"/>
                  <a:pt x="2111829" y="315686"/>
                </a:cubicBezTo>
                <a:cubicBezTo>
                  <a:pt x="2347686" y="321129"/>
                  <a:pt x="2743200" y="330200"/>
                  <a:pt x="3037114" y="326571"/>
                </a:cubicBezTo>
                <a:cubicBezTo>
                  <a:pt x="3331028" y="322942"/>
                  <a:pt x="3875314" y="293914"/>
                  <a:pt x="3875314" y="293914"/>
                </a:cubicBezTo>
                <a:lnTo>
                  <a:pt x="4855029" y="250371"/>
                </a:lnTo>
                <a:cubicBezTo>
                  <a:pt x="5136243" y="234043"/>
                  <a:pt x="5337629" y="219529"/>
                  <a:pt x="5562600" y="195943"/>
                </a:cubicBezTo>
                <a:cubicBezTo>
                  <a:pt x="5787571" y="172357"/>
                  <a:pt x="6012543" y="141514"/>
                  <a:pt x="6204857" y="108857"/>
                </a:cubicBezTo>
                <a:cubicBezTo>
                  <a:pt x="6397171" y="76200"/>
                  <a:pt x="6716486" y="0"/>
                  <a:pt x="6716486" y="0"/>
                </a:cubicBezTo>
                <a:lnTo>
                  <a:pt x="6716486" y="0"/>
                </a:lnTo>
                <a:lnTo>
                  <a:pt x="6727371" y="10886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2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rad\Documents\Work\Attachments\apr_13\model.raqms_1x1.201704081200.024_05km_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3614056" y="685800"/>
            <a:ext cx="228600" cy="47244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1143000" y="2329543"/>
            <a:ext cx="7260771" cy="327404"/>
          </a:xfrm>
          <a:custGeom>
            <a:avLst/>
            <a:gdLst>
              <a:gd name="connsiteX0" fmla="*/ 0 w 6727371"/>
              <a:gd name="connsiteY0" fmla="*/ 108857 h 327404"/>
              <a:gd name="connsiteX1" fmla="*/ 424543 w 6727371"/>
              <a:gd name="connsiteY1" fmla="*/ 163286 h 327404"/>
              <a:gd name="connsiteX2" fmla="*/ 1099457 w 6727371"/>
              <a:gd name="connsiteY2" fmla="*/ 250371 h 327404"/>
              <a:gd name="connsiteX3" fmla="*/ 1621971 w 6727371"/>
              <a:gd name="connsiteY3" fmla="*/ 293914 h 327404"/>
              <a:gd name="connsiteX4" fmla="*/ 2111829 w 6727371"/>
              <a:gd name="connsiteY4" fmla="*/ 315686 h 327404"/>
              <a:gd name="connsiteX5" fmla="*/ 3037114 w 6727371"/>
              <a:gd name="connsiteY5" fmla="*/ 326571 h 327404"/>
              <a:gd name="connsiteX6" fmla="*/ 3875314 w 6727371"/>
              <a:gd name="connsiteY6" fmla="*/ 293914 h 327404"/>
              <a:gd name="connsiteX7" fmla="*/ 4855029 w 6727371"/>
              <a:gd name="connsiteY7" fmla="*/ 250371 h 327404"/>
              <a:gd name="connsiteX8" fmla="*/ 5562600 w 6727371"/>
              <a:gd name="connsiteY8" fmla="*/ 195943 h 327404"/>
              <a:gd name="connsiteX9" fmla="*/ 6204857 w 6727371"/>
              <a:gd name="connsiteY9" fmla="*/ 108857 h 327404"/>
              <a:gd name="connsiteX10" fmla="*/ 6716486 w 6727371"/>
              <a:gd name="connsiteY10" fmla="*/ 0 h 327404"/>
              <a:gd name="connsiteX11" fmla="*/ 6716486 w 6727371"/>
              <a:gd name="connsiteY11" fmla="*/ 0 h 327404"/>
              <a:gd name="connsiteX12" fmla="*/ 6727371 w 6727371"/>
              <a:gd name="connsiteY12" fmla="*/ 10886 h 32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27371" h="327404">
                <a:moveTo>
                  <a:pt x="0" y="108857"/>
                </a:moveTo>
                <a:lnTo>
                  <a:pt x="424543" y="163286"/>
                </a:lnTo>
                <a:lnTo>
                  <a:pt x="1099457" y="250371"/>
                </a:lnTo>
                <a:cubicBezTo>
                  <a:pt x="1299028" y="272142"/>
                  <a:pt x="1453243" y="283028"/>
                  <a:pt x="1621971" y="293914"/>
                </a:cubicBezTo>
                <a:cubicBezTo>
                  <a:pt x="1790699" y="304800"/>
                  <a:pt x="1875972" y="310243"/>
                  <a:pt x="2111829" y="315686"/>
                </a:cubicBezTo>
                <a:cubicBezTo>
                  <a:pt x="2347686" y="321129"/>
                  <a:pt x="2743200" y="330200"/>
                  <a:pt x="3037114" y="326571"/>
                </a:cubicBezTo>
                <a:cubicBezTo>
                  <a:pt x="3331028" y="322942"/>
                  <a:pt x="3875314" y="293914"/>
                  <a:pt x="3875314" y="293914"/>
                </a:cubicBezTo>
                <a:lnTo>
                  <a:pt x="4855029" y="250371"/>
                </a:lnTo>
                <a:cubicBezTo>
                  <a:pt x="5136243" y="234043"/>
                  <a:pt x="5337629" y="219529"/>
                  <a:pt x="5562600" y="195943"/>
                </a:cubicBezTo>
                <a:cubicBezTo>
                  <a:pt x="5787571" y="172357"/>
                  <a:pt x="6012543" y="141514"/>
                  <a:pt x="6204857" y="108857"/>
                </a:cubicBezTo>
                <a:cubicBezTo>
                  <a:pt x="6397171" y="76200"/>
                  <a:pt x="6716486" y="0"/>
                  <a:pt x="6716486" y="0"/>
                </a:cubicBezTo>
                <a:lnTo>
                  <a:pt x="6716486" y="0"/>
                </a:lnTo>
                <a:lnTo>
                  <a:pt x="6727371" y="10886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6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Brad\Documents\Work\Attachments\apr_13\model.raqms_1x1.201704081200.024_106W_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29400" cy="35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rad\Documents\Work\Attachments\apr_13\model.raqms_1x1.201704081200.024_106W_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2320"/>
            <a:ext cx="6629400" cy="35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4038600" y="381000"/>
            <a:ext cx="0" cy="24384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060372" y="3679372"/>
            <a:ext cx="0" cy="24384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37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ad\Documents\Work\Attachments\apr_13\model.raqms_1x1.201704081200.024_40N_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rad\Documents\Work\Attachments\apr_13\model.raqms_1x1.201704081200.024_40N_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6858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3026228" y="381000"/>
            <a:ext cx="0" cy="24384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048000" y="3679372"/>
            <a:ext cx="0" cy="24384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4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ad\Documents\Work\Attachments\apr_13\O3_calnex_300K_17040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ad\Documents\Work\Attachments\apr_13\CO_calnex_300K_17040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</dc:creator>
  <cp:lastModifiedBy>Brad</cp:lastModifiedBy>
  <cp:revision>3</cp:revision>
  <dcterms:created xsi:type="dcterms:W3CDTF">2006-08-16T00:00:00Z</dcterms:created>
  <dcterms:modified xsi:type="dcterms:W3CDTF">2017-04-13T13:42:03Z</dcterms:modified>
</cp:coreProperties>
</file>