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6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5525" r="39628" b="5035"/>
          <a:stretch/>
        </p:blipFill>
        <p:spPr bwMode="auto">
          <a:xfrm>
            <a:off x="-1378" y="685800"/>
            <a:ext cx="9145378" cy="577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381000"/>
            <a:ext cx="14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Kohler Andre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1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5391" r="39648" b="4750"/>
          <a:stretch/>
        </p:blipFill>
        <p:spPr bwMode="auto">
          <a:xfrm>
            <a:off x="762000" y="602820"/>
            <a:ext cx="7924800" cy="625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251233"/>
            <a:ext cx="160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Milwaukee 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7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5245" r="39604" b="3286"/>
          <a:stretch/>
        </p:blipFill>
        <p:spPr bwMode="auto">
          <a:xfrm>
            <a:off x="-10438" y="685800"/>
            <a:ext cx="9143999" cy="590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31646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Bayside,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3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5525" r="39604" b="4755"/>
          <a:stretch/>
        </p:blipFill>
        <p:spPr bwMode="auto">
          <a:xfrm>
            <a:off x="165722" y="762000"/>
            <a:ext cx="8978278" cy="567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457200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Chiwaukee</a:t>
            </a:r>
            <a:r>
              <a:rPr lang="en-US" dirty="0" smtClean="0"/>
              <a:t> Prairie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</Words>
  <Application>Microsoft Office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3</cp:revision>
  <dcterms:created xsi:type="dcterms:W3CDTF">2006-08-16T00:00:00Z</dcterms:created>
  <dcterms:modified xsi:type="dcterms:W3CDTF">2017-02-06T15:45:07Z</dcterms:modified>
</cp:coreProperties>
</file>