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4" r:id="rId5"/>
    <p:sldId id="266" r:id="rId6"/>
    <p:sldId id="265" r:id="rId7"/>
    <p:sldId id="261" r:id="rId8"/>
    <p:sldId id="262" r:id="rId9"/>
    <p:sldId id="267" r:id="rId10"/>
    <p:sldId id="260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478" y="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8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25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99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1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4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5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8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8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2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8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7A12-9C73-4341-ACD8-F87FFA27B206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46175-59B7-4E45-9A48-4434D158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0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781" y="102298"/>
            <a:ext cx="8414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Site Visit to </a:t>
            </a:r>
            <a:r>
              <a:rPr lang="en-US" sz="2800" dirty="0" err="1" smtClean="0"/>
              <a:t>Chiwaukee</a:t>
            </a:r>
            <a:r>
              <a:rPr lang="en-US" sz="2800" dirty="0" smtClean="0"/>
              <a:t> </a:t>
            </a:r>
            <a:r>
              <a:rPr lang="en-US" sz="2800" dirty="0" smtClean="0"/>
              <a:t>Prairie (WI) and Zion (IL) </a:t>
            </a:r>
            <a:r>
              <a:rPr lang="en-US" sz="2800" dirty="0" smtClean="0"/>
              <a:t>monitors</a:t>
            </a:r>
            <a:endParaRPr lang="en-US" sz="28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760316" y="726310"/>
            <a:ext cx="6035233" cy="5897005"/>
            <a:chOff x="2751746" y="2057400"/>
            <a:chExt cx="4554662" cy="445034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6" t="10389" r="1860"/>
            <a:stretch/>
          </p:blipFill>
          <p:spPr bwMode="auto">
            <a:xfrm>
              <a:off x="2751746" y="2057400"/>
              <a:ext cx="4554662" cy="445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461616" y="5444384"/>
              <a:ext cx="76200" cy="762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99716" y="5489934"/>
              <a:ext cx="1562032" cy="27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Zion </a:t>
              </a:r>
              <a:r>
                <a:rPr lang="en-US" dirty="0" smtClean="0"/>
                <a:t>(1000m </a:t>
              </a:r>
              <a:r>
                <a:rPr lang="en-US" dirty="0" smtClean="0"/>
                <a:t>inland)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83323" y="2732674"/>
              <a:ext cx="1419281" cy="487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Chiwaukee</a:t>
              </a:r>
              <a:r>
                <a:rPr lang="en-US" dirty="0" smtClean="0"/>
                <a:t> Prairie</a:t>
              </a:r>
            </a:p>
            <a:p>
              <a:r>
                <a:rPr lang="en-US" dirty="0" smtClean="0"/>
                <a:t> </a:t>
              </a:r>
              <a:r>
                <a:rPr lang="en-US" dirty="0" smtClean="0"/>
                <a:t>(300m </a:t>
              </a:r>
              <a:r>
                <a:rPr lang="en-US" dirty="0" smtClean="0"/>
                <a:t>inland)</a:t>
              </a:r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F186-B2D7-427E-B9D8-B875A4DC1A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24540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): Power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" y="1310640"/>
            <a:ext cx="3989493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" y="3860959"/>
            <a:ext cx="3989493" cy="224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1535" y="2464716"/>
            <a:ext cx="3638548" cy="2046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408" y="2463975"/>
            <a:ext cx="3635163" cy="20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60216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): Important Contact Information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49" t="9778" r="13876" b="8222"/>
          <a:stretch/>
        </p:blipFill>
        <p:spPr>
          <a:xfrm>
            <a:off x="1289392" y="99757"/>
            <a:ext cx="6527458" cy="6709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3031" y="169608"/>
            <a:ext cx="295940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Chiwaukee</a:t>
            </a:r>
            <a:r>
              <a:rPr lang="en-US" sz="2800" dirty="0" smtClean="0"/>
              <a:t> (WI)</a:t>
            </a:r>
          </a:p>
          <a:p>
            <a:endParaRPr lang="en-US" sz="2800" dirty="0"/>
          </a:p>
          <a:p>
            <a:r>
              <a:rPr lang="en-US" sz="2800" dirty="0" smtClean="0"/>
              <a:t>ca. </a:t>
            </a:r>
            <a:r>
              <a:rPr lang="en-US" sz="2800" dirty="0"/>
              <a:t>3</a:t>
            </a:r>
            <a:r>
              <a:rPr lang="en-US" sz="2800" dirty="0" smtClean="0"/>
              <a:t>00m W of lake</a:t>
            </a: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154680" y="2956560"/>
            <a:ext cx="175260" cy="190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687" t="17778" r="13375" b="8111"/>
          <a:stretch/>
        </p:blipFill>
        <p:spPr>
          <a:xfrm>
            <a:off x="224050" y="353620"/>
            <a:ext cx="8695900" cy="6150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334" y="724624"/>
            <a:ext cx="24758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Chiwaukee</a:t>
            </a:r>
            <a:r>
              <a:rPr lang="en-US" sz="2800" dirty="0" smtClean="0"/>
              <a:t> (WI)</a:t>
            </a: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95350" y="3666067"/>
            <a:ext cx="612140" cy="374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78490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Chiwaukee</a:t>
            </a:r>
            <a:r>
              <a:rPr lang="en-US" sz="2800" dirty="0" smtClean="0"/>
              <a:t> (WI): Video of site (we could not enter it)</a:t>
            </a:r>
            <a:endParaRPr lang="en-US" sz="2800" dirty="0" smtClean="0"/>
          </a:p>
        </p:txBody>
      </p:sp>
      <p:pic>
        <p:nvPicPr>
          <p:cNvPr id="7" name="4374F6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755" y="1127124"/>
            <a:ext cx="8596489" cy="48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2735262"/>
            <a:ext cx="7137400" cy="4014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644"/>
            <a:ext cx="6972300" cy="39219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79053">
            <a:off x="66705" y="2245662"/>
            <a:ext cx="6961515" cy="781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400" y="186590"/>
            <a:ext cx="692035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Interesting layer observed outside of Kenosha </a:t>
            </a:r>
          </a:p>
          <a:p>
            <a:r>
              <a:rPr lang="en-US" sz="2800" dirty="0" smtClean="0"/>
              <a:t>(pleasant prairie power plant)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485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626" t="10889" r="13374" b="7112"/>
          <a:stretch/>
        </p:blipFill>
        <p:spPr>
          <a:xfrm>
            <a:off x="579120" y="93206"/>
            <a:ext cx="7955280" cy="66715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4581" y="201358"/>
            <a:ext cx="3142142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r>
              <a:rPr lang="en-US" sz="2800" dirty="0" smtClean="0"/>
              <a:t>ca. 1100m W of lake</a:t>
            </a: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307080" y="2918460"/>
            <a:ext cx="175260" cy="190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679" t="10381" r="13678" b="7333"/>
          <a:stretch/>
        </p:blipFill>
        <p:spPr>
          <a:xfrm>
            <a:off x="633788" y="95602"/>
            <a:ext cx="7870522" cy="66667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916" y="192891"/>
            <a:ext cx="13532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</a:t>
            </a: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286000" y="2142067"/>
            <a:ext cx="612140" cy="374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322569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): Two trailers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299" y="1974055"/>
            <a:ext cx="5958841" cy="3351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3740" y="1974056"/>
            <a:ext cx="5958840" cy="3351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636" y="741531"/>
            <a:ext cx="29851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Current O</a:t>
            </a:r>
            <a:r>
              <a:rPr lang="en-US" sz="2800" baseline="-25000" dirty="0" smtClean="0"/>
              <a:t>3</a:t>
            </a:r>
            <a:r>
              <a:rPr lang="en-US" sz="2800" dirty="0"/>
              <a:t> </a:t>
            </a:r>
            <a:r>
              <a:rPr lang="en-US" sz="2800" dirty="0" smtClean="0"/>
              <a:t>location</a:t>
            </a:r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254495" y="741531"/>
            <a:ext cx="116666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Vacant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265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52528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): Video of the site location </a:t>
            </a:r>
            <a:endParaRPr lang="en-US" sz="2800" dirty="0" smtClean="0"/>
          </a:p>
        </p:txBody>
      </p:sp>
      <p:pic>
        <p:nvPicPr>
          <p:cNvPr id="4" name="547820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" y="692784"/>
            <a:ext cx="8806462" cy="49536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525" y="6258411"/>
            <a:ext cx="758361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Video taken from roof of proposed sampling trailer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2919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61366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): Roof of vacant, proposed trailer</a:t>
            </a: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49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17" y="578951"/>
            <a:ext cx="4314614" cy="2426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3539" y="1730000"/>
            <a:ext cx="4459953" cy="2508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4872" y="2379831"/>
            <a:ext cx="183293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Tower base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467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1" y="655150"/>
            <a:ext cx="8145780" cy="4582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076" y="55731"/>
            <a:ext cx="13532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39718" y="3094433"/>
            <a:ext cx="4671059" cy="262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35607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): Inlet manifold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" y="644366"/>
            <a:ext cx="8025553" cy="4514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76" y="4351664"/>
            <a:ext cx="4178000" cy="23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76" y="55731"/>
            <a:ext cx="38461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Zion </a:t>
            </a:r>
            <a:r>
              <a:rPr lang="en-US" sz="2800" dirty="0" smtClean="0"/>
              <a:t>(IL</a:t>
            </a:r>
            <a:r>
              <a:rPr lang="en-US" sz="2800" dirty="0" smtClean="0"/>
              <a:t>): Air conditioning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" y="727710"/>
            <a:ext cx="5364480" cy="301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2262" y="2221929"/>
            <a:ext cx="5757335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148</Words>
  <Application>Microsoft Office PowerPoint</Application>
  <PresentationFormat>On-screen Show (4:3)</PresentationFormat>
  <Paragraphs>28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Bertram</dc:creator>
  <cp:lastModifiedBy>Timothy Bertram</cp:lastModifiedBy>
  <cp:revision>8</cp:revision>
  <dcterms:created xsi:type="dcterms:W3CDTF">2016-06-14T01:15:14Z</dcterms:created>
  <dcterms:modified xsi:type="dcterms:W3CDTF">2016-06-14T02:09:03Z</dcterms:modified>
</cp:coreProperties>
</file>