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7" r:id="rId3"/>
    <p:sldId id="259" r:id="rId4"/>
    <p:sldId id="260" r:id="rId5"/>
    <p:sldId id="261" r:id="rId6"/>
    <p:sldId id="262" r:id="rId7"/>
    <p:sldId id="277" r:id="rId8"/>
    <p:sldId id="264" r:id="rId9"/>
    <p:sldId id="265" r:id="rId10"/>
    <p:sldId id="310" r:id="rId11"/>
    <p:sldId id="311" r:id="rId12"/>
    <p:sldId id="314" r:id="rId13"/>
    <p:sldId id="315" r:id="rId14"/>
    <p:sldId id="272" r:id="rId15"/>
    <p:sldId id="274" r:id="rId16"/>
    <p:sldId id="280" r:id="rId17"/>
    <p:sldId id="281" r:id="rId18"/>
    <p:sldId id="282" r:id="rId19"/>
    <p:sldId id="267" r:id="rId20"/>
    <p:sldId id="298" r:id="rId21"/>
    <p:sldId id="276" r:id="rId22"/>
    <p:sldId id="271" r:id="rId23"/>
    <p:sldId id="270" r:id="rId24"/>
    <p:sldId id="288" r:id="rId25"/>
    <p:sldId id="289" r:id="rId26"/>
    <p:sldId id="287" r:id="rId27"/>
    <p:sldId id="306" r:id="rId28"/>
    <p:sldId id="291" r:id="rId29"/>
    <p:sldId id="292" r:id="rId30"/>
    <p:sldId id="293" r:id="rId31"/>
    <p:sldId id="308" r:id="rId32"/>
    <p:sldId id="309" r:id="rId33"/>
    <p:sldId id="296" r:id="rId34"/>
    <p:sldId id="316" r:id="rId35"/>
    <p:sldId id="318" r:id="rId36"/>
    <p:sldId id="319" r:id="rId37"/>
    <p:sldId id="317" r:id="rId38"/>
    <p:sldId id="312" r:id="rId39"/>
    <p:sldId id="31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869"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'All 3+SPS'!$D$1</c:f>
              <c:strCache>
                <c:ptCount val="1"/>
                <c:pt idx="0">
                  <c:v>SFD</c:v>
                </c:pt>
              </c:strCache>
            </c:strRef>
          </c:tx>
          <c:spPr>
            <a:ln w="19050" cap="rnd">
              <a:noFill/>
              <a:round/>
            </a:ln>
            <a:effectLst/>
          </c:spPr>
          <c:marker>
            <c:symbol val="circle"/>
            <c:size val="4"/>
            <c:spPr>
              <a:solidFill>
                <a:srgbClr val="0070C0"/>
              </a:solidFill>
              <a:ln w="9525">
                <a:solidFill>
                  <a:srgbClr val="0070C0"/>
                </a:solidFill>
              </a:ln>
              <a:effectLst/>
            </c:spPr>
          </c:marker>
          <c:trendline>
            <c:spPr>
              <a:ln w="25400" cap="rnd">
                <a:solidFill>
                  <a:srgbClr val="0070C0"/>
                </a:solidFill>
                <a:prstDash val="solid"/>
              </a:ln>
              <a:effectLst/>
            </c:spPr>
            <c:trendlineType val="linear"/>
            <c:dispRSqr val="1"/>
            <c:dispEq val="1"/>
            <c:trendlineLbl>
              <c:layout>
                <c:manualLayout>
                  <c:x val="-4.3560555086900828E-2"/>
                  <c:y val="-3.2904159707309311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1" baseline="0">
                        <a:solidFill>
                          <a:srgbClr val="0070C0"/>
                        </a:solidFill>
                      </a:rPr>
                      <a:t>y = 0.9304x + 3.2751</a:t>
                    </a:r>
                    <a:br>
                      <a:rPr lang="en-US" sz="1400" b="1" baseline="0">
                        <a:solidFill>
                          <a:srgbClr val="0070C0"/>
                        </a:solidFill>
                      </a:rPr>
                    </a:br>
                    <a:r>
                      <a:rPr lang="en-US" sz="1400" b="1" baseline="0">
                        <a:solidFill>
                          <a:srgbClr val="0070C0"/>
                        </a:solidFill>
                      </a:rPr>
                      <a:t>R² = 0.8565</a:t>
                    </a:r>
                    <a:endParaRPr lang="en-US" sz="1400" b="1">
                      <a:solidFill>
                        <a:srgbClr val="0070C0"/>
                      </a:solidFill>
                    </a:endParaRPr>
                  </a:p>
                </c:rich>
              </c:tx>
              <c:numFmt formatCode="General" sourceLinked="0"/>
              <c:spPr>
                <a:noFill/>
                <a:ln>
                  <a:noFill/>
                </a:ln>
                <a:effectLst/>
              </c:spPr>
            </c:trendlineLbl>
          </c:trendline>
          <c:xVal>
            <c:numRef>
              <c:f>'All 3+SPS'!$F$5:$F$8740</c:f>
              <c:numCache>
                <c:formatCode>General</c:formatCode>
                <c:ptCount val="8736"/>
                <c:pt idx="0">
                  <c:v>43.340000000000011</c:v>
                </c:pt>
                <c:pt idx="1">
                  <c:v>41.76</c:v>
                </c:pt>
                <c:pt idx="2">
                  <c:v>41.94</c:v>
                </c:pt>
                <c:pt idx="3">
                  <c:v>43.4</c:v>
                </c:pt>
                <c:pt idx="4">
                  <c:v>42.92</c:v>
                </c:pt>
                <c:pt idx="5">
                  <c:v>43.64</c:v>
                </c:pt>
                <c:pt idx="6">
                  <c:v>42.14</c:v>
                </c:pt>
                <c:pt idx="7">
                  <c:v>43.92</c:v>
                </c:pt>
                <c:pt idx="8">
                  <c:v>44.499999999999993</c:v>
                </c:pt>
                <c:pt idx="9">
                  <c:v>45.160000000000004</c:v>
                </c:pt>
                <c:pt idx="10">
                  <c:v>45.02</c:v>
                </c:pt>
                <c:pt idx="11">
                  <c:v>45.620000000000005</c:v>
                </c:pt>
                <c:pt idx="12">
                  <c:v>45.3</c:v>
                </c:pt>
                <c:pt idx="13">
                  <c:v>44.72</c:v>
                </c:pt>
                <c:pt idx="14">
                  <c:v>46.139999999999993</c:v>
                </c:pt>
                <c:pt idx="15">
                  <c:v>46.7</c:v>
                </c:pt>
                <c:pt idx="16">
                  <c:v>45.84</c:v>
                </c:pt>
                <c:pt idx="17">
                  <c:v>43.519999999999996</c:v>
                </c:pt>
                <c:pt idx="18">
                  <c:v>45.2</c:v>
                </c:pt>
                <c:pt idx="19">
                  <c:v>45.22</c:v>
                </c:pt>
                <c:pt idx="20">
                  <c:v>46.179999999999993</c:v>
                </c:pt>
                <c:pt idx="21">
                  <c:v>46.4</c:v>
                </c:pt>
                <c:pt idx="22">
                  <c:v>45.259999999999991</c:v>
                </c:pt>
                <c:pt idx="23">
                  <c:v>44.94</c:v>
                </c:pt>
                <c:pt idx="24">
                  <c:v>46.52</c:v>
                </c:pt>
                <c:pt idx="25">
                  <c:v>47.1</c:v>
                </c:pt>
                <c:pt idx="26">
                  <c:v>47.28</c:v>
                </c:pt>
                <c:pt idx="27">
                  <c:v>47.46</c:v>
                </c:pt>
                <c:pt idx="28">
                  <c:v>48.58</c:v>
                </c:pt>
                <c:pt idx="29">
                  <c:v>48.599999999999994</c:v>
                </c:pt>
                <c:pt idx="30">
                  <c:v>48.58</c:v>
                </c:pt>
                <c:pt idx="31">
                  <c:v>47.94</c:v>
                </c:pt>
                <c:pt idx="32">
                  <c:v>48.56</c:v>
                </c:pt>
                <c:pt idx="33">
                  <c:v>47.6</c:v>
                </c:pt>
                <c:pt idx="34">
                  <c:v>47.4</c:v>
                </c:pt>
                <c:pt idx="35">
                  <c:v>48.42</c:v>
                </c:pt>
                <c:pt idx="36">
                  <c:v>49.22</c:v>
                </c:pt>
                <c:pt idx="37">
                  <c:v>49.040000000000006</c:v>
                </c:pt>
                <c:pt idx="38">
                  <c:v>48.879999999999995</c:v>
                </c:pt>
                <c:pt idx="39">
                  <c:v>49.379999999999995</c:v>
                </c:pt>
                <c:pt idx="40">
                  <c:v>49.240000000000009</c:v>
                </c:pt>
                <c:pt idx="41">
                  <c:v>47.940000000000005</c:v>
                </c:pt>
                <c:pt idx="42">
                  <c:v>48.5</c:v>
                </c:pt>
                <c:pt idx="43">
                  <c:v>46.94</c:v>
                </c:pt>
                <c:pt idx="44">
                  <c:v>48.18</c:v>
                </c:pt>
                <c:pt idx="45">
                  <c:v>48.239999999999995</c:v>
                </c:pt>
                <c:pt idx="46">
                  <c:v>49.839999999999996</c:v>
                </c:pt>
                <c:pt idx="47">
                  <c:v>50.14</c:v>
                </c:pt>
                <c:pt idx="48">
                  <c:v>50.11999999999999</c:v>
                </c:pt>
                <c:pt idx="49">
                  <c:v>51.820000000000007</c:v>
                </c:pt>
                <c:pt idx="50">
                  <c:v>50.14</c:v>
                </c:pt>
                <c:pt idx="51">
                  <c:v>49.475000000000001</c:v>
                </c:pt>
                <c:pt idx="52">
                  <c:v>47.519999999999996</c:v>
                </c:pt>
                <c:pt idx="53">
                  <c:v>48.319999999999993</c:v>
                </c:pt>
                <c:pt idx="54">
                  <c:v>48.64</c:v>
                </c:pt>
                <c:pt idx="55">
                  <c:v>47.879999999999995</c:v>
                </c:pt>
                <c:pt idx="56">
                  <c:v>49.36</c:v>
                </c:pt>
                <c:pt idx="57">
                  <c:v>48.28</c:v>
                </c:pt>
                <c:pt idx="58">
                  <c:v>47.66</c:v>
                </c:pt>
                <c:pt idx="59">
                  <c:v>47.62</c:v>
                </c:pt>
                <c:pt idx="60">
                  <c:v>48.58</c:v>
                </c:pt>
                <c:pt idx="61">
                  <c:v>48.56</c:v>
                </c:pt>
                <c:pt idx="62">
                  <c:v>49.86</c:v>
                </c:pt>
                <c:pt idx="63">
                  <c:v>49.26</c:v>
                </c:pt>
                <c:pt idx="64">
                  <c:v>49.8</c:v>
                </c:pt>
                <c:pt idx="65">
                  <c:v>49.959999999999994</c:v>
                </c:pt>
                <c:pt idx="66">
                  <c:v>49.58</c:v>
                </c:pt>
                <c:pt idx="67">
                  <c:v>49.86</c:v>
                </c:pt>
                <c:pt idx="68">
                  <c:v>49.94</c:v>
                </c:pt>
                <c:pt idx="69">
                  <c:v>48.54</c:v>
                </c:pt>
                <c:pt idx="70">
                  <c:v>49.339999999999996</c:v>
                </c:pt>
                <c:pt idx="71">
                  <c:v>49.72</c:v>
                </c:pt>
                <c:pt idx="72">
                  <c:v>49.58</c:v>
                </c:pt>
                <c:pt idx="73">
                  <c:v>49.32</c:v>
                </c:pt>
                <c:pt idx="74">
                  <c:v>49.54</c:v>
                </c:pt>
                <c:pt idx="75">
                  <c:v>49.92</c:v>
                </c:pt>
                <c:pt idx="76">
                  <c:v>47.86</c:v>
                </c:pt>
                <c:pt idx="77">
                  <c:v>47.519999999999996</c:v>
                </c:pt>
                <c:pt idx="78">
                  <c:v>46.819999999999993</c:v>
                </c:pt>
                <c:pt idx="79">
                  <c:v>46.120000000000005</c:v>
                </c:pt>
                <c:pt idx="80">
                  <c:v>46.660000000000004</c:v>
                </c:pt>
                <c:pt idx="81">
                  <c:v>46.42</c:v>
                </c:pt>
                <c:pt idx="82">
                  <c:v>47.44</c:v>
                </c:pt>
                <c:pt idx="83">
                  <c:v>47.379999999999995</c:v>
                </c:pt>
                <c:pt idx="84">
                  <c:v>48.14</c:v>
                </c:pt>
                <c:pt idx="85">
                  <c:v>48.64</c:v>
                </c:pt>
                <c:pt idx="86">
                  <c:v>48.739999999999995</c:v>
                </c:pt>
                <c:pt idx="87">
                  <c:v>48.02</c:v>
                </c:pt>
                <c:pt idx="88">
                  <c:v>48.419999999999995</c:v>
                </c:pt>
                <c:pt idx="89">
                  <c:v>48.22</c:v>
                </c:pt>
                <c:pt idx="90">
                  <c:v>49.1</c:v>
                </c:pt>
                <c:pt idx="91">
                  <c:v>47.74</c:v>
                </c:pt>
                <c:pt idx="92">
                  <c:v>47.239999999999995</c:v>
                </c:pt>
                <c:pt idx="93">
                  <c:v>46.36</c:v>
                </c:pt>
                <c:pt idx="94">
                  <c:v>48.22</c:v>
                </c:pt>
                <c:pt idx="95">
                  <c:v>47.719999999999992</c:v>
                </c:pt>
                <c:pt idx="96">
                  <c:v>47.58</c:v>
                </c:pt>
                <c:pt idx="97">
                  <c:v>44.7</c:v>
                </c:pt>
                <c:pt idx="98">
                  <c:v>40.660000000000004</c:v>
                </c:pt>
                <c:pt idx="99">
                  <c:v>41.2</c:v>
                </c:pt>
                <c:pt idx="100">
                  <c:v>42.36</c:v>
                </c:pt>
                <c:pt idx="101">
                  <c:v>42.7</c:v>
                </c:pt>
                <c:pt idx="102">
                  <c:v>43.56</c:v>
                </c:pt>
                <c:pt idx="103">
                  <c:v>44</c:v>
                </c:pt>
                <c:pt idx="104">
                  <c:v>44.94</c:v>
                </c:pt>
                <c:pt idx="105">
                  <c:v>44.099999999999994</c:v>
                </c:pt>
                <c:pt idx="106">
                  <c:v>44.36</c:v>
                </c:pt>
                <c:pt idx="107">
                  <c:v>44.9</c:v>
                </c:pt>
                <c:pt idx="108">
                  <c:v>43.379999999999995</c:v>
                </c:pt>
                <c:pt idx="109">
                  <c:v>41.96</c:v>
                </c:pt>
                <c:pt idx="110">
                  <c:v>44</c:v>
                </c:pt>
                <c:pt idx="111">
                  <c:v>45.1</c:v>
                </c:pt>
                <c:pt idx="112">
                  <c:v>45.06</c:v>
                </c:pt>
                <c:pt idx="113">
                  <c:v>46.379999999999995</c:v>
                </c:pt>
                <c:pt idx="114">
                  <c:v>46.000000000000007</c:v>
                </c:pt>
                <c:pt idx="115">
                  <c:v>47.160000000000004</c:v>
                </c:pt>
                <c:pt idx="116">
                  <c:v>46.52</c:v>
                </c:pt>
                <c:pt idx="117">
                  <c:v>47.08</c:v>
                </c:pt>
                <c:pt idx="118">
                  <c:v>46.02</c:v>
                </c:pt>
                <c:pt idx="119">
                  <c:v>46.540000000000006</c:v>
                </c:pt>
                <c:pt idx="120">
                  <c:v>46.7</c:v>
                </c:pt>
                <c:pt idx="121">
                  <c:v>46</c:v>
                </c:pt>
                <c:pt idx="122">
                  <c:v>46.480000000000004</c:v>
                </c:pt>
                <c:pt idx="123">
                  <c:v>46.36</c:v>
                </c:pt>
                <c:pt idx="124">
                  <c:v>45.459999999999994</c:v>
                </c:pt>
                <c:pt idx="125">
                  <c:v>45.64</c:v>
                </c:pt>
                <c:pt idx="126">
                  <c:v>45.620000000000005</c:v>
                </c:pt>
                <c:pt idx="127">
                  <c:v>44.779999999999994</c:v>
                </c:pt>
                <c:pt idx="128">
                  <c:v>46.059999999999995</c:v>
                </c:pt>
                <c:pt idx="129">
                  <c:v>45.2</c:v>
                </c:pt>
                <c:pt idx="130">
                  <c:v>43.94</c:v>
                </c:pt>
                <c:pt idx="131">
                  <c:v>43.4</c:v>
                </c:pt>
                <c:pt idx="132">
                  <c:v>42.260000000000005</c:v>
                </c:pt>
                <c:pt idx="133">
                  <c:v>41.3</c:v>
                </c:pt>
                <c:pt idx="134">
                  <c:v>39.820000000000007</c:v>
                </c:pt>
                <c:pt idx="135">
                  <c:v>40.879999999999995</c:v>
                </c:pt>
                <c:pt idx="136">
                  <c:v>44.88000000000001</c:v>
                </c:pt>
                <c:pt idx="137">
                  <c:v>44.580000000000005</c:v>
                </c:pt>
                <c:pt idx="138">
                  <c:v>42.9</c:v>
                </c:pt>
                <c:pt idx="139">
                  <c:v>36.959999999999994</c:v>
                </c:pt>
                <c:pt idx="140">
                  <c:v>41.76</c:v>
                </c:pt>
                <c:pt idx="141">
                  <c:v>44.02</c:v>
                </c:pt>
                <c:pt idx="142">
                  <c:v>40.96</c:v>
                </c:pt>
                <c:pt idx="143">
                  <c:v>38.44</c:v>
                </c:pt>
                <c:pt idx="144">
                  <c:v>35.18</c:v>
                </c:pt>
                <c:pt idx="145">
                  <c:v>31.5</c:v>
                </c:pt>
                <c:pt idx="146">
                  <c:v>29.4</c:v>
                </c:pt>
                <c:pt idx="147">
                  <c:v>28.419999999999998</c:v>
                </c:pt>
                <c:pt idx="148">
                  <c:v>29.18</c:v>
                </c:pt>
                <c:pt idx="149">
                  <c:v>29.52</c:v>
                </c:pt>
                <c:pt idx="150">
                  <c:v>27.659999999999997</c:v>
                </c:pt>
                <c:pt idx="151">
                  <c:v>25.939999999999998</c:v>
                </c:pt>
                <c:pt idx="152">
                  <c:v>23.7</c:v>
                </c:pt>
                <c:pt idx="153">
                  <c:v>24.380000000000003</c:v>
                </c:pt>
                <c:pt idx="154">
                  <c:v>24.979999999999997</c:v>
                </c:pt>
                <c:pt idx="155">
                  <c:v>25.98</c:v>
                </c:pt>
                <c:pt idx="156">
                  <c:v>25.18</c:v>
                </c:pt>
                <c:pt idx="157">
                  <c:v>24.380000000000003</c:v>
                </c:pt>
                <c:pt idx="158">
                  <c:v>24.159999999999997</c:v>
                </c:pt>
                <c:pt idx="159">
                  <c:v>24.82</c:v>
                </c:pt>
                <c:pt idx="160">
                  <c:v>24.880000000000003</c:v>
                </c:pt>
                <c:pt idx="161">
                  <c:v>25.04</c:v>
                </c:pt>
                <c:pt idx="162">
                  <c:v>24.759999999999998</c:v>
                </c:pt>
                <c:pt idx="163">
                  <c:v>24.6</c:v>
                </c:pt>
                <c:pt idx="164">
                  <c:v>24.8</c:v>
                </c:pt>
                <c:pt idx="165">
                  <c:v>24.560000000000002</c:v>
                </c:pt>
                <c:pt idx="166">
                  <c:v>24.259999999999998</c:v>
                </c:pt>
                <c:pt idx="167">
                  <c:v>24.46</c:v>
                </c:pt>
                <c:pt idx="168">
                  <c:v>24.939999999999998</c:v>
                </c:pt>
                <c:pt idx="169">
                  <c:v>24.580000000000002</c:v>
                </c:pt>
                <c:pt idx="170">
                  <c:v>26.98</c:v>
                </c:pt>
                <c:pt idx="171">
                  <c:v>28.320000000000004</c:v>
                </c:pt>
                <c:pt idx="172">
                  <c:v>30.860000000000003</c:v>
                </c:pt>
                <c:pt idx="173">
                  <c:v>31.440000000000005</c:v>
                </c:pt>
                <c:pt idx="174">
                  <c:v>30.74</c:v>
                </c:pt>
                <c:pt idx="175">
                  <c:v>30.8</c:v>
                </c:pt>
                <c:pt idx="176">
                  <c:v>30.48</c:v>
                </c:pt>
                <c:pt idx="177">
                  <c:v>31.559999999999995</c:v>
                </c:pt>
                <c:pt idx="178">
                  <c:v>31.160000000000004</c:v>
                </c:pt>
                <c:pt idx="179">
                  <c:v>30.540000000000003</c:v>
                </c:pt>
                <c:pt idx="180">
                  <c:v>29.640000000000004</c:v>
                </c:pt>
                <c:pt idx="181">
                  <c:v>30.220000000000006</c:v>
                </c:pt>
                <c:pt idx="182">
                  <c:v>31.76</c:v>
                </c:pt>
                <c:pt idx="183">
                  <c:v>31.54</c:v>
                </c:pt>
                <c:pt idx="184">
                  <c:v>34.119999999999997</c:v>
                </c:pt>
                <c:pt idx="185">
                  <c:v>32.480000000000004</c:v>
                </c:pt>
                <c:pt idx="186">
                  <c:v>33.200000000000003</c:v>
                </c:pt>
                <c:pt idx="187">
                  <c:v>34.160000000000004</c:v>
                </c:pt>
                <c:pt idx="188">
                  <c:v>34.760000000000005</c:v>
                </c:pt>
                <c:pt idx="189">
                  <c:v>34.380000000000003</c:v>
                </c:pt>
                <c:pt idx="190">
                  <c:v>33.739999999999995</c:v>
                </c:pt>
                <c:pt idx="191">
                  <c:v>34.4</c:v>
                </c:pt>
                <c:pt idx="192">
                  <c:v>34.880000000000003</c:v>
                </c:pt>
                <c:pt idx="193">
                  <c:v>37</c:v>
                </c:pt>
                <c:pt idx="194">
                  <c:v>37.980000000000004</c:v>
                </c:pt>
                <c:pt idx="195">
                  <c:v>37.4</c:v>
                </c:pt>
                <c:pt idx="196">
                  <c:v>38.58</c:v>
                </c:pt>
                <c:pt idx="197">
                  <c:v>38.96</c:v>
                </c:pt>
                <c:pt idx="198">
                  <c:v>37.44</c:v>
                </c:pt>
                <c:pt idx="199">
                  <c:v>36.9</c:v>
                </c:pt>
                <c:pt idx="200">
                  <c:v>37.44</c:v>
                </c:pt>
                <c:pt idx="201">
                  <c:v>37</c:v>
                </c:pt>
                <c:pt idx="202">
                  <c:v>36.320000000000007</c:v>
                </c:pt>
                <c:pt idx="203">
                  <c:v>36.04</c:v>
                </c:pt>
                <c:pt idx="204">
                  <c:v>34.74</c:v>
                </c:pt>
                <c:pt idx="205">
                  <c:v>35.280000000000008</c:v>
                </c:pt>
                <c:pt idx="206">
                  <c:v>38</c:v>
                </c:pt>
                <c:pt idx="207">
                  <c:v>38.720000000000006</c:v>
                </c:pt>
                <c:pt idx="208">
                  <c:v>38.019999999999996</c:v>
                </c:pt>
                <c:pt idx="209">
                  <c:v>38.11999999999999</c:v>
                </c:pt>
                <c:pt idx="210">
                  <c:v>38.899999999999991</c:v>
                </c:pt>
                <c:pt idx="211">
                  <c:v>38.620000000000005</c:v>
                </c:pt>
                <c:pt idx="212">
                  <c:v>38.82</c:v>
                </c:pt>
                <c:pt idx="213">
                  <c:v>39.100000000000009</c:v>
                </c:pt>
                <c:pt idx="214">
                  <c:v>38.799999999999997</c:v>
                </c:pt>
                <c:pt idx="215">
                  <c:v>38.880000000000003</c:v>
                </c:pt>
                <c:pt idx="216">
                  <c:v>38.68</c:v>
                </c:pt>
                <c:pt idx="217">
                  <c:v>39.14</c:v>
                </c:pt>
                <c:pt idx="218">
                  <c:v>40.080000000000005</c:v>
                </c:pt>
                <c:pt idx="219">
                  <c:v>40.78</c:v>
                </c:pt>
                <c:pt idx="220">
                  <c:v>39.96</c:v>
                </c:pt>
                <c:pt idx="221">
                  <c:v>40.440000000000005</c:v>
                </c:pt>
                <c:pt idx="222">
                  <c:v>40.800000000000004</c:v>
                </c:pt>
                <c:pt idx="223">
                  <c:v>42.220000000000006</c:v>
                </c:pt>
                <c:pt idx="224">
                  <c:v>42.179999999999993</c:v>
                </c:pt>
                <c:pt idx="225">
                  <c:v>42.28</c:v>
                </c:pt>
                <c:pt idx="226">
                  <c:v>42.08</c:v>
                </c:pt>
                <c:pt idx="227">
                  <c:v>39.940000000000005</c:v>
                </c:pt>
                <c:pt idx="228">
                  <c:v>41.080000000000005</c:v>
                </c:pt>
                <c:pt idx="229">
                  <c:v>40.739999999999995</c:v>
                </c:pt>
                <c:pt idx="230">
                  <c:v>40.299999999999997</c:v>
                </c:pt>
                <c:pt idx="231">
                  <c:v>40</c:v>
                </c:pt>
                <c:pt idx="232">
                  <c:v>38.320000000000007</c:v>
                </c:pt>
                <c:pt idx="233">
                  <c:v>31.660000000000004</c:v>
                </c:pt>
                <c:pt idx="234">
                  <c:v>29.959999999999997</c:v>
                </c:pt>
                <c:pt idx="235">
                  <c:v>25.06</c:v>
                </c:pt>
                <c:pt idx="236">
                  <c:v>30.24</c:v>
                </c:pt>
                <c:pt idx="237">
                  <c:v>26.880000000000003</c:v>
                </c:pt>
                <c:pt idx="238">
                  <c:v>25.520000000000003</c:v>
                </c:pt>
                <c:pt idx="239">
                  <c:v>25.060000000000002</c:v>
                </c:pt>
                <c:pt idx="240">
                  <c:v>24.54</c:v>
                </c:pt>
                <c:pt idx="241">
                  <c:v>22.86</c:v>
                </c:pt>
                <c:pt idx="242">
                  <c:v>22.38</c:v>
                </c:pt>
                <c:pt idx="243">
                  <c:v>22.18</c:v>
                </c:pt>
                <c:pt idx="244">
                  <c:v>21.54</c:v>
                </c:pt>
                <c:pt idx="245">
                  <c:v>22.259999999999998</c:v>
                </c:pt>
                <c:pt idx="246">
                  <c:v>21.5</c:v>
                </c:pt>
                <c:pt idx="247">
                  <c:v>22.880000000000003</c:v>
                </c:pt>
                <c:pt idx="248">
                  <c:v>33.760000000000005</c:v>
                </c:pt>
                <c:pt idx="249">
                  <c:v>35.36</c:v>
                </c:pt>
                <c:pt idx="250">
                  <c:v>36.46</c:v>
                </c:pt>
                <c:pt idx="251">
                  <c:v>34.760000000000005</c:v>
                </c:pt>
                <c:pt idx="252">
                  <c:v>32.36</c:v>
                </c:pt>
                <c:pt idx="253">
                  <c:v>31.5</c:v>
                </c:pt>
                <c:pt idx="254">
                  <c:v>32.279999999999994</c:v>
                </c:pt>
                <c:pt idx="255">
                  <c:v>34.575000000000003</c:v>
                </c:pt>
                <c:pt idx="256">
                  <c:v>35.94</c:v>
                </c:pt>
                <c:pt idx="257">
                  <c:v>39.279999999999994</c:v>
                </c:pt>
                <c:pt idx="258">
                  <c:v>40.72</c:v>
                </c:pt>
                <c:pt idx="259">
                  <c:v>41.7</c:v>
                </c:pt>
                <c:pt idx="260">
                  <c:v>47.64</c:v>
                </c:pt>
                <c:pt idx="261">
                  <c:v>48.180000000000007</c:v>
                </c:pt>
                <c:pt idx="262">
                  <c:v>48.4</c:v>
                </c:pt>
                <c:pt idx="263">
                  <c:v>48.2</c:v>
                </c:pt>
                <c:pt idx="264">
                  <c:v>48.18</c:v>
                </c:pt>
                <c:pt idx="265">
                  <c:v>48.260000000000005</c:v>
                </c:pt>
                <c:pt idx="266">
                  <c:v>48.38</c:v>
                </c:pt>
                <c:pt idx="267">
                  <c:v>49</c:v>
                </c:pt>
                <c:pt idx="268">
                  <c:v>49.14</c:v>
                </c:pt>
                <c:pt idx="269">
                  <c:v>48.959999999999994</c:v>
                </c:pt>
                <c:pt idx="270">
                  <c:v>47.92</c:v>
                </c:pt>
                <c:pt idx="271">
                  <c:v>49.08</c:v>
                </c:pt>
                <c:pt idx="272">
                  <c:v>48.32</c:v>
                </c:pt>
                <c:pt idx="273">
                  <c:v>47.780000000000008</c:v>
                </c:pt>
                <c:pt idx="274">
                  <c:v>47.86</c:v>
                </c:pt>
                <c:pt idx="275">
                  <c:v>51.2</c:v>
                </c:pt>
                <c:pt idx="276">
                  <c:v>51.7</c:v>
                </c:pt>
                <c:pt idx="277">
                  <c:v>50.58</c:v>
                </c:pt>
                <c:pt idx="278">
                  <c:v>51.36</c:v>
                </c:pt>
                <c:pt idx="279">
                  <c:v>51.54</c:v>
                </c:pt>
                <c:pt idx="280">
                  <c:v>51.06</c:v>
                </c:pt>
                <c:pt idx="281">
                  <c:v>49.8</c:v>
                </c:pt>
                <c:pt idx="282">
                  <c:v>48.32</c:v>
                </c:pt>
                <c:pt idx="283">
                  <c:v>45.88</c:v>
                </c:pt>
                <c:pt idx="284">
                  <c:v>45.74</c:v>
                </c:pt>
                <c:pt idx="285">
                  <c:v>45.660000000000004</c:v>
                </c:pt>
                <c:pt idx="286">
                  <c:v>43.180000000000007</c:v>
                </c:pt>
                <c:pt idx="287">
                  <c:v>44.260000000000005</c:v>
                </c:pt>
                <c:pt idx="288">
                  <c:v>43.86</c:v>
                </c:pt>
                <c:pt idx="289">
                  <c:v>42.48</c:v>
                </c:pt>
                <c:pt idx="290">
                  <c:v>42.459999999999994</c:v>
                </c:pt>
                <c:pt idx="291">
                  <c:v>42.34</c:v>
                </c:pt>
                <c:pt idx="292">
                  <c:v>42.74</c:v>
                </c:pt>
                <c:pt idx="293">
                  <c:v>40.92</c:v>
                </c:pt>
                <c:pt idx="294">
                  <c:v>41.5</c:v>
                </c:pt>
                <c:pt idx="295">
                  <c:v>41.019999999999996</c:v>
                </c:pt>
                <c:pt idx="296">
                  <c:v>41.06</c:v>
                </c:pt>
                <c:pt idx="297">
                  <c:v>39.959999999999994</c:v>
                </c:pt>
                <c:pt idx="298">
                  <c:v>40.18</c:v>
                </c:pt>
                <c:pt idx="299">
                  <c:v>40.36</c:v>
                </c:pt>
                <c:pt idx="300">
                  <c:v>40.86</c:v>
                </c:pt>
                <c:pt idx="301">
                  <c:v>39.88000000000001</c:v>
                </c:pt>
                <c:pt idx="302">
                  <c:v>39.9</c:v>
                </c:pt>
                <c:pt idx="303">
                  <c:v>38.839999999999996</c:v>
                </c:pt>
                <c:pt idx="304">
                  <c:v>38.46</c:v>
                </c:pt>
                <c:pt idx="305">
                  <c:v>39.14</c:v>
                </c:pt>
                <c:pt idx="306">
                  <c:v>39.620000000000005</c:v>
                </c:pt>
                <c:pt idx="307">
                  <c:v>39.58</c:v>
                </c:pt>
                <c:pt idx="308">
                  <c:v>39.239999999999995</c:v>
                </c:pt>
                <c:pt idx="309">
                  <c:v>39.600000000000009</c:v>
                </c:pt>
                <c:pt idx="310">
                  <c:v>40.36</c:v>
                </c:pt>
                <c:pt idx="311">
                  <c:v>40.340000000000003</c:v>
                </c:pt>
                <c:pt idx="312">
                  <c:v>40.08</c:v>
                </c:pt>
                <c:pt idx="313">
                  <c:v>39.980000000000004</c:v>
                </c:pt>
                <c:pt idx="314">
                  <c:v>40.06</c:v>
                </c:pt>
                <c:pt idx="315">
                  <c:v>39.760000000000005</c:v>
                </c:pt>
                <c:pt idx="316">
                  <c:v>39.980000000000004</c:v>
                </c:pt>
                <c:pt idx="317">
                  <c:v>38.92</c:v>
                </c:pt>
                <c:pt idx="318">
                  <c:v>39.599999999999994</c:v>
                </c:pt>
                <c:pt idx="319">
                  <c:v>40.160000000000004</c:v>
                </c:pt>
                <c:pt idx="320">
                  <c:v>39.260000000000005</c:v>
                </c:pt>
                <c:pt idx="321">
                  <c:v>38.839999999999996</c:v>
                </c:pt>
                <c:pt idx="322">
                  <c:v>37.5</c:v>
                </c:pt>
                <c:pt idx="323">
                  <c:v>37.799999999999997</c:v>
                </c:pt>
                <c:pt idx="324">
                  <c:v>38.54</c:v>
                </c:pt>
                <c:pt idx="325">
                  <c:v>37.459999999999994</c:v>
                </c:pt>
                <c:pt idx="326">
                  <c:v>36.979999999999997</c:v>
                </c:pt>
                <c:pt idx="327">
                  <c:v>37.019999999999996</c:v>
                </c:pt>
                <c:pt idx="328">
                  <c:v>36.92</c:v>
                </c:pt>
                <c:pt idx="329">
                  <c:v>37.14</c:v>
                </c:pt>
                <c:pt idx="330">
                  <c:v>36.86</c:v>
                </c:pt>
                <c:pt idx="331">
                  <c:v>36.520000000000003</c:v>
                </c:pt>
                <c:pt idx="332">
                  <c:v>35.96</c:v>
                </c:pt>
                <c:pt idx="333">
                  <c:v>37.339999999999996</c:v>
                </c:pt>
                <c:pt idx="334">
                  <c:v>37.799999999999997</c:v>
                </c:pt>
                <c:pt idx="335">
                  <c:v>37.979999999999997</c:v>
                </c:pt>
                <c:pt idx="336">
                  <c:v>38.659999999999997</c:v>
                </c:pt>
                <c:pt idx="337">
                  <c:v>37.42</c:v>
                </c:pt>
                <c:pt idx="338">
                  <c:v>39.480000000000004</c:v>
                </c:pt>
                <c:pt idx="339">
                  <c:v>39.36</c:v>
                </c:pt>
                <c:pt idx="340">
                  <c:v>38.520000000000003</c:v>
                </c:pt>
                <c:pt idx="341">
                  <c:v>40.08</c:v>
                </c:pt>
                <c:pt idx="342">
                  <c:v>40.46</c:v>
                </c:pt>
                <c:pt idx="343">
                  <c:v>40.019999999999996</c:v>
                </c:pt>
                <c:pt idx="344">
                  <c:v>40.179999999999993</c:v>
                </c:pt>
                <c:pt idx="345">
                  <c:v>39.760000000000005</c:v>
                </c:pt>
                <c:pt idx="346">
                  <c:v>40.379999999999995</c:v>
                </c:pt>
                <c:pt idx="347">
                  <c:v>40.599999999999994</c:v>
                </c:pt>
                <c:pt idx="348">
                  <c:v>40.700000000000003</c:v>
                </c:pt>
                <c:pt idx="349">
                  <c:v>40.08</c:v>
                </c:pt>
                <c:pt idx="350">
                  <c:v>40.459999999999994</c:v>
                </c:pt>
                <c:pt idx="351">
                  <c:v>40.679999999999993</c:v>
                </c:pt>
                <c:pt idx="352">
                  <c:v>40.179999999999993</c:v>
                </c:pt>
                <c:pt idx="353">
                  <c:v>39.679999999999993</c:v>
                </c:pt>
                <c:pt idx="354">
                  <c:v>39.36</c:v>
                </c:pt>
                <c:pt idx="355">
                  <c:v>39.26</c:v>
                </c:pt>
                <c:pt idx="356">
                  <c:v>40.480000000000004</c:v>
                </c:pt>
                <c:pt idx="357">
                  <c:v>40.58</c:v>
                </c:pt>
                <c:pt idx="358">
                  <c:v>40.18</c:v>
                </c:pt>
                <c:pt idx="359">
                  <c:v>40.9</c:v>
                </c:pt>
                <c:pt idx="360">
                  <c:v>40.86</c:v>
                </c:pt>
                <c:pt idx="361">
                  <c:v>40.760000000000005</c:v>
                </c:pt>
                <c:pt idx="362">
                  <c:v>40.92</c:v>
                </c:pt>
                <c:pt idx="363">
                  <c:v>40.559999999999995</c:v>
                </c:pt>
                <c:pt idx="364">
                  <c:v>41.14</c:v>
                </c:pt>
                <c:pt idx="365">
                  <c:v>41.04</c:v>
                </c:pt>
                <c:pt idx="366">
                  <c:v>40.799999999999997</c:v>
                </c:pt>
                <c:pt idx="367">
                  <c:v>40.880000000000003</c:v>
                </c:pt>
                <c:pt idx="368">
                  <c:v>41.12</c:v>
                </c:pt>
                <c:pt idx="369">
                  <c:v>41.279999999999994</c:v>
                </c:pt>
                <c:pt idx="370">
                  <c:v>42.260000000000005</c:v>
                </c:pt>
                <c:pt idx="371">
                  <c:v>42.22</c:v>
                </c:pt>
                <c:pt idx="372">
                  <c:v>41.74</c:v>
                </c:pt>
                <c:pt idx="373">
                  <c:v>42.18</c:v>
                </c:pt>
                <c:pt idx="374">
                  <c:v>42.160000000000004</c:v>
                </c:pt>
                <c:pt idx="375">
                  <c:v>41.839999999999996</c:v>
                </c:pt>
                <c:pt idx="376">
                  <c:v>41.76</c:v>
                </c:pt>
                <c:pt idx="377">
                  <c:v>42.11999999999999</c:v>
                </c:pt>
                <c:pt idx="378">
                  <c:v>41.679999999999993</c:v>
                </c:pt>
                <c:pt idx="379">
                  <c:v>41.88000000000001</c:v>
                </c:pt>
                <c:pt idx="380">
                  <c:v>42.239999999999995</c:v>
                </c:pt>
                <c:pt idx="381">
                  <c:v>41.879999999999995</c:v>
                </c:pt>
                <c:pt idx="382">
                  <c:v>41.24</c:v>
                </c:pt>
                <c:pt idx="383">
                  <c:v>41.120000000000005</c:v>
                </c:pt>
                <c:pt idx="384">
                  <c:v>40.959999999999994</c:v>
                </c:pt>
                <c:pt idx="385">
                  <c:v>40.620000000000005</c:v>
                </c:pt>
                <c:pt idx="386">
                  <c:v>39.980000000000004</c:v>
                </c:pt>
                <c:pt idx="387">
                  <c:v>39.9</c:v>
                </c:pt>
                <c:pt idx="388">
                  <c:v>39.679999999999993</c:v>
                </c:pt>
                <c:pt idx="389">
                  <c:v>39.779999999999994</c:v>
                </c:pt>
                <c:pt idx="390">
                  <c:v>39.6</c:v>
                </c:pt>
                <c:pt idx="391">
                  <c:v>39.879999999999995</c:v>
                </c:pt>
                <c:pt idx="392">
                  <c:v>39.540000000000006</c:v>
                </c:pt>
                <c:pt idx="393">
                  <c:v>39.86</c:v>
                </c:pt>
                <c:pt idx="394">
                  <c:v>39.839999999999996</c:v>
                </c:pt>
                <c:pt idx="395">
                  <c:v>39.279999999999994</c:v>
                </c:pt>
                <c:pt idx="396">
                  <c:v>39.620000000000005</c:v>
                </c:pt>
                <c:pt idx="397">
                  <c:v>39.200000000000003</c:v>
                </c:pt>
                <c:pt idx="398">
                  <c:v>39.059999999999995</c:v>
                </c:pt>
                <c:pt idx="399">
                  <c:v>38.94</c:v>
                </c:pt>
                <c:pt idx="400">
                  <c:v>38.86</c:v>
                </c:pt>
                <c:pt idx="401">
                  <c:v>39.160000000000004</c:v>
                </c:pt>
                <c:pt idx="402">
                  <c:v>39.260000000000005</c:v>
                </c:pt>
                <c:pt idx="403">
                  <c:v>38.76</c:v>
                </c:pt>
                <c:pt idx="404">
                  <c:v>39.22</c:v>
                </c:pt>
                <c:pt idx="405">
                  <c:v>39.04</c:v>
                </c:pt>
                <c:pt idx="406">
                  <c:v>38.380000000000003</c:v>
                </c:pt>
                <c:pt idx="407">
                  <c:v>37.720000000000006</c:v>
                </c:pt>
                <c:pt idx="408">
                  <c:v>37.42</c:v>
                </c:pt>
                <c:pt idx="409">
                  <c:v>36.92</c:v>
                </c:pt>
                <c:pt idx="410">
                  <c:v>36.820000000000007</c:v>
                </c:pt>
                <c:pt idx="411">
                  <c:v>36.94</c:v>
                </c:pt>
                <c:pt idx="412">
                  <c:v>36.56</c:v>
                </c:pt>
                <c:pt idx="413">
                  <c:v>36.220000000000006</c:v>
                </c:pt>
                <c:pt idx="414">
                  <c:v>36.699999999999996</c:v>
                </c:pt>
                <c:pt idx="415">
                  <c:v>36.26</c:v>
                </c:pt>
                <c:pt idx="416">
                  <c:v>36.08</c:v>
                </c:pt>
                <c:pt idx="417">
                  <c:v>35.58</c:v>
                </c:pt>
                <c:pt idx="418">
                  <c:v>35.160000000000004</c:v>
                </c:pt>
                <c:pt idx="419">
                  <c:v>35.36</c:v>
                </c:pt>
                <c:pt idx="420">
                  <c:v>34.82</c:v>
                </c:pt>
                <c:pt idx="421">
                  <c:v>34.619999999999997</c:v>
                </c:pt>
                <c:pt idx="422">
                  <c:v>34.36</c:v>
                </c:pt>
                <c:pt idx="423">
                  <c:v>33.64</c:v>
                </c:pt>
                <c:pt idx="424">
                  <c:v>33.660000000000004</c:v>
                </c:pt>
                <c:pt idx="425">
                  <c:v>33.58</c:v>
                </c:pt>
                <c:pt idx="426">
                  <c:v>33.780000000000008</c:v>
                </c:pt>
                <c:pt idx="427">
                  <c:v>33.279999999999994</c:v>
                </c:pt>
                <c:pt idx="428">
                  <c:v>33.479999999999997</c:v>
                </c:pt>
                <c:pt idx="429">
                  <c:v>33.220000000000006</c:v>
                </c:pt>
                <c:pt idx="430">
                  <c:v>32.82</c:v>
                </c:pt>
                <c:pt idx="431">
                  <c:v>33</c:v>
                </c:pt>
                <c:pt idx="432">
                  <c:v>32.720000000000006</c:v>
                </c:pt>
                <c:pt idx="433">
                  <c:v>32.840000000000003</c:v>
                </c:pt>
                <c:pt idx="434">
                  <c:v>32.64</c:v>
                </c:pt>
                <c:pt idx="435">
                  <c:v>32.280000000000008</c:v>
                </c:pt>
                <c:pt idx="436">
                  <c:v>32.76</c:v>
                </c:pt>
                <c:pt idx="437">
                  <c:v>32.559999999999995</c:v>
                </c:pt>
                <c:pt idx="438">
                  <c:v>32.940000000000005</c:v>
                </c:pt>
                <c:pt idx="439">
                  <c:v>33.04</c:v>
                </c:pt>
                <c:pt idx="440">
                  <c:v>32.380000000000003</c:v>
                </c:pt>
                <c:pt idx="441">
                  <c:v>32.880000000000003</c:v>
                </c:pt>
                <c:pt idx="442">
                  <c:v>32.339999999999996</c:v>
                </c:pt>
                <c:pt idx="443">
                  <c:v>33.08</c:v>
                </c:pt>
                <c:pt idx="444">
                  <c:v>32.86</c:v>
                </c:pt>
                <c:pt idx="445">
                  <c:v>32.82</c:v>
                </c:pt>
                <c:pt idx="446">
                  <c:v>32.660000000000004</c:v>
                </c:pt>
                <c:pt idx="447">
                  <c:v>33.22</c:v>
                </c:pt>
                <c:pt idx="448">
                  <c:v>33.239999999999995</c:v>
                </c:pt>
                <c:pt idx="449">
                  <c:v>32.64</c:v>
                </c:pt>
                <c:pt idx="450">
                  <c:v>32.559999999999995</c:v>
                </c:pt>
                <c:pt idx="451">
                  <c:v>33.340000000000003</c:v>
                </c:pt>
                <c:pt idx="452">
                  <c:v>32.86</c:v>
                </c:pt>
                <c:pt idx="453">
                  <c:v>32.74</c:v>
                </c:pt>
                <c:pt idx="454">
                  <c:v>32.519999999999996</c:v>
                </c:pt>
                <c:pt idx="455">
                  <c:v>32.58</c:v>
                </c:pt>
                <c:pt idx="456">
                  <c:v>32.4</c:v>
                </c:pt>
                <c:pt idx="466">
                  <c:v>31.975000000000001</c:v>
                </c:pt>
                <c:pt idx="467">
                  <c:v>32.220000000000006</c:v>
                </c:pt>
                <c:pt idx="468">
                  <c:v>31.26</c:v>
                </c:pt>
                <c:pt idx="469">
                  <c:v>31.139999999999997</c:v>
                </c:pt>
                <c:pt idx="470">
                  <c:v>31.04</c:v>
                </c:pt>
                <c:pt idx="471">
                  <c:v>31.580000000000002</c:v>
                </c:pt>
                <c:pt idx="472">
                  <c:v>31.52</c:v>
                </c:pt>
                <c:pt idx="473">
                  <c:v>31.26</c:v>
                </c:pt>
                <c:pt idx="474">
                  <c:v>30.68</c:v>
                </c:pt>
                <c:pt idx="475">
                  <c:v>30.339999999999996</c:v>
                </c:pt>
                <c:pt idx="476">
                  <c:v>29.7</c:v>
                </c:pt>
                <c:pt idx="477">
                  <c:v>29.020000000000003</c:v>
                </c:pt>
                <c:pt idx="478">
                  <c:v>29.139999999999997</c:v>
                </c:pt>
                <c:pt idx="479">
                  <c:v>28.7</c:v>
                </c:pt>
                <c:pt idx="480">
                  <c:v>28.939999999999998</c:v>
                </c:pt>
                <c:pt idx="481">
                  <c:v>29.140000000000004</c:v>
                </c:pt>
                <c:pt idx="482">
                  <c:v>29.7</c:v>
                </c:pt>
                <c:pt idx="483">
                  <c:v>29.48</c:v>
                </c:pt>
                <c:pt idx="484">
                  <c:v>29.359999999999996</c:v>
                </c:pt>
                <c:pt idx="485">
                  <c:v>29.4</c:v>
                </c:pt>
                <c:pt idx="486">
                  <c:v>30.18</c:v>
                </c:pt>
                <c:pt idx="487">
                  <c:v>30.02</c:v>
                </c:pt>
                <c:pt idx="488">
                  <c:v>30.04</c:v>
                </c:pt>
                <c:pt idx="489">
                  <c:v>30.1</c:v>
                </c:pt>
                <c:pt idx="490">
                  <c:v>30.119999999999997</c:v>
                </c:pt>
                <c:pt idx="491">
                  <c:v>29.98</c:v>
                </c:pt>
                <c:pt idx="492">
                  <c:v>30.04</c:v>
                </c:pt>
                <c:pt idx="493">
                  <c:v>29.7</c:v>
                </c:pt>
                <c:pt idx="494">
                  <c:v>29.48</c:v>
                </c:pt>
                <c:pt idx="495">
                  <c:v>30</c:v>
                </c:pt>
                <c:pt idx="496">
                  <c:v>30.52</c:v>
                </c:pt>
                <c:pt idx="497">
                  <c:v>31.040000000000003</c:v>
                </c:pt>
                <c:pt idx="498">
                  <c:v>31.080000000000002</c:v>
                </c:pt>
                <c:pt idx="499">
                  <c:v>31.72</c:v>
                </c:pt>
                <c:pt idx="500">
                  <c:v>31.4</c:v>
                </c:pt>
                <c:pt idx="501">
                  <c:v>31.6</c:v>
                </c:pt>
                <c:pt idx="502">
                  <c:v>32.56</c:v>
                </c:pt>
                <c:pt idx="503">
                  <c:v>32.160000000000004</c:v>
                </c:pt>
                <c:pt idx="504">
                  <c:v>32.5</c:v>
                </c:pt>
                <c:pt idx="505">
                  <c:v>32.42</c:v>
                </c:pt>
                <c:pt idx="506">
                  <c:v>32.46</c:v>
                </c:pt>
                <c:pt idx="507">
                  <c:v>32.720000000000006</c:v>
                </c:pt>
                <c:pt idx="508">
                  <c:v>32.119999999999997</c:v>
                </c:pt>
                <c:pt idx="509">
                  <c:v>32.040000000000006</c:v>
                </c:pt>
                <c:pt idx="510">
                  <c:v>31.540000000000003</c:v>
                </c:pt>
                <c:pt idx="511">
                  <c:v>31.3</c:v>
                </c:pt>
                <c:pt idx="512">
                  <c:v>31.4</c:v>
                </c:pt>
                <c:pt idx="513">
                  <c:v>31.28</c:v>
                </c:pt>
                <c:pt idx="514">
                  <c:v>31</c:v>
                </c:pt>
                <c:pt idx="515">
                  <c:v>30.68</c:v>
                </c:pt>
                <c:pt idx="516">
                  <c:v>30.5</c:v>
                </c:pt>
                <c:pt idx="517">
                  <c:v>30.18</c:v>
                </c:pt>
                <c:pt idx="518">
                  <c:v>29.860000000000003</c:v>
                </c:pt>
                <c:pt idx="519">
                  <c:v>29.620000000000005</c:v>
                </c:pt>
                <c:pt idx="520">
                  <c:v>29.52</c:v>
                </c:pt>
                <c:pt idx="521">
                  <c:v>29.18</c:v>
                </c:pt>
                <c:pt idx="522">
                  <c:v>28.840000000000003</c:v>
                </c:pt>
                <c:pt idx="523">
                  <c:v>29.32</c:v>
                </c:pt>
                <c:pt idx="524">
                  <c:v>29.440000000000005</c:v>
                </c:pt>
                <c:pt idx="525">
                  <c:v>28.78</c:v>
                </c:pt>
                <c:pt idx="526">
                  <c:v>28.860000000000003</c:v>
                </c:pt>
                <c:pt idx="527">
                  <c:v>29.2</c:v>
                </c:pt>
                <c:pt idx="528">
                  <c:v>29.159999999999997</c:v>
                </c:pt>
                <c:pt idx="529">
                  <c:v>28.439999999999998</c:v>
                </c:pt>
                <c:pt idx="530">
                  <c:v>28.340000000000003</c:v>
                </c:pt>
                <c:pt idx="531">
                  <c:v>27.8</c:v>
                </c:pt>
                <c:pt idx="532">
                  <c:v>27.119999999999997</c:v>
                </c:pt>
                <c:pt idx="533">
                  <c:v>27.639999999999997</c:v>
                </c:pt>
                <c:pt idx="534">
                  <c:v>28.04</c:v>
                </c:pt>
                <c:pt idx="535">
                  <c:v>28</c:v>
                </c:pt>
                <c:pt idx="536">
                  <c:v>27.979999999999997</c:v>
                </c:pt>
                <c:pt idx="537">
                  <c:v>27.72</c:v>
                </c:pt>
                <c:pt idx="538">
                  <c:v>27.7</c:v>
                </c:pt>
                <c:pt idx="539">
                  <c:v>27.080000000000002</c:v>
                </c:pt>
                <c:pt idx="540">
                  <c:v>26.919999999999998</c:v>
                </c:pt>
                <c:pt idx="541">
                  <c:v>26.6</c:v>
                </c:pt>
                <c:pt idx="542">
                  <c:v>26.22</c:v>
                </c:pt>
                <c:pt idx="543">
                  <c:v>25.880000000000003</c:v>
                </c:pt>
                <c:pt idx="544">
                  <c:v>25.96</c:v>
                </c:pt>
                <c:pt idx="545">
                  <c:v>25.82</c:v>
                </c:pt>
                <c:pt idx="546">
                  <c:v>25.320000000000004</c:v>
                </c:pt>
                <c:pt idx="547">
                  <c:v>25.300000000000004</c:v>
                </c:pt>
                <c:pt idx="548">
                  <c:v>25.6</c:v>
                </c:pt>
                <c:pt idx="549">
                  <c:v>24.979999999999997</c:v>
                </c:pt>
                <c:pt idx="550">
                  <c:v>25.32</c:v>
                </c:pt>
                <c:pt idx="551">
                  <c:v>24.82</c:v>
                </c:pt>
                <c:pt idx="552">
                  <c:v>24.82</c:v>
                </c:pt>
                <c:pt idx="553">
                  <c:v>24</c:v>
                </c:pt>
                <c:pt idx="554">
                  <c:v>23.9</c:v>
                </c:pt>
                <c:pt idx="555">
                  <c:v>24.080000000000002</c:v>
                </c:pt>
                <c:pt idx="556">
                  <c:v>24.16</c:v>
                </c:pt>
                <c:pt idx="557">
                  <c:v>24.119999999999997</c:v>
                </c:pt>
                <c:pt idx="558">
                  <c:v>23.78</c:v>
                </c:pt>
                <c:pt idx="559">
                  <c:v>23.560000000000002</c:v>
                </c:pt>
                <c:pt idx="560">
                  <c:v>23.859999999999996</c:v>
                </c:pt>
                <c:pt idx="561">
                  <c:v>23.099999999999998</c:v>
                </c:pt>
                <c:pt idx="562">
                  <c:v>23.419999999999998</c:v>
                </c:pt>
                <c:pt idx="563">
                  <c:v>22.939999999999998</c:v>
                </c:pt>
                <c:pt idx="564">
                  <c:v>23.32</c:v>
                </c:pt>
                <c:pt idx="565">
                  <c:v>23.28</c:v>
                </c:pt>
                <c:pt idx="566">
                  <c:v>23.04</c:v>
                </c:pt>
                <c:pt idx="567">
                  <c:v>22.439999999999998</c:v>
                </c:pt>
                <c:pt idx="568">
                  <c:v>23.380000000000003</c:v>
                </c:pt>
                <c:pt idx="569">
                  <c:v>23.34</c:v>
                </c:pt>
                <c:pt idx="570">
                  <c:v>23.639999999999997</c:v>
                </c:pt>
                <c:pt idx="571">
                  <c:v>23.659999999999997</c:v>
                </c:pt>
                <c:pt idx="572">
                  <c:v>23.880000000000003</c:v>
                </c:pt>
                <c:pt idx="573">
                  <c:v>24.060000000000002</c:v>
                </c:pt>
                <c:pt idx="574">
                  <c:v>24.6</c:v>
                </c:pt>
                <c:pt idx="575">
                  <c:v>24.24</c:v>
                </c:pt>
                <c:pt idx="576">
                  <c:v>24.919999999999998</c:v>
                </c:pt>
                <c:pt idx="577">
                  <c:v>24.54</c:v>
                </c:pt>
                <c:pt idx="578">
                  <c:v>24.319999999999997</c:v>
                </c:pt>
                <c:pt idx="579">
                  <c:v>24.919999999999998</c:v>
                </c:pt>
                <c:pt idx="580">
                  <c:v>24.9</c:v>
                </c:pt>
                <c:pt idx="581">
                  <c:v>25.880000000000003</c:v>
                </c:pt>
                <c:pt idx="582">
                  <c:v>25.22</c:v>
                </c:pt>
                <c:pt idx="583">
                  <c:v>25.6</c:v>
                </c:pt>
                <c:pt idx="584">
                  <c:v>25.880000000000003</c:v>
                </c:pt>
                <c:pt idx="585">
                  <c:v>26.759999999999998</c:v>
                </c:pt>
                <c:pt idx="586">
                  <c:v>26.840000000000003</c:v>
                </c:pt>
                <c:pt idx="587">
                  <c:v>27.080000000000002</c:v>
                </c:pt>
                <c:pt idx="588">
                  <c:v>27.339999999999996</c:v>
                </c:pt>
                <c:pt idx="589">
                  <c:v>26.74</c:v>
                </c:pt>
                <c:pt idx="590">
                  <c:v>26.24</c:v>
                </c:pt>
                <c:pt idx="591">
                  <c:v>26.54</c:v>
                </c:pt>
                <c:pt idx="592">
                  <c:v>26</c:v>
                </c:pt>
                <c:pt idx="593">
                  <c:v>26.22</c:v>
                </c:pt>
                <c:pt idx="594">
                  <c:v>26.28</c:v>
                </c:pt>
                <c:pt idx="595">
                  <c:v>26.439999999999998</c:v>
                </c:pt>
                <c:pt idx="596">
                  <c:v>26.240000000000002</c:v>
                </c:pt>
                <c:pt idx="597">
                  <c:v>26.3</c:v>
                </c:pt>
                <c:pt idx="598">
                  <c:v>25.880000000000003</c:v>
                </c:pt>
                <c:pt idx="599">
                  <c:v>25.360000000000003</c:v>
                </c:pt>
                <c:pt idx="600">
                  <c:v>25.32</c:v>
                </c:pt>
                <c:pt idx="601">
                  <c:v>26.18</c:v>
                </c:pt>
                <c:pt idx="602">
                  <c:v>25.78</c:v>
                </c:pt>
                <c:pt idx="603">
                  <c:v>26.500000000000007</c:v>
                </c:pt>
                <c:pt idx="604">
                  <c:v>26.139999999999997</c:v>
                </c:pt>
                <c:pt idx="605">
                  <c:v>26.419999999999998</c:v>
                </c:pt>
                <c:pt idx="606">
                  <c:v>26.18</c:v>
                </c:pt>
                <c:pt idx="607">
                  <c:v>26.02</c:v>
                </c:pt>
                <c:pt idx="608">
                  <c:v>26.160000000000004</c:v>
                </c:pt>
                <c:pt idx="609">
                  <c:v>26.440000000000005</c:v>
                </c:pt>
                <c:pt idx="610">
                  <c:v>27.360000000000003</c:v>
                </c:pt>
                <c:pt idx="611">
                  <c:v>26.72</c:v>
                </c:pt>
                <c:pt idx="612">
                  <c:v>27.1</c:v>
                </c:pt>
                <c:pt idx="613">
                  <c:v>27.78</c:v>
                </c:pt>
                <c:pt idx="614">
                  <c:v>28.9</c:v>
                </c:pt>
                <c:pt idx="615">
                  <c:v>30.419999999999998</c:v>
                </c:pt>
                <c:pt idx="616">
                  <c:v>31.78</c:v>
                </c:pt>
                <c:pt idx="617">
                  <c:v>33.180000000000007</c:v>
                </c:pt>
                <c:pt idx="618">
                  <c:v>33.299999999999997</c:v>
                </c:pt>
                <c:pt idx="619">
                  <c:v>33.699999999999996</c:v>
                </c:pt>
                <c:pt idx="620">
                  <c:v>33.44</c:v>
                </c:pt>
                <c:pt idx="621">
                  <c:v>33.959999999999994</c:v>
                </c:pt>
                <c:pt idx="622">
                  <c:v>34.08</c:v>
                </c:pt>
                <c:pt idx="623">
                  <c:v>34.58</c:v>
                </c:pt>
                <c:pt idx="624">
                  <c:v>34.64</c:v>
                </c:pt>
                <c:pt idx="625">
                  <c:v>35.239999999999995</c:v>
                </c:pt>
                <c:pt idx="626">
                  <c:v>35.92</c:v>
                </c:pt>
                <c:pt idx="627">
                  <c:v>36.380000000000003</c:v>
                </c:pt>
                <c:pt idx="628">
                  <c:v>36.4</c:v>
                </c:pt>
                <c:pt idx="629">
                  <c:v>36.92</c:v>
                </c:pt>
                <c:pt idx="630">
                  <c:v>37.260000000000005</c:v>
                </c:pt>
                <c:pt idx="631">
                  <c:v>36.96</c:v>
                </c:pt>
                <c:pt idx="632">
                  <c:v>36.86</c:v>
                </c:pt>
                <c:pt idx="633">
                  <c:v>36.700000000000003</c:v>
                </c:pt>
                <c:pt idx="634">
                  <c:v>36.86</c:v>
                </c:pt>
                <c:pt idx="635">
                  <c:v>36.279999999999994</c:v>
                </c:pt>
                <c:pt idx="636">
                  <c:v>35.92</c:v>
                </c:pt>
                <c:pt idx="637">
                  <c:v>36.72</c:v>
                </c:pt>
                <c:pt idx="638">
                  <c:v>36.119999999999997</c:v>
                </c:pt>
                <c:pt idx="639">
                  <c:v>36.06</c:v>
                </c:pt>
                <c:pt idx="640">
                  <c:v>36.979999999999997</c:v>
                </c:pt>
                <c:pt idx="641">
                  <c:v>37.540000000000006</c:v>
                </c:pt>
                <c:pt idx="642">
                  <c:v>37.839999999999996</c:v>
                </c:pt>
                <c:pt idx="643">
                  <c:v>38.760000000000005</c:v>
                </c:pt>
                <c:pt idx="644">
                  <c:v>38.86</c:v>
                </c:pt>
                <c:pt idx="645">
                  <c:v>39.760000000000005</c:v>
                </c:pt>
                <c:pt idx="646">
                  <c:v>39.480000000000004</c:v>
                </c:pt>
                <c:pt idx="647">
                  <c:v>40.44</c:v>
                </c:pt>
                <c:pt idx="648">
                  <c:v>40.64</c:v>
                </c:pt>
                <c:pt idx="649">
                  <c:v>41.279999999999994</c:v>
                </c:pt>
                <c:pt idx="650">
                  <c:v>40.86</c:v>
                </c:pt>
                <c:pt idx="651">
                  <c:v>40.200000000000003</c:v>
                </c:pt>
                <c:pt idx="652">
                  <c:v>39.660000000000004</c:v>
                </c:pt>
                <c:pt idx="653">
                  <c:v>38.760000000000005</c:v>
                </c:pt>
                <c:pt idx="654">
                  <c:v>38.56</c:v>
                </c:pt>
                <c:pt idx="655">
                  <c:v>38.6</c:v>
                </c:pt>
                <c:pt idx="656">
                  <c:v>38.6</c:v>
                </c:pt>
                <c:pt idx="657">
                  <c:v>38.419999999999995</c:v>
                </c:pt>
                <c:pt idx="658">
                  <c:v>37.380000000000003</c:v>
                </c:pt>
                <c:pt idx="659">
                  <c:v>37.380000000000003</c:v>
                </c:pt>
                <c:pt idx="660">
                  <c:v>36.779999999999994</c:v>
                </c:pt>
                <c:pt idx="661">
                  <c:v>35.980000000000004</c:v>
                </c:pt>
                <c:pt idx="662">
                  <c:v>34.92</c:v>
                </c:pt>
                <c:pt idx="663">
                  <c:v>34.179999999999993</c:v>
                </c:pt>
                <c:pt idx="664">
                  <c:v>34.980000000000004</c:v>
                </c:pt>
                <c:pt idx="665">
                  <c:v>36.880000000000003</c:v>
                </c:pt>
                <c:pt idx="666">
                  <c:v>38.4</c:v>
                </c:pt>
                <c:pt idx="667">
                  <c:v>38.779999999999994</c:v>
                </c:pt>
                <c:pt idx="668">
                  <c:v>40.4</c:v>
                </c:pt>
                <c:pt idx="669">
                  <c:v>40.239999999999995</c:v>
                </c:pt>
                <c:pt idx="670">
                  <c:v>39.82</c:v>
                </c:pt>
                <c:pt idx="671">
                  <c:v>39.64</c:v>
                </c:pt>
                <c:pt idx="672">
                  <c:v>39.839999999999996</c:v>
                </c:pt>
                <c:pt idx="673">
                  <c:v>38.959999999999994</c:v>
                </c:pt>
                <c:pt idx="674">
                  <c:v>38.839999999999996</c:v>
                </c:pt>
                <c:pt idx="675">
                  <c:v>38.44</c:v>
                </c:pt>
                <c:pt idx="676">
                  <c:v>38.280000000000008</c:v>
                </c:pt>
                <c:pt idx="677">
                  <c:v>38.479999999999997</c:v>
                </c:pt>
                <c:pt idx="678">
                  <c:v>39.14</c:v>
                </c:pt>
                <c:pt idx="679">
                  <c:v>39.160000000000004</c:v>
                </c:pt>
                <c:pt idx="680">
                  <c:v>39.279999999999994</c:v>
                </c:pt>
                <c:pt idx="681">
                  <c:v>39.06</c:v>
                </c:pt>
                <c:pt idx="682">
                  <c:v>39.92</c:v>
                </c:pt>
                <c:pt idx="683">
                  <c:v>39.58</c:v>
                </c:pt>
                <c:pt idx="684">
                  <c:v>39.239999999999995</c:v>
                </c:pt>
                <c:pt idx="685">
                  <c:v>38.5</c:v>
                </c:pt>
                <c:pt idx="686">
                  <c:v>38.28</c:v>
                </c:pt>
                <c:pt idx="687">
                  <c:v>37.760000000000005</c:v>
                </c:pt>
                <c:pt idx="688">
                  <c:v>36.96</c:v>
                </c:pt>
                <c:pt idx="689">
                  <c:v>36.46</c:v>
                </c:pt>
                <c:pt idx="690">
                  <c:v>35.32</c:v>
                </c:pt>
                <c:pt idx="691">
                  <c:v>34.86</c:v>
                </c:pt>
                <c:pt idx="692">
                  <c:v>35.200000000000003</c:v>
                </c:pt>
                <c:pt idx="693">
                  <c:v>34.46</c:v>
                </c:pt>
                <c:pt idx="694">
                  <c:v>34.42</c:v>
                </c:pt>
                <c:pt idx="695">
                  <c:v>33.700000000000003</c:v>
                </c:pt>
                <c:pt idx="696">
                  <c:v>32.199999999999996</c:v>
                </c:pt>
                <c:pt idx="697">
                  <c:v>30.359999999999996</c:v>
                </c:pt>
                <c:pt idx="698">
                  <c:v>29.74</c:v>
                </c:pt>
                <c:pt idx="699">
                  <c:v>29.479999999999997</c:v>
                </c:pt>
                <c:pt idx="700">
                  <c:v>29.24</c:v>
                </c:pt>
                <c:pt idx="701">
                  <c:v>29.160000000000004</c:v>
                </c:pt>
                <c:pt idx="702">
                  <c:v>29.1</c:v>
                </c:pt>
                <c:pt idx="703">
                  <c:v>28.659999999999997</c:v>
                </c:pt>
                <c:pt idx="704">
                  <c:v>28.72</c:v>
                </c:pt>
                <c:pt idx="705">
                  <c:v>28.279999999999994</c:v>
                </c:pt>
                <c:pt idx="706">
                  <c:v>28.639999999999997</c:v>
                </c:pt>
                <c:pt idx="707">
                  <c:v>28.340000000000003</c:v>
                </c:pt>
                <c:pt idx="708">
                  <c:v>28.52</c:v>
                </c:pt>
                <c:pt idx="709">
                  <c:v>28.619999999999997</c:v>
                </c:pt>
                <c:pt idx="710">
                  <c:v>28.679999999999996</c:v>
                </c:pt>
                <c:pt idx="711">
                  <c:v>28.72</c:v>
                </c:pt>
                <c:pt idx="712">
                  <c:v>29.640000000000004</c:v>
                </c:pt>
                <c:pt idx="713">
                  <c:v>29.840000000000003</c:v>
                </c:pt>
                <c:pt idx="714">
                  <c:v>30.379999999999995</c:v>
                </c:pt>
                <c:pt idx="715">
                  <c:v>30.059999999999995</c:v>
                </c:pt>
                <c:pt idx="716">
                  <c:v>30.339999999999996</c:v>
                </c:pt>
                <c:pt idx="717">
                  <c:v>30.560000000000002</c:v>
                </c:pt>
                <c:pt idx="718">
                  <c:v>30.76</c:v>
                </c:pt>
                <c:pt idx="719">
                  <c:v>30.940000000000005</c:v>
                </c:pt>
                <c:pt idx="720">
                  <c:v>31</c:v>
                </c:pt>
                <c:pt idx="721">
                  <c:v>30.860000000000003</c:v>
                </c:pt>
                <c:pt idx="722">
                  <c:v>31.4</c:v>
                </c:pt>
                <c:pt idx="723">
                  <c:v>30.76</c:v>
                </c:pt>
                <c:pt idx="724">
                  <c:v>31.059999999999995</c:v>
                </c:pt>
                <c:pt idx="725">
                  <c:v>30.939999999999998</c:v>
                </c:pt>
                <c:pt idx="726">
                  <c:v>30.679999999999996</c:v>
                </c:pt>
                <c:pt idx="727">
                  <c:v>30.78</c:v>
                </c:pt>
                <c:pt idx="728">
                  <c:v>30.580000000000002</c:v>
                </c:pt>
                <c:pt idx="729">
                  <c:v>31.320000000000004</c:v>
                </c:pt>
                <c:pt idx="730">
                  <c:v>31.24</c:v>
                </c:pt>
                <c:pt idx="731">
                  <c:v>31.139999999999997</c:v>
                </c:pt>
                <c:pt idx="732">
                  <c:v>31.22</c:v>
                </c:pt>
                <c:pt idx="733">
                  <c:v>31.3</c:v>
                </c:pt>
                <c:pt idx="734">
                  <c:v>31.640000000000004</c:v>
                </c:pt>
                <c:pt idx="735">
                  <c:v>31.52</c:v>
                </c:pt>
                <c:pt idx="736">
                  <c:v>31.7</c:v>
                </c:pt>
                <c:pt idx="737">
                  <c:v>31.76</c:v>
                </c:pt>
                <c:pt idx="738">
                  <c:v>32.020000000000003</c:v>
                </c:pt>
                <c:pt idx="739">
                  <c:v>31.68</c:v>
                </c:pt>
                <c:pt idx="740">
                  <c:v>31.620000000000005</c:v>
                </c:pt>
                <c:pt idx="741">
                  <c:v>31.119999999999997</c:v>
                </c:pt>
                <c:pt idx="742">
                  <c:v>31.1</c:v>
                </c:pt>
                <c:pt idx="743">
                  <c:v>30.76</c:v>
                </c:pt>
                <c:pt idx="744">
                  <c:v>30.78</c:v>
                </c:pt>
                <c:pt idx="745">
                  <c:v>30.360000000000003</c:v>
                </c:pt>
                <c:pt idx="746">
                  <c:v>30.28</c:v>
                </c:pt>
                <c:pt idx="747">
                  <c:v>30.119999999999997</c:v>
                </c:pt>
                <c:pt idx="748">
                  <c:v>29.439999999999998</c:v>
                </c:pt>
                <c:pt idx="749">
                  <c:v>29.5</c:v>
                </c:pt>
                <c:pt idx="750">
                  <c:v>29.2</c:v>
                </c:pt>
                <c:pt idx="751">
                  <c:v>28.620000000000005</c:v>
                </c:pt>
                <c:pt idx="752">
                  <c:v>28.18</c:v>
                </c:pt>
                <c:pt idx="753">
                  <c:v>28.1</c:v>
                </c:pt>
                <c:pt idx="754">
                  <c:v>28.22</c:v>
                </c:pt>
                <c:pt idx="755">
                  <c:v>27.879999999999995</c:v>
                </c:pt>
                <c:pt idx="756">
                  <c:v>28.5</c:v>
                </c:pt>
                <c:pt idx="757">
                  <c:v>28.8</c:v>
                </c:pt>
                <c:pt idx="758">
                  <c:v>29.380000000000003</c:v>
                </c:pt>
                <c:pt idx="759">
                  <c:v>29.440000000000005</c:v>
                </c:pt>
                <c:pt idx="760">
                  <c:v>30.22</c:v>
                </c:pt>
                <c:pt idx="761">
                  <c:v>30.580000000000002</c:v>
                </c:pt>
                <c:pt idx="762">
                  <c:v>30.540000000000003</c:v>
                </c:pt>
                <c:pt idx="763">
                  <c:v>30.940000000000005</c:v>
                </c:pt>
                <c:pt idx="764">
                  <c:v>30.68</c:v>
                </c:pt>
                <c:pt idx="765">
                  <c:v>31.160000000000004</c:v>
                </c:pt>
                <c:pt idx="766">
                  <c:v>30.520000000000003</c:v>
                </c:pt>
                <c:pt idx="767">
                  <c:v>30.639999999999997</c:v>
                </c:pt>
                <c:pt idx="768">
                  <c:v>30.2</c:v>
                </c:pt>
                <c:pt idx="769">
                  <c:v>29.98</c:v>
                </c:pt>
                <c:pt idx="770">
                  <c:v>29.32</c:v>
                </c:pt>
                <c:pt idx="771">
                  <c:v>29.02</c:v>
                </c:pt>
                <c:pt idx="772">
                  <c:v>28.939999999999998</c:v>
                </c:pt>
                <c:pt idx="773">
                  <c:v>28.439999999999998</c:v>
                </c:pt>
                <c:pt idx="774">
                  <c:v>27.839999999999996</c:v>
                </c:pt>
                <c:pt idx="775">
                  <c:v>27.32</c:v>
                </c:pt>
                <c:pt idx="776">
                  <c:v>26.76</c:v>
                </c:pt>
                <c:pt idx="777">
                  <c:v>26.759999999999998</c:v>
                </c:pt>
                <c:pt idx="778">
                  <c:v>26.4</c:v>
                </c:pt>
                <c:pt idx="779">
                  <c:v>26.3</c:v>
                </c:pt>
                <c:pt idx="780">
                  <c:v>26.439999999999998</c:v>
                </c:pt>
                <c:pt idx="781">
                  <c:v>26.32</c:v>
                </c:pt>
                <c:pt idx="782">
                  <c:v>26.020000000000003</c:v>
                </c:pt>
                <c:pt idx="783">
                  <c:v>26.28</c:v>
                </c:pt>
                <c:pt idx="784">
                  <c:v>26.140000000000004</c:v>
                </c:pt>
                <c:pt idx="785">
                  <c:v>25.5</c:v>
                </c:pt>
                <c:pt idx="786">
                  <c:v>25.639999999999997</c:v>
                </c:pt>
                <c:pt idx="787">
                  <c:v>25.560000000000002</c:v>
                </c:pt>
                <c:pt idx="788">
                  <c:v>24.9</c:v>
                </c:pt>
                <c:pt idx="789">
                  <c:v>25.02</c:v>
                </c:pt>
                <c:pt idx="790">
                  <c:v>24.74</c:v>
                </c:pt>
                <c:pt idx="791">
                  <c:v>24.400000000000002</c:v>
                </c:pt>
                <c:pt idx="792">
                  <c:v>24.26</c:v>
                </c:pt>
                <c:pt idx="793">
                  <c:v>24.439999999999998</c:v>
                </c:pt>
                <c:pt idx="794">
                  <c:v>24.18</c:v>
                </c:pt>
                <c:pt idx="795">
                  <c:v>23.86</c:v>
                </c:pt>
                <c:pt idx="796">
                  <c:v>23.72</c:v>
                </c:pt>
                <c:pt idx="797">
                  <c:v>23.939999999999998</c:v>
                </c:pt>
                <c:pt idx="798">
                  <c:v>23.26</c:v>
                </c:pt>
                <c:pt idx="799">
                  <c:v>23.240000000000002</c:v>
                </c:pt>
                <c:pt idx="800">
                  <c:v>23.139999999999997</c:v>
                </c:pt>
                <c:pt idx="801">
                  <c:v>23.04</c:v>
                </c:pt>
                <c:pt idx="802">
                  <c:v>22.9</c:v>
                </c:pt>
                <c:pt idx="803">
                  <c:v>22.9</c:v>
                </c:pt>
                <c:pt idx="804">
                  <c:v>23.080000000000002</c:v>
                </c:pt>
                <c:pt idx="805">
                  <c:v>22.54</c:v>
                </c:pt>
                <c:pt idx="806">
                  <c:v>22.6</c:v>
                </c:pt>
                <c:pt idx="807">
                  <c:v>22.939999999999998</c:v>
                </c:pt>
                <c:pt idx="808">
                  <c:v>22.64</c:v>
                </c:pt>
                <c:pt idx="809">
                  <c:v>22.2</c:v>
                </c:pt>
                <c:pt idx="810">
                  <c:v>22.119999999999997</c:v>
                </c:pt>
                <c:pt idx="811">
                  <c:v>22.2</c:v>
                </c:pt>
                <c:pt idx="812">
                  <c:v>22.22</c:v>
                </c:pt>
                <c:pt idx="813">
                  <c:v>21.939999999999998</c:v>
                </c:pt>
                <c:pt idx="814">
                  <c:v>22.060000000000002</c:v>
                </c:pt>
                <c:pt idx="815">
                  <c:v>22.04</c:v>
                </c:pt>
                <c:pt idx="816">
                  <c:v>21.819999999999997</c:v>
                </c:pt>
                <c:pt idx="817">
                  <c:v>21.259999999999998</c:v>
                </c:pt>
                <c:pt idx="818">
                  <c:v>21.74</c:v>
                </c:pt>
                <c:pt idx="819">
                  <c:v>22</c:v>
                </c:pt>
                <c:pt idx="820">
                  <c:v>21.82</c:v>
                </c:pt>
                <c:pt idx="821">
                  <c:v>21.94</c:v>
                </c:pt>
                <c:pt idx="822">
                  <c:v>21.82</c:v>
                </c:pt>
                <c:pt idx="823">
                  <c:v>22.22</c:v>
                </c:pt>
                <c:pt idx="824">
                  <c:v>22.240000000000002</c:v>
                </c:pt>
                <c:pt idx="825">
                  <c:v>22.1</c:v>
                </c:pt>
                <c:pt idx="826">
                  <c:v>22.375000000000004</c:v>
                </c:pt>
                <c:pt idx="827">
                  <c:v>21.740000000000002</c:v>
                </c:pt>
                <c:pt idx="828">
                  <c:v>22.080000000000002</c:v>
                </c:pt>
                <c:pt idx="829">
                  <c:v>22.1</c:v>
                </c:pt>
                <c:pt idx="830">
                  <c:v>22.16</c:v>
                </c:pt>
                <c:pt idx="831">
                  <c:v>22.68</c:v>
                </c:pt>
                <c:pt idx="832">
                  <c:v>22.6</c:v>
                </c:pt>
                <c:pt idx="833">
                  <c:v>22.5</c:v>
                </c:pt>
                <c:pt idx="834">
                  <c:v>22.52</c:v>
                </c:pt>
                <c:pt idx="835">
                  <c:v>22.68</c:v>
                </c:pt>
                <c:pt idx="836">
                  <c:v>22.500000000000004</c:v>
                </c:pt>
                <c:pt idx="837">
                  <c:v>22.72</c:v>
                </c:pt>
                <c:pt idx="838">
                  <c:v>22.68</c:v>
                </c:pt>
                <c:pt idx="839">
                  <c:v>21.68</c:v>
                </c:pt>
                <c:pt idx="840">
                  <c:v>22.7</c:v>
                </c:pt>
                <c:pt idx="841">
                  <c:v>23.4</c:v>
                </c:pt>
                <c:pt idx="842">
                  <c:v>23.139999999999997</c:v>
                </c:pt>
                <c:pt idx="843">
                  <c:v>23.36</c:v>
                </c:pt>
                <c:pt idx="844">
                  <c:v>23.74</c:v>
                </c:pt>
                <c:pt idx="845">
                  <c:v>23.540000000000003</c:v>
                </c:pt>
                <c:pt idx="846">
                  <c:v>23.619999999999997</c:v>
                </c:pt>
                <c:pt idx="847">
                  <c:v>23.939999999999998</c:v>
                </c:pt>
                <c:pt idx="848">
                  <c:v>23.92</c:v>
                </c:pt>
                <c:pt idx="849">
                  <c:v>24.18</c:v>
                </c:pt>
                <c:pt idx="850">
                  <c:v>24.76</c:v>
                </c:pt>
                <c:pt idx="851">
                  <c:v>25.139999999999997</c:v>
                </c:pt>
                <c:pt idx="852">
                  <c:v>25.119999999999997</c:v>
                </c:pt>
                <c:pt idx="853">
                  <c:v>25.299999999999997</c:v>
                </c:pt>
                <c:pt idx="854">
                  <c:v>25.32</c:v>
                </c:pt>
                <c:pt idx="855">
                  <c:v>26.02</c:v>
                </c:pt>
                <c:pt idx="856">
                  <c:v>25.880000000000003</c:v>
                </c:pt>
                <c:pt idx="857">
                  <c:v>25.939999999999998</c:v>
                </c:pt>
                <c:pt idx="858">
                  <c:v>25.9</c:v>
                </c:pt>
                <c:pt idx="859">
                  <c:v>26.459999999999997</c:v>
                </c:pt>
                <c:pt idx="860">
                  <c:v>26.839999999999996</c:v>
                </c:pt>
                <c:pt idx="861">
                  <c:v>27.240000000000002</c:v>
                </c:pt>
                <c:pt idx="862">
                  <c:v>26.880000000000003</c:v>
                </c:pt>
                <c:pt idx="863">
                  <c:v>26.979999999999997</c:v>
                </c:pt>
                <c:pt idx="864">
                  <c:v>27.119999999999997</c:v>
                </c:pt>
                <c:pt idx="865">
                  <c:v>26.859999999999996</c:v>
                </c:pt>
                <c:pt idx="866">
                  <c:v>26.9</c:v>
                </c:pt>
                <c:pt idx="867">
                  <c:v>26.6</c:v>
                </c:pt>
                <c:pt idx="868">
                  <c:v>26.4</c:v>
                </c:pt>
                <c:pt idx="869">
                  <c:v>26.22</c:v>
                </c:pt>
                <c:pt idx="870">
                  <c:v>26.1</c:v>
                </c:pt>
                <c:pt idx="871">
                  <c:v>26.24</c:v>
                </c:pt>
                <c:pt idx="872">
                  <c:v>26.439999999999998</c:v>
                </c:pt>
                <c:pt idx="873">
                  <c:v>26.640000000000004</c:v>
                </c:pt>
                <c:pt idx="874">
                  <c:v>27</c:v>
                </c:pt>
                <c:pt idx="875">
                  <c:v>26.860000000000003</c:v>
                </c:pt>
                <c:pt idx="876">
                  <c:v>26.759999999999998</c:v>
                </c:pt>
                <c:pt idx="877">
                  <c:v>27.24</c:v>
                </c:pt>
                <c:pt idx="878">
                  <c:v>27.6</c:v>
                </c:pt>
                <c:pt idx="879">
                  <c:v>27.72</c:v>
                </c:pt>
                <c:pt idx="880">
                  <c:v>28.22</c:v>
                </c:pt>
                <c:pt idx="881">
                  <c:v>28.74</c:v>
                </c:pt>
                <c:pt idx="882">
                  <c:v>28.939999999999998</c:v>
                </c:pt>
                <c:pt idx="883">
                  <c:v>28.8</c:v>
                </c:pt>
                <c:pt idx="884">
                  <c:v>29.160000000000004</c:v>
                </c:pt>
                <c:pt idx="885">
                  <c:v>28.96</c:v>
                </c:pt>
                <c:pt idx="886">
                  <c:v>29.48</c:v>
                </c:pt>
                <c:pt idx="887">
                  <c:v>29.459999999999997</c:v>
                </c:pt>
                <c:pt idx="888">
                  <c:v>29.2</c:v>
                </c:pt>
                <c:pt idx="889">
                  <c:v>29.080000000000002</c:v>
                </c:pt>
                <c:pt idx="890">
                  <c:v>29.2</c:v>
                </c:pt>
                <c:pt idx="891">
                  <c:v>28.96</c:v>
                </c:pt>
                <c:pt idx="892">
                  <c:v>28.660000000000004</c:v>
                </c:pt>
                <c:pt idx="893">
                  <c:v>28.68</c:v>
                </c:pt>
                <c:pt idx="894">
                  <c:v>29.120000000000005</c:v>
                </c:pt>
                <c:pt idx="895">
                  <c:v>27.8</c:v>
                </c:pt>
                <c:pt idx="896">
                  <c:v>28.475000000000001</c:v>
                </c:pt>
                <c:pt idx="897">
                  <c:v>24.619999999999997</c:v>
                </c:pt>
                <c:pt idx="898">
                  <c:v>7.9666666666666659</c:v>
                </c:pt>
                <c:pt idx="899">
                  <c:v>27.9</c:v>
                </c:pt>
                <c:pt idx="900">
                  <c:v>28.1</c:v>
                </c:pt>
                <c:pt idx="901">
                  <c:v>28.76</c:v>
                </c:pt>
                <c:pt idx="902">
                  <c:v>28</c:v>
                </c:pt>
                <c:pt idx="903">
                  <c:v>28.080000000000002</c:v>
                </c:pt>
                <c:pt idx="904">
                  <c:v>28.340000000000003</c:v>
                </c:pt>
                <c:pt idx="905">
                  <c:v>28.46</c:v>
                </c:pt>
                <c:pt idx="906">
                  <c:v>28.619999999999997</c:v>
                </c:pt>
                <c:pt idx="907">
                  <c:v>28.52</c:v>
                </c:pt>
                <c:pt idx="908">
                  <c:v>28.8</c:v>
                </c:pt>
                <c:pt idx="909">
                  <c:v>28.639999999999997</c:v>
                </c:pt>
                <c:pt idx="910">
                  <c:v>28.720000000000006</c:v>
                </c:pt>
                <c:pt idx="911">
                  <c:v>28.6</c:v>
                </c:pt>
                <c:pt idx="912">
                  <c:v>29.139999999999997</c:v>
                </c:pt>
                <c:pt idx="913">
                  <c:v>29.32</c:v>
                </c:pt>
                <c:pt idx="914">
                  <c:v>29.119999999999997</c:v>
                </c:pt>
                <c:pt idx="915">
                  <c:v>29.419999999999998</c:v>
                </c:pt>
                <c:pt idx="916">
                  <c:v>28.82</c:v>
                </c:pt>
                <c:pt idx="917">
                  <c:v>29.2</c:v>
                </c:pt>
                <c:pt idx="918">
                  <c:v>29.340000000000003</c:v>
                </c:pt>
                <c:pt idx="919">
                  <c:v>29.52</c:v>
                </c:pt>
                <c:pt idx="920">
                  <c:v>30.4</c:v>
                </c:pt>
                <c:pt idx="921">
                  <c:v>30.600000000000005</c:v>
                </c:pt>
                <c:pt idx="922">
                  <c:v>31.439999999999998</c:v>
                </c:pt>
                <c:pt idx="923">
                  <c:v>32.660000000000004</c:v>
                </c:pt>
                <c:pt idx="924">
                  <c:v>33.739999999999995</c:v>
                </c:pt>
                <c:pt idx="925">
                  <c:v>35.14</c:v>
                </c:pt>
                <c:pt idx="926">
                  <c:v>36.120000000000005</c:v>
                </c:pt>
                <c:pt idx="927">
                  <c:v>36.58</c:v>
                </c:pt>
                <c:pt idx="928">
                  <c:v>37.520000000000003</c:v>
                </c:pt>
                <c:pt idx="929">
                  <c:v>37.64</c:v>
                </c:pt>
                <c:pt idx="930">
                  <c:v>37.160000000000004</c:v>
                </c:pt>
                <c:pt idx="931">
                  <c:v>35.9</c:v>
                </c:pt>
                <c:pt idx="932">
                  <c:v>35</c:v>
                </c:pt>
                <c:pt idx="933">
                  <c:v>35.58</c:v>
                </c:pt>
                <c:pt idx="934">
                  <c:v>35.6</c:v>
                </c:pt>
                <c:pt idx="935">
                  <c:v>35.32</c:v>
                </c:pt>
                <c:pt idx="936">
                  <c:v>37.059999999999995</c:v>
                </c:pt>
                <c:pt idx="937">
                  <c:v>36.440000000000005</c:v>
                </c:pt>
                <c:pt idx="938">
                  <c:v>36.64</c:v>
                </c:pt>
                <c:pt idx="939">
                  <c:v>37.28</c:v>
                </c:pt>
                <c:pt idx="940">
                  <c:v>38.04</c:v>
                </c:pt>
                <c:pt idx="941">
                  <c:v>39.820000000000007</c:v>
                </c:pt>
                <c:pt idx="942">
                  <c:v>39.320000000000007</c:v>
                </c:pt>
                <c:pt idx="943">
                  <c:v>39.159999999999997</c:v>
                </c:pt>
                <c:pt idx="944">
                  <c:v>40.58</c:v>
                </c:pt>
                <c:pt idx="945">
                  <c:v>41.76</c:v>
                </c:pt>
                <c:pt idx="946">
                  <c:v>41.96</c:v>
                </c:pt>
                <c:pt idx="947">
                  <c:v>41.48</c:v>
                </c:pt>
                <c:pt idx="948">
                  <c:v>42.16</c:v>
                </c:pt>
                <c:pt idx="949">
                  <c:v>42.16</c:v>
                </c:pt>
                <c:pt idx="950">
                  <c:v>42.86</c:v>
                </c:pt>
                <c:pt idx="951">
                  <c:v>44.5</c:v>
                </c:pt>
                <c:pt idx="952">
                  <c:v>44.24</c:v>
                </c:pt>
                <c:pt idx="953">
                  <c:v>46.580000000000005</c:v>
                </c:pt>
                <c:pt idx="954">
                  <c:v>45.7</c:v>
                </c:pt>
                <c:pt idx="955">
                  <c:v>45.48</c:v>
                </c:pt>
                <c:pt idx="956">
                  <c:v>45.92</c:v>
                </c:pt>
                <c:pt idx="957">
                  <c:v>45.2</c:v>
                </c:pt>
                <c:pt idx="958">
                  <c:v>45.24</c:v>
                </c:pt>
                <c:pt idx="959">
                  <c:v>45.239999999999995</c:v>
                </c:pt>
                <c:pt idx="960">
                  <c:v>45.879999999999995</c:v>
                </c:pt>
                <c:pt idx="961">
                  <c:v>45.88</c:v>
                </c:pt>
                <c:pt idx="962">
                  <c:v>46.720000000000006</c:v>
                </c:pt>
                <c:pt idx="963">
                  <c:v>47.2</c:v>
                </c:pt>
                <c:pt idx="964">
                  <c:v>46.8</c:v>
                </c:pt>
                <c:pt idx="965">
                  <c:v>47.379999999999995</c:v>
                </c:pt>
                <c:pt idx="966">
                  <c:v>47.3</c:v>
                </c:pt>
                <c:pt idx="967">
                  <c:v>47.54</c:v>
                </c:pt>
                <c:pt idx="968">
                  <c:v>46.860000000000007</c:v>
                </c:pt>
                <c:pt idx="969">
                  <c:v>46.52</c:v>
                </c:pt>
                <c:pt idx="970">
                  <c:v>45.760000000000005</c:v>
                </c:pt>
                <c:pt idx="971">
                  <c:v>46.46</c:v>
                </c:pt>
                <c:pt idx="972">
                  <c:v>46.48</c:v>
                </c:pt>
                <c:pt idx="973">
                  <c:v>46.900000000000006</c:v>
                </c:pt>
                <c:pt idx="974">
                  <c:v>46</c:v>
                </c:pt>
                <c:pt idx="975">
                  <c:v>46.36</c:v>
                </c:pt>
                <c:pt idx="976">
                  <c:v>46.3</c:v>
                </c:pt>
                <c:pt idx="977">
                  <c:v>46.620000000000005</c:v>
                </c:pt>
                <c:pt idx="978">
                  <c:v>46.36</c:v>
                </c:pt>
                <c:pt idx="979">
                  <c:v>46.4</c:v>
                </c:pt>
                <c:pt idx="980">
                  <c:v>46.339999999999996</c:v>
                </c:pt>
                <c:pt idx="981">
                  <c:v>46.06</c:v>
                </c:pt>
                <c:pt idx="982">
                  <c:v>45.739999999999995</c:v>
                </c:pt>
                <c:pt idx="983">
                  <c:v>47.320000000000007</c:v>
                </c:pt>
                <c:pt idx="984">
                  <c:v>47.3</c:v>
                </c:pt>
                <c:pt idx="985">
                  <c:v>46.62</c:v>
                </c:pt>
                <c:pt idx="986">
                  <c:v>47.279999999999994</c:v>
                </c:pt>
                <c:pt idx="987">
                  <c:v>47.739999999999995</c:v>
                </c:pt>
                <c:pt idx="988">
                  <c:v>46.980000000000004</c:v>
                </c:pt>
                <c:pt idx="989">
                  <c:v>47.8</c:v>
                </c:pt>
                <c:pt idx="990">
                  <c:v>48.179999999999993</c:v>
                </c:pt>
                <c:pt idx="991">
                  <c:v>47.52</c:v>
                </c:pt>
                <c:pt idx="992">
                  <c:v>47.98</c:v>
                </c:pt>
                <c:pt idx="993">
                  <c:v>48.180000000000007</c:v>
                </c:pt>
                <c:pt idx="994">
                  <c:v>47.64</c:v>
                </c:pt>
                <c:pt idx="995">
                  <c:v>47.879999999999995</c:v>
                </c:pt>
                <c:pt idx="996">
                  <c:v>46.660000000000004</c:v>
                </c:pt>
                <c:pt idx="997">
                  <c:v>47.98</c:v>
                </c:pt>
                <c:pt idx="998">
                  <c:v>47.360000000000007</c:v>
                </c:pt>
                <c:pt idx="999">
                  <c:v>46.660000000000004</c:v>
                </c:pt>
                <c:pt idx="1000">
                  <c:v>46.179999999999993</c:v>
                </c:pt>
                <c:pt idx="1001">
                  <c:v>45.519999999999996</c:v>
                </c:pt>
                <c:pt idx="1002">
                  <c:v>46.14</c:v>
                </c:pt>
                <c:pt idx="1003">
                  <c:v>45.06</c:v>
                </c:pt>
                <c:pt idx="1004">
                  <c:v>45.58</c:v>
                </c:pt>
                <c:pt idx="1005">
                  <c:v>45.339999999999996</c:v>
                </c:pt>
                <c:pt idx="1006">
                  <c:v>45.82</c:v>
                </c:pt>
                <c:pt idx="1007">
                  <c:v>45.6</c:v>
                </c:pt>
                <c:pt idx="1008">
                  <c:v>45.56</c:v>
                </c:pt>
                <c:pt idx="1009">
                  <c:v>44.78</c:v>
                </c:pt>
                <c:pt idx="1010">
                  <c:v>44.239999999999995</c:v>
                </c:pt>
                <c:pt idx="1011">
                  <c:v>43.92</c:v>
                </c:pt>
                <c:pt idx="1012">
                  <c:v>43.160000000000004</c:v>
                </c:pt>
                <c:pt idx="1013">
                  <c:v>43.719999999999992</c:v>
                </c:pt>
                <c:pt idx="1014">
                  <c:v>43.88</c:v>
                </c:pt>
                <c:pt idx="1015">
                  <c:v>43.739999999999995</c:v>
                </c:pt>
                <c:pt idx="1016">
                  <c:v>43.56</c:v>
                </c:pt>
                <c:pt idx="1017">
                  <c:v>43.440000000000005</c:v>
                </c:pt>
                <c:pt idx="1018">
                  <c:v>42.720000000000006</c:v>
                </c:pt>
                <c:pt idx="1019">
                  <c:v>42.260000000000005</c:v>
                </c:pt>
                <c:pt idx="1020">
                  <c:v>42.26</c:v>
                </c:pt>
                <c:pt idx="1021">
                  <c:v>41.779999999999994</c:v>
                </c:pt>
                <c:pt idx="1022">
                  <c:v>41.04</c:v>
                </c:pt>
                <c:pt idx="1023">
                  <c:v>40.44</c:v>
                </c:pt>
                <c:pt idx="1024">
                  <c:v>40.1</c:v>
                </c:pt>
                <c:pt idx="1025">
                  <c:v>39.799999999999997</c:v>
                </c:pt>
                <c:pt idx="1026">
                  <c:v>39.879999999999995</c:v>
                </c:pt>
                <c:pt idx="1027">
                  <c:v>39.879999999999995</c:v>
                </c:pt>
                <c:pt idx="1028">
                  <c:v>40.959999999999994</c:v>
                </c:pt>
                <c:pt idx="1029">
                  <c:v>40.619999999999997</c:v>
                </c:pt>
                <c:pt idx="1030">
                  <c:v>40.739999999999995</c:v>
                </c:pt>
                <c:pt idx="1031">
                  <c:v>40.379999999999995</c:v>
                </c:pt>
                <c:pt idx="1032">
                  <c:v>40.5</c:v>
                </c:pt>
                <c:pt idx="1042">
                  <c:v>38.075000000000003</c:v>
                </c:pt>
                <c:pt idx="1043">
                  <c:v>37.659999999999997</c:v>
                </c:pt>
                <c:pt idx="1044">
                  <c:v>37.699999999999996</c:v>
                </c:pt>
                <c:pt idx="1045">
                  <c:v>37.700000000000003</c:v>
                </c:pt>
                <c:pt idx="1046">
                  <c:v>36.700000000000003</c:v>
                </c:pt>
                <c:pt idx="1047">
                  <c:v>34.380000000000003</c:v>
                </c:pt>
                <c:pt idx="1048">
                  <c:v>33.78</c:v>
                </c:pt>
                <c:pt idx="1049">
                  <c:v>31.159999999999997</c:v>
                </c:pt>
                <c:pt idx="1050">
                  <c:v>29.740000000000002</c:v>
                </c:pt>
                <c:pt idx="1051">
                  <c:v>29.540000000000003</c:v>
                </c:pt>
                <c:pt idx="1052">
                  <c:v>26.679999999999996</c:v>
                </c:pt>
                <c:pt idx="1053">
                  <c:v>25.840000000000003</c:v>
                </c:pt>
                <c:pt idx="1054">
                  <c:v>26.060000000000002</c:v>
                </c:pt>
                <c:pt idx="1055">
                  <c:v>24.4</c:v>
                </c:pt>
                <c:pt idx="1056">
                  <c:v>24.44</c:v>
                </c:pt>
                <c:pt idx="1057">
                  <c:v>26.5</c:v>
                </c:pt>
                <c:pt idx="1058">
                  <c:v>24.68</c:v>
                </c:pt>
                <c:pt idx="1059">
                  <c:v>20.440000000000001</c:v>
                </c:pt>
                <c:pt idx="1060">
                  <c:v>21.18</c:v>
                </c:pt>
                <c:pt idx="1061">
                  <c:v>22.660000000000004</c:v>
                </c:pt>
                <c:pt idx="1062">
                  <c:v>23.059999999999995</c:v>
                </c:pt>
                <c:pt idx="1063">
                  <c:v>23.04</c:v>
                </c:pt>
                <c:pt idx="1064">
                  <c:v>22.16</c:v>
                </c:pt>
                <c:pt idx="1065">
                  <c:v>25.3</c:v>
                </c:pt>
                <c:pt idx="1066">
                  <c:v>25.8</c:v>
                </c:pt>
                <c:pt idx="1067">
                  <c:v>25.74</c:v>
                </c:pt>
                <c:pt idx="1068">
                  <c:v>25.279999999999998</c:v>
                </c:pt>
                <c:pt idx="1069">
                  <c:v>26.060000000000002</c:v>
                </c:pt>
                <c:pt idx="1070">
                  <c:v>26.24</c:v>
                </c:pt>
                <c:pt idx="1071">
                  <c:v>25.759999999999998</c:v>
                </c:pt>
                <c:pt idx="1072">
                  <c:v>26.420000000000005</c:v>
                </c:pt>
                <c:pt idx="1073">
                  <c:v>25.68</c:v>
                </c:pt>
                <c:pt idx="1074">
                  <c:v>24.380000000000003</c:v>
                </c:pt>
                <c:pt idx="1075">
                  <c:v>25.140000000000004</c:v>
                </c:pt>
                <c:pt idx="1076">
                  <c:v>27.360000000000003</c:v>
                </c:pt>
                <c:pt idx="1077">
                  <c:v>27.22</c:v>
                </c:pt>
                <c:pt idx="1078">
                  <c:v>28.18</c:v>
                </c:pt>
                <c:pt idx="1079">
                  <c:v>28.160000000000004</c:v>
                </c:pt>
                <c:pt idx="1080">
                  <c:v>28.139999999999997</c:v>
                </c:pt>
                <c:pt idx="1081">
                  <c:v>29.259999999999998</c:v>
                </c:pt>
                <c:pt idx="1082">
                  <c:v>28.98</c:v>
                </c:pt>
                <c:pt idx="1083">
                  <c:v>28.02</c:v>
                </c:pt>
                <c:pt idx="1084">
                  <c:v>26.46</c:v>
                </c:pt>
                <c:pt idx="1085">
                  <c:v>23.340000000000003</c:v>
                </c:pt>
                <c:pt idx="1086">
                  <c:v>25.32</c:v>
                </c:pt>
                <c:pt idx="1087">
                  <c:v>28.839999999999996</c:v>
                </c:pt>
                <c:pt idx="1088">
                  <c:v>30.919999999999998</c:v>
                </c:pt>
                <c:pt idx="1089">
                  <c:v>33.6</c:v>
                </c:pt>
                <c:pt idx="1090">
                  <c:v>34.6</c:v>
                </c:pt>
                <c:pt idx="1091">
                  <c:v>34.880000000000003</c:v>
                </c:pt>
                <c:pt idx="1092">
                  <c:v>34.700000000000003</c:v>
                </c:pt>
                <c:pt idx="1093">
                  <c:v>36.680000000000007</c:v>
                </c:pt>
                <c:pt idx="1094">
                  <c:v>38.18</c:v>
                </c:pt>
                <c:pt idx="1095">
                  <c:v>38.46</c:v>
                </c:pt>
                <c:pt idx="1096">
                  <c:v>37.58</c:v>
                </c:pt>
                <c:pt idx="1097">
                  <c:v>37</c:v>
                </c:pt>
                <c:pt idx="1098">
                  <c:v>35.96</c:v>
                </c:pt>
                <c:pt idx="1099">
                  <c:v>34.840000000000003</c:v>
                </c:pt>
                <c:pt idx="1100">
                  <c:v>32.9</c:v>
                </c:pt>
                <c:pt idx="1101">
                  <c:v>32.620000000000005</c:v>
                </c:pt>
                <c:pt idx="1102">
                  <c:v>33.320000000000007</c:v>
                </c:pt>
                <c:pt idx="1103">
                  <c:v>32.799999999999997</c:v>
                </c:pt>
                <c:pt idx="1104">
                  <c:v>31.78</c:v>
                </c:pt>
                <c:pt idx="1105">
                  <c:v>35.320000000000007</c:v>
                </c:pt>
                <c:pt idx="1106">
                  <c:v>34.700000000000003</c:v>
                </c:pt>
                <c:pt idx="1107">
                  <c:v>35.1</c:v>
                </c:pt>
                <c:pt idx="1108">
                  <c:v>35.78</c:v>
                </c:pt>
                <c:pt idx="1109">
                  <c:v>36.059999999999995</c:v>
                </c:pt>
                <c:pt idx="1110">
                  <c:v>35.260000000000005</c:v>
                </c:pt>
                <c:pt idx="1111">
                  <c:v>34.92</c:v>
                </c:pt>
                <c:pt idx="1112">
                  <c:v>34.660000000000004</c:v>
                </c:pt>
                <c:pt idx="1113">
                  <c:v>35.04</c:v>
                </c:pt>
                <c:pt idx="1114">
                  <c:v>34.040000000000006</c:v>
                </c:pt>
                <c:pt idx="1115">
                  <c:v>30.259999999999998</c:v>
                </c:pt>
                <c:pt idx="1116">
                  <c:v>37.019999999999996</c:v>
                </c:pt>
                <c:pt idx="1117">
                  <c:v>37.22</c:v>
                </c:pt>
                <c:pt idx="1118">
                  <c:v>38.040000000000006</c:v>
                </c:pt>
                <c:pt idx="1119">
                  <c:v>38.299999999999997</c:v>
                </c:pt>
                <c:pt idx="1120">
                  <c:v>39.059999999999995</c:v>
                </c:pt>
                <c:pt idx="1121">
                  <c:v>39.08</c:v>
                </c:pt>
                <c:pt idx="1122">
                  <c:v>39.14</c:v>
                </c:pt>
                <c:pt idx="1123">
                  <c:v>38.76</c:v>
                </c:pt>
                <c:pt idx="1124">
                  <c:v>39.36</c:v>
                </c:pt>
                <c:pt idx="1125">
                  <c:v>39.480000000000004</c:v>
                </c:pt>
                <c:pt idx="1126">
                  <c:v>39.660000000000004</c:v>
                </c:pt>
                <c:pt idx="1127">
                  <c:v>40.739999999999995</c:v>
                </c:pt>
                <c:pt idx="1128">
                  <c:v>40.04</c:v>
                </c:pt>
                <c:pt idx="1129">
                  <c:v>39.86</c:v>
                </c:pt>
                <c:pt idx="1130">
                  <c:v>42.14</c:v>
                </c:pt>
                <c:pt idx="1131">
                  <c:v>41.339999999999996</c:v>
                </c:pt>
                <c:pt idx="1132">
                  <c:v>39.880000000000003</c:v>
                </c:pt>
                <c:pt idx="1133">
                  <c:v>39.620000000000005</c:v>
                </c:pt>
                <c:pt idx="1134">
                  <c:v>39.940000000000005</c:v>
                </c:pt>
                <c:pt idx="1135">
                  <c:v>41.679999999999993</c:v>
                </c:pt>
                <c:pt idx="1136">
                  <c:v>41.96</c:v>
                </c:pt>
                <c:pt idx="1137">
                  <c:v>42.04</c:v>
                </c:pt>
                <c:pt idx="1138">
                  <c:v>39.260000000000005</c:v>
                </c:pt>
                <c:pt idx="1139">
                  <c:v>40.32</c:v>
                </c:pt>
                <c:pt idx="1140">
                  <c:v>40.180000000000007</c:v>
                </c:pt>
                <c:pt idx="1141">
                  <c:v>40.46</c:v>
                </c:pt>
                <c:pt idx="1142">
                  <c:v>41.760000000000005</c:v>
                </c:pt>
                <c:pt idx="1143">
                  <c:v>42.26</c:v>
                </c:pt>
                <c:pt idx="1144">
                  <c:v>42.08</c:v>
                </c:pt>
                <c:pt idx="1145">
                  <c:v>41.78</c:v>
                </c:pt>
                <c:pt idx="1146">
                  <c:v>41.64</c:v>
                </c:pt>
                <c:pt idx="1147">
                  <c:v>41.28</c:v>
                </c:pt>
                <c:pt idx="1148">
                  <c:v>40.799999999999997</c:v>
                </c:pt>
                <c:pt idx="1149">
                  <c:v>42.36</c:v>
                </c:pt>
                <c:pt idx="1150">
                  <c:v>41.56</c:v>
                </c:pt>
                <c:pt idx="1151">
                  <c:v>42.44</c:v>
                </c:pt>
                <c:pt idx="1152">
                  <c:v>41.839999999999996</c:v>
                </c:pt>
                <c:pt idx="1153">
                  <c:v>41.600000000000009</c:v>
                </c:pt>
                <c:pt idx="1154">
                  <c:v>41.2</c:v>
                </c:pt>
                <c:pt idx="1155">
                  <c:v>41.239999999999995</c:v>
                </c:pt>
                <c:pt idx="1156">
                  <c:v>41.36</c:v>
                </c:pt>
                <c:pt idx="1157">
                  <c:v>41.940000000000005</c:v>
                </c:pt>
                <c:pt idx="1158">
                  <c:v>42.08</c:v>
                </c:pt>
                <c:pt idx="1159">
                  <c:v>41.8</c:v>
                </c:pt>
                <c:pt idx="1160">
                  <c:v>41.339999999999996</c:v>
                </c:pt>
                <c:pt idx="1161">
                  <c:v>41.940000000000005</c:v>
                </c:pt>
                <c:pt idx="1162">
                  <c:v>41.28</c:v>
                </c:pt>
                <c:pt idx="1163">
                  <c:v>41.14</c:v>
                </c:pt>
                <c:pt idx="1164">
                  <c:v>40.839999999999996</c:v>
                </c:pt>
                <c:pt idx="1165">
                  <c:v>41.46</c:v>
                </c:pt>
                <c:pt idx="1166">
                  <c:v>41.1</c:v>
                </c:pt>
                <c:pt idx="1167">
                  <c:v>41.46</c:v>
                </c:pt>
                <c:pt idx="1168">
                  <c:v>41.519999999999996</c:v>
                </c:pt>
                <c:pt idx="1169">
                  <c:v>41.8</c:v>
                </c:pt>
                <c:pt idx="1170">
                  <c:v>41.88</c:v>
                </c:pt>
                <c:pt idx="1171">
                  <c:v>41.1</c:v>
                </c:pt>
                <c:pt idx="1172">
                  <c:v>40.86</c:v>
                </c:pt>
                <c:pt idx="1173">
                  <c:v>41.12</c:v>
                </c:pt>
                <c:pt idx="1174">
                  <c:v>42.1</c:v>
                </c:pt>
                <c:pt idx="1175">
                  <c:v>41.820000000000007</c:v>
                </c:pt>
                <c:pt idx="1176">
                  <c:v>42.46</c:v>
                </c:pt>
                <c:pt idx="1177">
                  <c:v>42</c:v>
                </c:pt>
                <c:pt idx="1178">
                  <c:v>41.96</c:v>
                </c:pt>
                <c:pt idx="1179">
                  <c:v>41.96</c:v>
                </c:pt>
                <c:pt idx="1180">
                  <c:v>41.88</c:v>
                </c:pt>
                <c:pt idx="1181">
                  <c:v>41.779999999999994</c:v>
                </c:pt>
                <c:pt idx="1182">
                  <c:v>41.58</c:v>
                </c:pt>
                <c:pt idx="1183">
                  <c:v>41.8</c:v>
                </c:pt>
                <c:pt idx="1184">
                  <c:v>41.3</c:v>
                </c:pt>
                <c:pt idx="1185">
                  <c:v>41.84</c:v>
                </c:pt>
                <c:pt idx="1186">
                  <c:v>42.319999999999993</c:v>
                </c:pt>
                <c:pt idx="1187">
                  <c:v>42.059999999999995</c:v>
                </c:pt>
                <c:pt idx="1188">
                  <c:v>42.080000000000005</c:v>
                </c:pt>
                <c:pt idx="1189">
                  <c:v>42.760000000000005</c:v>
                </c:pt>
                <c:pt idx="1190">
                  <c:v>42.4</c:v>
                </c:pt>
                <c:pt idx="1191">
                  <c:v>41.900000000000006</c:v>
                </c:pt>
                <c:pt idx="1192">
                  <c:v>41.959999999999994</c:v>
                </c:pt>
                <c:pt idx="1193">
                  <c:v>42.820000000000007</c:v>
                </c:pt>
                <c:pt idx="1194">
                  <c:v>42.72</c:v>
                </c:pt>
                <c:pt idx="1195">
                  <c:v>42.58</c:v>
                </c:pt>
                <c:pt idx="1196">
                  <c:v>43.100000000000009</c:v>
                </c:pt>
                <c:pt idx="1197">
                  <c:v>42.480000000000004</c:v>
                </c:pt>
                <c:pt idx="1198">
                  <c:v>43.36</c:v>
                </c:pt>
                <c:pt idx="1199">
                  <c:v>43.48</c:v>
                </c:pt>
                <c:pt idx="1200">
                  <c:v>42.88</c:v>
                </c:pt>
                <c:pt idx="1201">
                  <c:v>42.58</c:v>
                </c:pt>
                <c:pt idx="1202">
                  <c:v>42.3</c:v>
                </c:pt>
                <c:pt idx="1203">
                  <c:v>41.92</c:v>
                </c:pt>
                <c:pt idx="1204">
                  <c:v>42.04</c:v>
                </c:pt>
                <c:pt idx="1205">
                  <c:v>42.04</c:v>
                </c:pt>
                <c:pt idx="1206">
                  <c:v>42.1</c:v>
                </c:pt>
                <c:pt idx="1207">
                  <c:v>41.84</c:v>
                </c:pt>
                <c:pt idx="1208">
                  <c:v>41.820000000000007</c:v>
                </c:pt>
                <c:pt idx="1209">
                  <c:v>41.739999999999995</c:v>
                </c:pt>
                <c:pt idx="1210">
                  <c:v>41.980000000000004</c:v>
                </c:pt>
                <c:pt idx="1211">
                  <c:v>41.36</c:v>
                </c:pt>
                <c:pt idx="1212">
                  <c:v>41.739999999999995</c:v>
                </c:pt>
                <c:pt idx="1213">
                  <c:v>41.74</c:v>
                </c:pt>
                <c:pt idx="1214">
                  <c:v>42.059999999999995</c:v>
                </c:pt>
                <c:pt idx="1215">
                  <c:v>40.239999999999995</c:v>
                </c:pt>
                <c:pt idx="1216">
                  <c:v>39.940000000000005</c:v>
                </c:pt>
                <c:pt idx="1217">
                  <c:v>42.540000000000006</c:v>
                </c:pt>
                <c:pt idx="1218">
                  <c:v>42.959999999999994</c:v>
                </c:pt>
                <c:pt idx="1219">
                  <c:v>42.8</c:v>
                </c:pt>
                <c:pt idx="1220">
                  <c:v>42.179999999999993</c:v>
                </c:pt>
                <c:pt idx="1221">
                  <c:v>43.34</c:v>
                </c:pt>
                <c:pt idx="1222">
                  <c:v>43.519999999999996</c:v>
                </c:pt>
                <c:pt idx="1223">
                  <c:v>43.500000000000007</c:v>
                </c:pt>
                <c:pt idx="1224">
                  <c:v>43.04</c:v>
                </c:pt>
                <c:pt idx="1225">
                  <c:v>43.14</c:v>
                </c:pt>
                <c:pt idx="1226">
                  <c:v>42.34</c:v>
                </c:pt>
                <c:pt idx="1227">
                  <c:v>41.540000000000006</c:v>
                </c:pt>
                <c:pt idx="1228">
                  <c:v>42.94</c:v>
                </c:pt>
                <c:pt idx="1229">
                  <c:v>40.779999999999994</c:v>
                </c:pt>
                <c:pt idx="1230">
                  <c:v>42.72</c:v>
                </c:pt>
                <c:pt idx="1231">
                  <c:v>42.86</c:v>
                </c:pt>
                <c:pt idx="1232">
                  <c:v>42.720000000000006</c:v>
                </c:pt>
                <c:pt idx="1233">
                  <c:v>43.1</c:v>
                </c:pt>
                <c:pt idx="1234">
                  <c:v>43.320000000000007</c:v>
                </c:pt>
                <c:pt idx="1235">
                  <c:v>42.88</c:v>
                </c:pt>
                <c:pt idx="1236">
                  <c:v>42.82</c:v>
                </c:pt>
                <c:pt idx="1237">
                  <c:v>42.92</c:v>
                </c:pt>
                <c:pt idx="1238">
                  <c:v>43.179999999999993</c:v>
                </c:pt>
                <c:pt idx="1239">
                  <c:v>42.9</c:v>
                </c:pt>
                <c:pt idx="1240">
                  <c:v>42.56</c:v>
                </c:pt>
                <c:pt idx="1241">
                  <c:v>42.9</c:v>
                </c:pt>
                <c:pt idx="1242">
                  <c:v>42.62</c:v>
                </c:pt>
                <c:pt idx="1243">
                  <c:v>42.959999999999994</c:v>
                </c:pt>
                <c:pt idx="1244">
                  <c:v>42.54</c:v>
                </c:pt>
                <c:pt idx="1245">
                  <c:v>42.54</c:v>
                </c:pt>
                <c:pt idx="1246">
                  <c:v>42.719999999999992</c:v>
                </c:pt>
                <c:pt idx="1247">
                  <c:v>42.720000000000006</c:v>
                </c:pt>
                <c:pt idx="1248">
                  <c:v>42.760000000000005</c:v>
                </c:pt>
                <c:pt idx="1249">
                  <c:v>42.64</c:v>
                </c:pt>
                <c:pt idx="1250">
                  <c:v>42.56</c:v>
                </c:pt>
                <c:pt idx="1251">
                  <c:v>41.820000000000007</c:v>
                </c:pt>
                <c:pt idx="1252">
                  <c:v>42.2</c:v>
                </c:pt>
                <c:pt idx="1253">
                  <c:v>41.22</c:v>
                </c:pt>
                <c:pt idx="1254">
                  <c:v>41.82</c:v>
                </c:pt>
                <c:pt idx="1255">
                  <c:v>42.32</c:v>
                </c:pt>
                <c:pt idx="1256">
                  <c:v>40.44</c:v>
                </c:pt>
                <c:pt idx="1257">
                  <c:v>40.44</c:v>
                </c:pt>
                <c:pt idx="1258">
                  <c:v>39.799999999999997</c:v>
                </c:pt>
                <c:pt idx="1259">
                  <c:v>40.5</c:v>
                </c:pt>
                <c:pt idx="1260">
                  <c:v>42.419999999999995</c:v>
                </c:pt>
                <c:pt idx="1261">
                  <c:v>42.52</c:v>
                </c:pt>
                <c:pt idx="1262">
                  <c:v>42.220000000000006</c:v>
                </c:pt>
                <c:pt idx="1263">
                  <c:v>41.820000000000007</c:v>
                </c:pt>
                <c:pt idx="1264">
                  <c:v>41.54</c:v>
                </c:pt>
                <c:pt idx="1265">
                  <c:v>40.58</c:v>
                </c:pt>
                <c:pt idx="1266">
                  <c:v>38.04</c:v>
                </c:pt>
                <c:pt idx="1267">
                  <c:v>31.6</c:v>
                </c:pt>
                <c:pt idx="1268">
                  <c:v>36.4</c:v>
                </c:pt>
                <c:pt idx="1269">
                  <c:v>37.06</c:v>
                </c:pt>
                <c:pt idx="1270">
                  <c:v>38.620000000000005</c:v>
                </c:pt>
                <c:pt idx="1271">
                  <c:v>39.479999999999997</c:v>
                </c:pt>
                <c:pt idx="1272">
                  <c:v>40</c:v>
                </c:pt>
                <c:pt idx="1273">
                  <c:v>37.279999999999994</c:v>
                </c:pt>
                <c:pt idx="1274">
                  <c:v>36.260000000000005</c:v>
                </c:pt>
                <c:pt idx="1275">
                  <c:v>36.78</c:v>
                </c:pt>
                <c:pt idx="1276">
                  <c:v>33.979999999999997</c:v>
                </c:pt>
                <c:pt idx="1277">
                  <c:v>35.660000000000004</c:v>
                </c:pt>
                <c:pt idx="1278">
                  <c:v>38.019999999999996</c:v>
                </c:pt>
                <c:pt idx="1279">
                  <c:v>38.840000000000003</c:v>
                </c:pt>
                <c:pt idx="1280">
                  <c:v>38.42</c:v>
                </c:pt>
                <c:pt idx="1281">
                  <c:v>37.58</c:v>
                </c:pt>
                <c:pt idx="1282">
                  <c:v>36.14</c:v>
                </c:pt>
                <c:pt idx="1283">
                  <c:v>32.64</c:v>
                </c:pt>
                <c:pt idx="1284">
                  <c:v>26.54</c:v>
                </c:pt>
                <c:pt idx="1285">
                  <c:v>20.16</c:v>
                </c:pt>
                <c:pt idx="1286">
                  <c:v>19.72</c:v>
                </c:pt>
                <c:pt idx="1287">
                  <c:v>20.22</c:v>
                </c:pt>
                <c:pt idx="1288">
                  <c:v>18.82</c:v>
                </c:pt>
                <c:pt idx="1289">
                  <c:v>15.719999999999999</c:v>
                </c:pt>
                <c:pt idx="1290">
                  <c:v>24.82</c:v>
                </c:pt>
                <c:pt idx="1291">
                  <c:v>26.959999999999997</c:v>
                </c:pt>
                <c:pt idx="1292">
                  <c:v>27.220000000000006</c:v>
                </c:pt>
                <c:pt idx="1293">
                  <c:v>27.119999999999997</c:v>
                </c:pt>
                <c:pt idx="1294">
                  <c:v>27.68</c:v>
                </c:pt>
                <c:pt idx="1295">
                  <c:v>26.439999999999998</c:v>
                </c:pt>
                <c:pt idx="1296">
                  <c:v>26.139999999999997</c:v>
                </c:pt>
                <c:pt idx="1297">
                  <c:v>26.02</c:v>
                </c:pt>
                <c:pt idx="1298">
                  <c:v>24.740000000000002</c:v>
                </c:pt>
                <c:pt idx="1299">
                  <c:v>24.380000000000003</c:v>
                </c:pt>
                <c:pt idx="1300">
                  <c:v>25.4</c:v>
                </c:pt>
                <c:pt idx="1301">
                  <c:v>30.96</c:v>
                </c:pt>
                <c:pt idx="1302">
                  <c:v>35.58</c:v>
                </c:pt>
                <c:pt idx="1303">
                  <c:v>37.72</c:v>
                </c:pt>
                <c:pt idx="1304">
                  <c:v>34.700000000000003</c:v>
                </c:pt>
                <c:pt idx="1305">
                  <c:v>36.180000000000007</c:v>
                </c:pt>
                <c:pt idx="1306">
                  <c:v>33.86</c:v>
                </c:pt>
                <c:pt idx="1307">
                  <c:v>31.96</c:v>
                </c:pt>
                <c:pt idx="1308">
                  <c:v>32.9</c:v>
                </c:pt>
                <c:pt idx="1309">
                  <c:v>32.82</c:v>
                </c:pt>
                <c:pt idx="1310">
                  <c:v>35.160000000000004</c:v>
                </c:pt>
                <c:pt idx="1311">
                  <c:v>37.839999999999996</c:v>
                </c:pt>
                <c:pt idx="1312">
                  <c:v>38.5</c:v>
                </c:pt>
                <c:pt idx="1313">
                  <c:v>39.980000000000004</c:v>
                </c:pt>
                <c:pt idx="1314">
                  <c:v>40.14</c:v>
                </c:pt>
                <c:pt idx="1315">
                  <c:v>40.080000000000005</c:v>
                </c:pt>
                <c:pt idx="1316">
                  <c:v>40.6</c:v>
                </c:pt>
                <c:pt idx="1317">
                  <c:v>40.1</c:v>
                </c:pt>
                <c:pt idx="1318">
                  <c:v>39.6</c:v>
                </c:pt>
                <c:pt idx="1319">
                  <c:v>38.92</c:v>
                </c:pt>
                <c:pt idx="1320">
                  <c:v>38.839999999999996</c:v>
                </c:pt>
                <c:pt idx="1321">
                  <c:v>38.619999999999997</c:v>
                </c:pt>
                <c:pt idx="1322">
                  <c:v>38.64</c:v>
                </c:pt>
                <c:pt idx="1323">
                  <c:v>37.979999999999997</c:v>
                </c:pt>
                <c:pt idx="1324">
                  <c:v>37.320000000000007</c:v>
                </c:pt>
                <c:pt idx="1325">
                  <c:v>36.18</c:v>
                </c:pt>
                <c:pt idx="1326">
                  <c:v>33.299999999999997</c:v>
                </c:pt>
                <c:pt idx="1327">
                  <c:v>31.639999999999997</c:v>
                </c:pt>
                <c:pt idx="1328">
                  <c:v>28.360000000000003</c:v>
                </c:pt>
                <c:pt idx="1329">
                  <c:v>24.699999999999996</c:v>
                </c:pt>
                <c:pt idx="1330">
                  <c:v>20.059999999999999</c:v>
                </c:pt>
                <c:pt idx="1331">
                  <c:v>17.72</c:v>
                </c:pt>
                <c:pt idx="1332">
                  <c:v>16.52</c:v>
                </c:pt>
                <c:pt idx="1333">
                  <c:v>19.439999999999998</c:v>
                </c:pt>
                <c:pt idx="1334">
                  <c:v>19.48</c:v>
                </c:pt>
                <c:pt idx="1335">
                  <c:v>18.3</c:v>
                </c:pt>
                <c:pt idx="1336">
                  <c:v>17.62</c:v>
                </c:pt>
                <c:pt idx="1337">
                  <c:v>15.339999999999998</c:v>
                </c:pt>
                <c:pt idx="1338">
                  <c:v>10.3</c:v>
                </c:pt>
                <c:pt idx="1339">
                  <c:v>8.4400000000000013</c:v>
                </c:pt>
                <c:pt idx="1340">
                  <c:v>8.92</c:v>
                </c:pt>
                <c:pt idx="1341">
                  <c:v>8.76</c:v>
                </c:pt>
                <c:pt idx="1342">
                  <c:v>8.620000000000001</c:v>
                </c:pt>
                <c:pt idx="1343">
                  <c:v>7.2</c:v>
                </c:pt>
                <c:pt idx="1344">
                  <c:v>6.0600000000000005</c:v>
                </c:pt>
                <c:pt idx="1345">
                  <c:v>5.2799999999999994</c:v>
                </c:pt>
                <c:pt idx="1346">
                  <c:v>4.82</c:v>
                </c:pt>
                <c:pt idx="1347">
                  <c:v>5.2600000000000007</c:v>
                </c:pt>
                <c:pt idx="1348">
                  <c:v>5.7999999999999989</c:v>
                </c:pt>
                <c:pt idx="1349">
                  <c:v>2.9800000000000004</c:v>
                </c:pt>
                <c:pt idx="1350">
                  <c:v>0.72</c:v>
                </c:pt>
                <c:pt idx="1351">
                  <c:v>0.78</c:v>
                </c:pt>
                <c:pt idx="1352">
                  <c:v>3.56</c:v>
                </c:pt>
                <c:pt idx="1353">
                  <c:v>2.8200000000000003</c:v>
                </c:pt>
                <c:pt idx="1354">
                  <c:v>2.88</c:v>
                </c:pt>
                <c:pt idx="1355">
                  <c:v>3.46</c:v>
                </c:pt>
                <c:pt idx="1356">
                  <c:v>3.9</c:v>
                </c:pt>
                <c:pt idx="1357">
                  <c:v>3.78</c:v>
                </c:pt>
                <c:pt idx="1358">
                  <c:v>5.94</c:v>
                </c:pt>
                <c:pt idx="1359">
                  <c:v>7</c:v>
                </c:pt>
                <c:pt idx="1360">
                  <c:v>6.5200000000000005</c:v>
                </c:pt>
                <c:pt idx="1361">
                  <c:v>5.8</c:v>
                </c:pt>
                <c:pt idx="1362">
                  <c:v>3.96</c:v>
                </c:pt>
                <c:pt idx="1363">
                  <c:v>1.58</c:v>
                </c:pt>
                <c:pt idx="1364">
                  <c:v>0.16</c:v>
                </c:pt>
                <c:pt idx="1365">
                  <c:v>-0.28000000000000003</c:v>
                </c:pt>
                <c:pt idx="1366">
                  <c:v>0.9</c:v>
                </c:pt>
                <c:pt idx="1367">
                  <c:v>0.61999999999999988</c:v>
                </c:pt>
                <c:pt idx="1368">
                  <c:v>3.5799999999999996</c:v>
                </c:pt>
                <c:pt idx="1369">
                  <c:v>4.16</c:v>
                </c:pt>
                <c:pt idx="1370">
                  <c:v>6.58</c:v>
                </c:pt>
                <c:pt idx="1371">
                  <c:v>5.34</c:v>
                </c:pt>
                <c:pt idx="1372">
                  <c:v>5.7</c:v>
                </c:pt>
                <c:pt idx="1373">
                  <c:v>5.0400000000000009</c:v>
                </c:pt>
                <c:pt idx="1374">
                  <c:v>5</c:v>
                </c:pt>
                <c:pt idx="1375">
                  <c:v>4.24</c:v>
                </c:pt>
                <c:pt idx="1376">
                  <c:v>1.4600000000000002</c:v>
                </c:pt>
                <c:pt idx="1377">
                  <c:v>-0.06</c:v>
                </c:pt>
                <c:pt idx="1378">
                  <c:v>0.42000000000000004</c:v>
                </c:pt>
                <c:pt idx="1379">
                  <c:v>2.46</c:v>
                </c:pt>
                <c:pt idx="1380">
                  <c:v>6.6800000000000015</c:v>
                </c:pt>
                <c:pt idx="1381">
                  <c:v>9.9</c:v>
                </c:pt>
                <c:pt idx="1382">
                  <c:v>9.92</c:v>
                </c:pt>
                <c:pt idx="1383">
                  <c:v>11.62</c:v>
                </c:pt>
                <c:pt idx="1384">
                  <c:v>10.540000000000001</c:v>
                </c:pt>
                <c:pt idx="1385">
                  <c:v>10.02</c:v>
                </c:pt>
                <c:pt idx="1386">
                  <c:v>9.8000000000000007</c:v>
                </c:pt>
                <c:pt idx="1387">
                  <c:v>10.48</c:v>
                </c:pt>
                <c:pt idx="1388">
                  <c:v>9.84</c:v>
                </c:pt>
                <c:pt idx="1389">
                  <c:v>10.44</c:v>
                </c:pt>
                <c:pt idx="1390">
                  <c:v>11.64</c:v>
                </c:pt>
                <c:pt idx="1391">
                  <c:v>12.2</c:v>
                </c:pt>
                <c:pt idx="1392">
                  <c:v>14.62</c:v>
                </c:pt>
                <c:pt idx="1393">
                  <c:v>17.28</c:v>
                </c:pt>
                <c:pt idx="1394">
                  <c:v>19.52</c:v>
                </c:pt>
                <c:pt idx="1395">
                  <c:v>15.760000000000002</c:v>
                </c:pt>
                <c:pt idx="1396">
                  <c:v>10.3</c:v>
                </c:pt>
                <c:pt idx="1397">
                  <c:v>11.76</c:v>
                </c:pt>
                <c:pt idx="1398">
                  <c:v>12.98</c:v>
                </c:pt>
                <c:pt idx="1399">
                  <c:v>14.84</c:v>
                </c:pt>
                <c:pt idx="1400">
                  <c:v>14.220000000000002</c:v>
                </c:pt>
                <c:pt idx="1401">
                  <c:v>12.44</c:v>
                </c:pt>
                <c:pt idx="1402">
                  <c:v>12.819999999999999</c:v>
                </c:pt>
                <c:pt idx="1403">
                  <c:v>12.959999999999999</c:v>
                </c:pt>
                <c:pt idx="1404">
                  <c:v>14.16</c:v>
                </c:pt>
                <c:pt idx="1405">
                  <c:v>14.280000000000001</c:v>
                </c:pt>
                <c:pt idx="1406">
                  <c:v>13.959999999999999</c:v>
                </c:pt>
                <c:pt idx="1407">
                  <c:v>15.84</c:v>
                </c:pt>
                <c:pt idx="1408">
                  <c:v>17.84</c:v>
                </c:pt>
                <c:pt idx="1409">
                  <c:v>19.52</c:v>
                </c:pt>
                <c:pt idx="1410">
                  <c:v>19.580000000000002</c:v>
                </c:pt>
                <c:pt idx="1411">
                  <c:v>20.139999999999997</c:v>
                </c:pt>
                <c:pt idx="1412">
                  <c:v>21.380000000000003</c:v>
                </c:pt>
                <c:pt idx="1413">
                  <c:v>22.7</c:v>
                </c:pt>
                <c:pt idx="1414">
                  <c:v>24.78</c:v>
                </c:pt>
                <c:pt idx="1415">
                  <c:v>24.9</c:v>
                </c:pt>
                <c:pt idx="1416">
                  <c:v>26.080000000000002</c:v>
                </c:pt>
                <c:pt idx="1417">
                  <c:v>27.139999999999997</c:v>
                </c:pt>
                <c:pt idx="1418">
                  <c:v>27.660000000000004</c:v>
                </c:pt>
                <c:pt idx="1419">
                  <c:v>28.439999999999998</c:v>
                </c:pt>
                <c:pt idx="1420">
                  <c:v>29.3</c:v>
                </c:pt>
                <c:pt idx="1421">
                  <c:v>31.1</c:v>
                </c:pt>
                <c:pt idx="1422">
                  <c:v>30.8</c:v>
                </c:pt>
                <c:pt idx="1423">
                  <c:v>31.380000000000003</c:v>
                </c:pt>
                <c:pt idx="1424">
                  <c:v>31.32</c:v>
                </c:pt>
                <c:pt idx="1425">
                  <c:v>31.560000000000002</c:v>
                </c:pt>
                <c:pt idx="1426">
                  <c:v>31.9</c:v>
                </c:pt>
                <c:pt idx="1427">
                  <c:v>32.779999999999994</c:v>
                </c:pt>
                <c:pt idx="1428">
                  <c:v>33.86</c:v>
                </c:pt>
                <c:pt idx="1429">
                  <c:v>35.019999999999996</c:v>
                </c:pt>
                <c:pt idx="1430">
                  <c:v>35.839999999999996</c:v>
                </c:pt>
                <c:pt idx="1431">
                  <c:v>35.739999999999995</c:v>
                </c:pt>
                <c:pt idx="1432">
                  <c:v>36.6</c:v>
                </c:pt>
                <c:pt idx="1433">
                  <c:v>37.92</c:v>
                </c:pt>
                <c:pt idx="1434">
                  <c:v>38.480000000000004</c:v>
                </c:pt>
                <c:pt idx="1435">
                  <c:v>38.22</c:v>
                </c:pt>
                <c:pt idx="1436">
                  <c:v>38.74</c:v>
                </c:pt>
                <c:pt idx="1437">
                  <c:v>39.28</c:v>
                </c:pt>
                <c:pt idx="1438">
                  <c:v>38.5</c:v>
                </c:pt>
                <c:pt idx="1439">
                  <c:v>38.659999999999997</c:v>
                </c:pt>
                <c:pt idx="1440">
                  <c:v>41.06</c:v>
                </c:pt>
                <c:pt idx="1441">
                  <c:v>42.5</c:v>
                </c:pt>
                <c:pt idx="1442">
                  <c:v>43.180000000000007</c:v>
                </c:pt>
                <c:pt idx="1443">
                  <c:v>44.300000000000004</c:v>
                </c:pt>
                <c:pt idx="1444">
                  <c:v>44.46</c:v>
                </c:pt>
                <c:pt idx="1445">
                  <c:v>45.08</c:v>
                </c:pt>
                <c:pt idx="1446">
                  <c:v>47.120000000000005</c:v>
                </c:pt>
                <c:pt idx="1447">
                  <c:v>48.72</c:v>
                </c:pt>
                <c:pt idx="1448">
                  <c:v>48.72</c:v>
                </c:pt>
                <c:pt idx="1449">
                  <c:v>48.24</c:v>
                </c:pt>
                <c:pt idx="1450">
                  <c:v>47.22</c:v>
                </c:pt>
                <c:pt idx="1451">
                  <c:v>48.16</c:v>
                </c:pt>
                <c:pt idx="1452">
                  <c:v>47.940000000000005</c:v>
                </c:pt>
                <c:pt idx="1453">
                  <c:v>48.44</c:v>
                </c:pt>
                <c:pt idx="1454">
                  <c:v>47.56</c:v>
                </c:pt>
                <c:pt idx="1455">
                  <c:v>47.34</c:v>
                </c:pt>
                <c:pt idx="1456">
                  <c:v>48.160000000000004</c:v>
                </c:pt>
                <c:pt idx="1457">
                  <c:v>49.36</c:v>
                </c:pt>
                <c:pt idx="1458">
                  <c:v>49.44</c:v>
                </c:pt>
                <c:pt idx="1459">
                  <c:v>49.1</c:v>
                </c:pt>
                <c:pt idx="1460">
                  <c:v>49.120000000000005</c:v>
                </c:pt>
                <c:pt idx="1461">
                  <c:v>50.14</c:v>
                </c:pt>
                <c:pt idx="1462">
                  <c:v>52.419999999999995</c:v>
                </c:pt>
                <c:pt idx="1463">
                  <c:v>51.9</c:v>
                </c:pt>
                <c:pt idx="1464">
                  <c:v>52.239999999999995</c:v>
                </c:pt>
                <c:pt idx="1465">
                  <c:v>52.160000000000004</c:v>
                </c:pt>
                <c:pt idx="1466">
                  <c:v>51.8</c:v>
                </c:pt>
                <c:pt idx="1467">
                  <c:v>51.320000000000007</c:v>
                </c:pt>
                <c:pt idx="1468">
                  <c:v>51.239999999999995</c:v>
                </c:pt>
                <c:pt idx="1469">
                  <c:v>51.279999999999994</c:v>
                </c:pt>
                <c:pt idx="1470">
                  <c:v>52.379999999999995</c:v>
                </c:pt>
                <c:pt idx="1471">
                  <c:v>52.019999999999996</c:v>
                </c:pt>
                <c:pt idx="1472">
                  <c:v>51.98</c:v>
                </c:pt>
                <c:pt idx="1473">
                  <c:v>51.94</c:v>
                </c:pt>
                <c:pt idx="1474">
                  <c:v>51.940000000000012</c:v>
                </c:pt>
                <c:pt idx="1475">
                  <c:v>51.319999999999993</c:v>
                </c:pt>
                <c:pt idx="1476">
                  <c:v>51.44</c:v>
                </c:pt>
                <c:pt idx="1477">
                  <c:v>51.720000000000006</c:v>
                </c:pt>
                <c:pt idx="1478">
                  <c:v>52.120000000000005</c:v>
                </c:pt>
                <c:pt idx="1479">
                  <c:v>52.3</c:v>
                </c:pt>
                <c:pt idx="1480">
                  <c:v>52.319999999999993</c:v>
                </c:pt>
                <c:pt idx="1481">
                  <c:v>51.839999999999996</c:v>
                </c:pt>
                <c:pt idx="1482">
                  <c:v>51.6</c:v>
                </c:pt>
                <c:pt idx="1483">
                  <c:v>52.220000000000006</c:v>
                </c:pt>
                <c:pt idx="1484">
                  <c:v>51.199999999999996</c:v>
                </c:pt>
                <c:pt idx="1485">
                  <c:v>50.56</c:v>
                </c:pt>
                <c:pt idx="1486">
                  <c:v>50.64</c:v>
                </c:pt>
                <c:pt idx="1487">
                  <c:v>49.72</c:v>
                </c:pt>
                <c:pt idx="1488">
                  <c:v>49.5</c:v>
                </c:pt>
                <c:pt idx="1489">
                  <c:v>49.4</c:v>
                </c:pt>
                <c:pt idx="1490">
                  <c:v>50.820000000000007</c:v>
                </c:pt>
                <c:pt idx="1491">
                  <c:v>51.779999999999994</c:v>
                </c:pt>
                <c:pt idx="1492">
                  <c:v>51.61999999999999</c:v>
                </c:pt>
                <c:pt idx="1493">
                  <c:v>52.06</c:v>
                </c:pt>
                <c:pt idx="1494">
                  <c:v>53</c:v>
                </c:pt>
                <c:pt idx="1495">
                  <c:v>52.620000000000005</c:v>
                </c:pt>
                <c:pt idx="1496">
                  <c:v>52.96</c:v>
                </c:pt>
                <c:pt idx="1497">
                  <c:v>52.680000000000007</c:v>
                </c:pt>
                <c:pt idx="1498">
                  <c:v>53.379999999999995</c:v>
                </c:pt>
                <c:pt idx="1499">
                  <c:v>52.620000000000005</c:v>
                </c:pt>
                <c:pt idx="1500">
                  <c:v>52.760000000000005</c:v>
                </c:pt>
                <c:pt idx="1501">
                  <c:v>52.339999999999996</c:v>
                </c:pt>
                <c:pt idx="1502">
                  <c:v>52.660000000000004</c:v>
                </c:pt>
                <c:pt idx="1503">
                  <c:v>52.1</c:v>
                </c:pt>
                <c:pt idx="1504">
                  <c:v>52.6</c:v>
                </c:pt>
                <c:pt idx="1505">
                  <c:v>53</c:v>
                </c:pt>
                <c:pt idx="1506">
                  <c:v>53.1</c:v>
                </c:pt>
                <c:pt idx="1507">
                  <c:v>52.96</c:v>
                </c:pt>
                <c:pt idx="1508">
                  <c:v>51.98</c:v>
                </c:pt>
                <c:pt idx="1509">
                  <c:v>52.780000000000008</c:v>
                </c:pt>
                <c:pt idx="1510">
                  <c:v>53.340000000000011</c:v>
                </c:pt>
                <c:pt idx="1511">
                  <c:v>53.140000000000008</c:v>
                </c:pt>
                <c:pt idx="1512">
                  <c:v>53.06</c:v>
                </c:pt>
                <c:pt idx="1513">
                  <c:v>52.56</c:v>
                </c:pt>
                <c:pt idx="1514">
                  <c:v>52.96</c:v>
                </c:pt>
                <c:pt idx="1515">
                  <c:v>53.239999999999995</c:v>
                </c:pt>
                <c:pt idx="1516">
                  <c:v>53.660000000000004</c:v>
                </c:pt>
                <c:pt idx="1517">
                  <c:v>53.120000000000005</c:v>
                </c:pt>
                <c:pt idx="1518">
                  <c:v>52.279999999999994</c:v>
                </c:pt>
                <c:pt idx="1519">
                  <c:v>50.820000000000007</c:v>
                </c:pt>
                <c:pt idx="1520">
                  <c:v>51.919999999999995</c:v>
                </c:pt>
                <c:pt idx="1521">
                  <c:v>51.820000000000007</c:v>
                </c:pt>
                <c:pt idx="1522">
                  <c:v>51.239999999999995</c:v>
                </c:pt>
                <c:pt idx="1523">
                  <c:v>51.58</c:v>
                </c:pt>
                <c:pt idx="1524">
                  <c:v>50.64</c:v>
                </c:pt>
                <c:pt idx="1525">
                  <c:v>50.8</c:v>
                </c:pt>
                <c:pt idx="1526">
                  <c:v>49.819999999999993</c:v>
                </c:pt>
                <c:pt idx="1527">
                  <c:v>50.440000000000005</c:v>
                </c:pt>
                <c:pt idx="1528">
                  <c:v>51.5</c:v>
                </c:pt>
                <c:pt idx="1529">
                  <c:v>51.040000000000006</c:v>
                </c:pt>
                <c:pt idx="1530">
                  <c:v>52.36</c:v>
                </c:pt>
                <c:pt idx="1531">
                  <c:v>53.239999999999995</c:v>
                </c:pt>
                <c:pt idx="1532">
                  <c:v>53.14</c:v>
                </c:pt>
                <c:pt idx="1533">
                  <c:v>52.780000000000008</c:v>
                </c:pt>
                <c:pt idx="1534">
                  <c:v>53.36</c:v>
                </c:pt>
                <c:pt idx="1535">
                  <c:v>54.02</c:v>
                </c:pt>
                <c:pt idx="1536">
                  <c:v>53.1</c:v>
                </c:pt>
                <c:pt idx="1537">
                  <c:v>52.48</c:v>
                </c:pt>
                <c:pt idx="1538">
                  <c:v>51.359999999999992</c:v>
                </c:pt>
                <c:pt idx="1539">
                  <c:v>51.96</c:v>
                </c:pt>
                <c:pt idx="1540">
                  <c:v>51.400000000000013</c:v>
                </c:pt>
                <c:pt idx="1541">
                  <c:v>51.14</c:v>
                </c:pt>
                <c:pt idx="1542">
                  <c:v>51.36</c:v>
                </c:pt>
                <c:pt idx="1543">
                  <c:v>50.56</c:v>
                </c:pt>
                <c:pt idx="1544">
                  <c:v>50.780000000000008</c:v>
                </c:pt>
                <c:pt idx="1545">
                  <c:v>50.5</c:v>
                </c:pt>
                <c:pt idx="1546">
                  <c:v>50.38</c:v>
                </c:pt>
                <c:pt idx="1547">
                  <c:v>50.260000000000005</c:v>
                </c:pt>
                <c:pt idx="1548">
                  <c:v>50.7</c:v>
                </c:pt>
                <c:pt idx="1549">
                  <c:v>50.86</c:v>
                </c:pt>
                <c:pt idx="1550">
                  <c:v>49.28</c:v>
                </c:pt>
                <c:pt idx="1551">
                  <c:v>49.8</c:v>
                </c:pt>
                <c:pt idx="1552">
                  <c:v>49.02</c:v>
                </c:pt>
                <c:pt idx="1553">
                  <c:v>48.440000000000005</c:v>
                </c:pt>
                <c:pt idx="1554">
                  <c:v>48.42</c:v>
                </c:pt>
                <c:pt idx="1555">
                  <c:v>47.519999999999996</c:v>
                </c:pt>
                <c:pt idx="1556">
                  <c:v>46.899999999999991</c:v>
                </c:pt>
                <c:pt idx="1557">
                  <c:v>45.88</c:v>
                </c:pt>
                <c:pt idx="1558">
                  <c:v>45.239999999999995</c:v>
                </c:pt>
                <c:pt idx="1559">
                  <c:v>44.739999999999995</c:v>
                </c:pt>
                <c:pt idx="1560">
                  <c:v>44.839999999999996</c:v>
                </c:pt>
                <c:pt idx="1561">
                  <c:v>44.14</c:v>
                </c:pt>
                <c:pt idx="1562">
                  <c:v>44.040000000000006</c:v>
                </c:pt>
                <c:pt idx="1563">
                  <c:v>43.62</c:v>
                </c:pt>
                <c:pt idx="1564">
                  <c:v>43.86</c:v>
                </c:pt>
                <c:pt idx="1565">
                  <c:v>44.160000000000004</c:v>
                </c:pt>
                <c:pt idx="1566">
                  <c:v>42.9</c:v>
                </c:pt>
                <c:pt idx="1567">
                  <c:v>42.96</c:v>
                </c:pt>
                <c:pt idx="1568">
                  <c:v>42.58</c:v>
                </c:pt>
                <c:pt idx="1569">
                  <c:v>42.42</c:v>
                </c:pt>
                <c:pt idx="1570">
                  <c:v>42.1</c:v>
                </c:pt>
                <c:pt idx="1571">
                  <c:v>41.980000000000004</c:v>
                </c:pt>
                <c:pt idx="1572">
                  <c:v>41.339999999999996</c:v>
                </c:pt>
                <c:pt idx="1573">
                  <c:v>41.06</c:v>
                </c:pt>
                <c:pt idx="1574">
                  <c:v>41.839999999999996</c:v>
                </c:pt>
                <c:pt idx="1575">
                  <c:v>42.519999999999996</c:v>
                </c:pt>
                <c:pt idx="1576">
                  <c:v>45.52</c:v>
                </c:pt>
                <c:pt idx="1577">
                  <c:v>45.559999999999995</c:v>
                </c:pt>
                <c:pt idx="1578">
                  <c:v>42.82</c:v>
                </c:pt>
                <c:pt idx="1579">
                  <c:v>40.5</c:v>
                </c:pt>
                <c:pt idx="1580">
                  <c:v>39.200000000000003</c:v>
                </c:pt>
                <c:pt idx="1581">
                  <c:v>39.659999999999997</c:v>
                </c:pt>
                <c:pt idx="1582">
                  <c:v>40.08</c:v>
                </c:pt>
                <c:pt idx="1583">
                  <c:v>40.260000000000005</c:v>
                </c:pt>
                <c:pt idx="1584">
                  <c:v>40.08</c:v>
                </c:pt>
                <c:pt idx="1585">
                  <c:v>40.659999999999997</c:v>
                </c:pt>
                <c:pt idx="1586">
                  <c:v>42.339999999999996</c:v>
                </c:pt>
                <c:pt idx="1587">
                  <c:v>41.760000000000005</c:v>
                </c:pt>
                <c:pt idx="1588">
                  <c:v>41.519999999999996</c:v>
                </c:pt>
                <c:pt idx="1589">
                  <c:v>41.18</c:v>
                </c:pt>
                <c:pt idx="1590">
                  <c:v>40.580000000000005</c:v>
                </c:pt>
                <c:pt idx="1591">
                  <c:v>41.66</c:v>
                </c:pt>
                <c:pt idx="1592">
                  <c:v>42.760000000000005</c:v>
                </c:pt>
                <c:pt idx="1593">
                  <c:v>43.839999999999996</c:v>
                </c:pt>
                <c:pt idx="1594">
                  <c:v>44.120000000000005</c:v>
                </c:pt>
                <c:pt idx="1595">
                  <c:v>44.279999999999994</c:v>
                </c:pt>
                <c:pt idx="1596">
                  <c:v>44.019999999999996</c:v>
                </c:pt>
                <c:pt idx="1597">
                  <c:v>44.8</c:v>
                </c:pt>
                <c:pt idx="1598">
                  <c:v>45.059999999999995</c:v>
                </c:pt>
                <c:pt idx="1599">
                  <c:v>45.160000000000004</c:v>
                </c:pt>
                <c:pt idx="1600">
                  <c:v>45.760000000000005</c:v>
                </c:pt>
                <c:pt idx="1601">
                  <c:v>45.060000000000009</c:v>
                </c:pt>
                <c:pt idx="1602">
                  <c:v>43.61999999999999</c:v>
                </c:pt>
                <c:pt idx="1603">
                  <c:v>42.78</c:v>
                </c:pt>
                <c:pt idx="1604">
                  <c:v>41.9</c:v>
                </c:pt>
                <c:pt idx="1605">
                  <c:v>41.519999999999996</c:v>
                </c:pt>
                <c:pt idx="1606">
                  <c:v>41.78</c:v>
                </c:pt>
                <c:pt idx="1607">
                  <c:v>41.78</c:v>
                </c:pt>
                <c:pt idx="1608">
                  <c:v>42.48</c:v>
                </c:pt>
                <c:pt idx="1609">
                  <c:v>42.6</c:v>
                </c:pt>
                <c:pt idx="1610">
                  <c:v>41.8</c:v>
                </c:pt>
                <c:pt idx="1611">
                  <c:v>40.54</c:v>
                </c:pt>
                <c:pt idx="1612">
                  <c:v>38.06</c:v>
                </c:pt>
                <c:pt idx="1613">
                  <c:v>37.04</c:v>
                </c:pt>
                <c:pt idx="1614">
                  <c:v>35.78</c:v>
                </c:pt>
                <c:pt idx="1615">
                  <c:v>35.58</c:v>
                </c:pt>
                <c:pt idx="1616">
                  <c:v>35.679999999999993</c:v>
                </c:pt>
                <c:pt idx="1617">
                  <c:v>35.1</c:v>
                </c:pt>
                <c:pt idx="1618">
                  <c:v>34.56</c:v>
                </c:pt>
                <c:pt idx="1619">
                  <c:v>36.220000000000006</c:v>
                </c:pt>
                <c:pt idx="1620">
                  <c:v>35.619999999999997</c:v>
                </c:pt>
                <c:pt idx="1621">
                  <c:v>35.179999999999993</c:v>
                </c:pt>
                <c:pt idx="1622">
                  <c:v>34.300000000000004</c:v>
                </c:pt>
                <c:pt idx="1623">
                  <c:v>33.260000000000005</c:v>
                </c:pt>
                <c:pt idx="1624">
                  <c:v>32.479999999999997</c:v>
                </c:pt>
                <c:pt idx="1625">
                  <c:v>31.8</c:v>
                </c:pt>
                <c:pt idx="1626">
                  <c:v>32.08</c:v>
                </c:pt>
                <c:pt idx="1627">
                  <c:v>33.6</c:v>
                </c:pt>
                <c:pt idx="1628">
                  <c:v>34.58</c:v>
                </c:pt>
                <c:pt idx="1629">
                  <c:v>33.980000000000004</c:v>
                </c:pt>
                <c:pt idx="1630">
                  <c:v>32.36</c:v>
                </c:pt>
                <c:pt idx="1631">
                  <c:v>33.339999999999996</c:v>
                </c:pt>
                <c:pt idx="1632">
                  <c:v>36.779999999999994</c:v>
                </c:pt>
                <c:pt idx="1633">
                  <c:v>35.399999999999991</c:v>
                </c:pt>
                <c:pt idx="1634">
                  <c:v>36.160000000000004</c:v>
                </c:pt>
                <c:pt idx="1635">
                  <c:v>35.76</c:v>
                </c:pt>
                <c:pt idx="1636">
                  <c:v>33.700000000000003</c:v>
                </c:pt>
                <c:pt idx="1637">
                  <c:v>33.480000000000004</c:v>
                </c:pt>
                <c:pt idx="1638">
                  <c:v>31.76</c:v>
                </c:pt>
                <c:pt idx="1639">
                  <c:v>30.74</c:v>
                </c:pt>
                <c:pt idx="1640">
                  <c:v>29.439999999999998</c:v>
                </c:pt>
                <c:pt idx="1641">
                  <c:v>29.3</c:v>
                </c:pt>
                <c:pt idx="1642">
                  <c:v>28.8</c:v>
                </c:pt>
                <c:pt idx="1643">
                  <c:v>28.78</c:v>
                </c:pt>
                <c:pt idx="1644">
                  <c:v>28.639999999999997</c:v>
                </c:pt>
                <c:pt idx="1645">
                  <c:v>30.440000000000005</c:v>
                </c:pt>
                <c:pt idx="1646">
                  <c:v>37.020000000000003</c:v>
                </c:pt>
                <c:pt idx="1647">
                  <c:v>37.620000000000005</c:v>
                </c:pt>
                <c:pt idx="1648">
                  <c:v>36.739999999999995</c:v>
                </c:pt>
                <c:pt idx="1649">
                  <c:v>36.82</c:v>
                </c:pt>
                <c:pt idx="1650">
                  <c:v>33.22</c:v>
                </c:pt>
                <c:pt idx="1651">
                  <c:v>29.68</c:v>
                </c:pt>
                <c:pt idx="1652">
                  <c:v>26.119999999999997</c:v>
                </c:pt>
                <c:pt idx="1653">
                  <c:v>23.939999999999998</c:v>
                </c:pt>
                <c:pt idx="1654">
                  <c:v>22.66</c:v>
                </c:pt>
                <c:pt idx="1655">
                  <c:v>22.619999999999997</c:v>
                </c:pt>
                <c:pt idx="1656">
                  <c:v>22.799999999999997</c:v>
                </c:pt>
                <c:pt idx="1657">
                  <c:v>22.86</c:v>
                </c:pt>
                <c:pt idx="1658">
                  <c:v>23.160000000000004</c:v>
                </c:pt>
                <c:pt idx="1659">
                  <c:v>24.220000000000002</c:v>
                </c:pt>
                <c:pt idx="1660">
                  <c:v>26.78</c:v>
                </c:pt>
                <c:pt idx="1661">
                  <c:v>25.580000000000002</c:v>
                </c:pt>
                <c:pt idx="1662">
                  <c:v>25.7</c:v>
                </c:pt>
                <c:pt idx="1663">
                  <c:v>25.14</c:v>
                </c:pt>
                <c:pt idx="1664">
                  <c:v>26.5</c:v>
                </c:pt>
                <c:pt idx="1665">
                  <c:v>31.059999999999995</c:v>
                </c:pt>
                <c:pt idx="1666">
                  <c:v>33.18</c:v>
                </c:pt>
                <c:pt idx="1667">
                  <c:v>33.64</c:v>
                </c:pt>
                <c:pt idx="1668">
                  <c:v>34.6</c:v>
                </c:pt>
                <c:pt idx="1669">
                  <c:v>36.18</c:v>
                </c:pt>
                <c:pt idx="1670">
                  <c:v>38.239999999999995</c:v>
                </c:pt>
                <c:pt idx="1671">
                  <c:v>35.32</c:v>
                </c:pt>
                <c:pt idx="1672">
                  <c:v>37.36</c:v>
                </c:pt>
                <c:pt idx="1673">
                  <c:v>36.160000000000004</c:v>
                </c:pt>
                <c:pt idx="1674">
                  <c:v>34.32</c:v>
                </c:pt>
                <c:pt idx="1675">
                  <c:v>29.840000000000003</c:v>
                </c:pt>
                <c:pt idx="1676">
                  <c:v>33.56</c:v>
                </c:pt>
                <c:pt idx="1677">
                  <c:v>40.06</c:v>
                </c:pt>
                <c:pt idx="1678">
                  <c:v>41.279999999999994</c:v>
                </c:pt>
                <c:pt idx="1679">
                  <c:v>41.2</c:v>
                </c:pt>
                <c:pt idx="1680">
                  <c:v>41.760000000000005</c:v>
                </c:pt>
                <c:pt idx="1681">
                  <c:v>42.02</c:v>
                </c:pt>
                <c:pt idx="1682">
                  <c:v>40.82</c:v>
                </c:pt>
                <c:pt idx="1683">
                  <c:v>39.019999999999996</c:v>
                </c:pt>
                <c:pt idx="1684">
                  <c:v>36.619999999999997</c:v>
                </c:pt>
                <c:pt idx="1685">
                  <c:v>37.520000000000003</c:v>
                </c:pt>
                <c:pt idx="1686">
                  <c:v>37.5</c:v>
                </c:pt>
                <c:pt idx="1687">
                  <c:v>22.274999999999999</c:v>
                </c:pt>
                <c:pt idx="1688">
                  <c:v>22.919999999999998</c:v>
                </c:pt>
                <c:pt idx="1689">
                  <c:v>22.080000000000002</c:v>
                </c:pt>
                <c:pt idx="1690">
                  <c:v>22.580000000000002</c:v>
                </c:pt>
                <c:pt idx="1691">
                  <c:v>27.479999999999997</c:v>
                </c:pt>
                <c:pt idx="1692">
                  <c:v>29.119999999999997</c:v>
                </c:pt>
                <c:pt idx="1693">
                  <c:v>28.26</c:v>
                </c:pt>
                <c:pt idx="1694">
                  <c:v>30.02</c:v>
                </c:pt>
                <c:pt idx="1695">
                  <c:v>32.459999999999994</c:v>
                </c:pt>
                <c:pt idx="1696">
                  <c:v>36.14</c:v>
                </c:pt>
                <c:pt idx="1697">
                  <c:v>37.18</c:v>
                </c:pt>
                <c:pt idx="1698">
                  <c:v>38.36</c:v>
                </c:pt>
                <c:pt idx="1699">
                  <c:v>39.300000000000004</c:v>
                </c:pt>
                <c:pt idx="1700">
                  <c:v>38.260000000000005</c:v>
                </c:pt>
                <c:pt idx="1701">
                  <c:v>37.42</c:v>
                </c:pt>
                <c:pt idx="1702">
                  <c:v>36.680000000000007</c:v>
                </c:pt>
                <c:pt idx="1703">
                  <c:v>36.58</c:v>
                </c:pt>
                <c:pt idx="1704">
                  <c:v>35.82</c:v>
                </c:pt>
                <c:pt idx="1705">
                  <c:v>36.44</c:v>
                </c:pt>
                <c:pt idx="1706">
                  <c:v>37.480000000000004</c:v>
                </c:pt>
                <c:pt idx="1707">
                  <c:v>36.839999999999996</c:v>
                </c:pt>
                <c:pt idx="1708">
                  <c:v>37.959999999999994</c:v>
                </c:pt>
                <c:pt idx="1709">
                  <c:v>38.379999999999995</c:v>
                </c:pt>
                <c:pt idx="1710">
                  <c:v>37.6</c:v>
                </c:pt>
                <c:pt idx="1711">
                  <c:v>37.179999999999993</c:v>
                </c:pt>
                <c:pt idx="1712">
                  <c:v>36.46</c:v>
                </c:pt>
                <c:pt idx="1713">
                  <c:v>36.299999999999997</c:v>
                </c:pt>
                <c:pt idx="1714">
                  <c:v>36.54</c:v>
                </c:pt>
                <c:pt idx="1715">
                  <c:v>37.279999999999994</c:v>
                </c:pt>
                <c:pt idx="1716">
                  <c:v>36.96</c:v>
                </c:pt>
                <c:pt idx="1717">
                  <c:v>37.179999999999993</c:v>
                </c:pt>
                <c:pt idx="1718">
                  <c:v>38.64</c:v>
                </c:pt>
                <c:pt idx="1719">
                  <c:v>37.519999999999996</c:v>
                </c:pt>
                <c:pt idx="1720">
                  <c:v>37.42</c:v>
                </c:pt>
                <c:pt idx="1721">
                  <c:v>37.82</c:v>
                </c:pt>
                <c:pt idx="1722">
                  <c:v>37.18</c:v>
                </c:pt>
                <c:pt idx="1723">
                  <c:v>36.78</c:v>
                </c:pt>
                <c:pt idx="1724">
                  <c:v>36.819999999999993</c:v>
                </c:pt>
                <c:pt idx="1725">
                  <c:v>37.160000000000004</c:v>
                </c:pt>
                <c:pt idx="1726">
                  <c:v>37.220000000000006</c:v>
                </c:pt>
                <c:pt idx="1727">
                  <c:v>38.04</c:v>
                </c:pt>
                <c:pt idx="1728">
                  <c:v>37.519999999999996</c:v>
                </c:pt>
                <c:pt idx="1729">
                  <c:v>38.22</c:v>
                </c:pt>
                <c:pt idx="1730">
                  <c:v>38.260000000000005</c:v>
                </c:pt>
                <c:pt idx="1731">
                  <c:v>41</c:v>
                </c:pt>
                <c:pt idx="1732">
                  <c:v>40.4</c:v>
                </c:pt>
                <c:pt idx="1733">
                  <c:v>39.459999999999994</c:v>
                </c:pt>
                <c:pt idx="1734">
                  <c:v>39.480000000000004</c:v>
                </c:pt>
                <c:pt idx="1735">
                  <c:v>38.879999999999995</c:v>
                </c:pt>
                <c:pt idx="1736">
                  <c:v>39.080000000000005</c:v>
                </c:pt>
                <c:pt idx="1737">
                  <c:v>38.239999999999995</c:v>
                </c:pt>
                <c:pt idx="1738">
                  <c:v>40.04</c:v>
                </c:pt>
                <c:pt idx="1739">
                  <c:v>39.019999999999996</c:v>
                </c:pt>
                <c:pt idx="1740">
                  <c:v>39.220000000000006</c:v>
                </c:pt>
                <c:pt idx="1741">
                  <c:v>41.279999999999994</c:v>
                </c:pt>
                <c:pt idx="1742">
                  <c:v>43.239999999999995</c:v>
                </c:pt>
                <c:pt idx="1743">
                  <c:v>41.64</c:v>
                </c:pt>
                <c:pt idx="1744">
                  <c:v>42.379999999999995</c:v>
                </c:pt>
                <c:pt idx="1745">
                  <c:v>42.179999999999993</c:v>
                </c:pt>
                <c:pt idx="1746">
                  <c:v>42.480000000000004</c:v>
                </c:pt>
                <c:pt idx="1747">
                  <c:v>41.059999999999995</c:v>
                </c:pt>
                <c:pt idx="1748">
                  <c:v>34.480000000000004</c:v>
                </c:pt>
                <c:pt idx="1749">
                  <c:v>42.54</c:v>
                </c:pt>
                <c:pt idx="1750">
                  <c:v>43.7</c:v>
                </c:pt>
                <c:pt idx="1751">
                  <c:v>42.86</c:v>
                </c:pt>
                <c:pt idx="1752">
                  <c:v>41.36</c:v>
                </c:pt>
                <c:pt idx="1753">
                  <c:v>39.76</c:v>
                </c:pt>
                <c:pt idx="1754">
                  <c:v>41.28</c:v>
                </c:pt>
                <c:pt idx="1755">
                  <c:v>40.54</c:v>
                </c:pt>
                <c:pt idx="1756">
                  <c:v>38.9</c:v>
                </c:pt>
                <c:pt idx="1757">
                  <c:v>39.11999999999999</c:v>
                </c:pt>
                <c:pt idx="1758">
                  <c:v>40.18</c:v>
                </c:pt>
                <c:pt idx="1759">
                  <c:v>41.1</c:v>
                </c:pt>
                <c:pt idx="1760">
                  <c:v>41.94</c:v>
                </c:pt>
                <c:pt idx="1761">
                  <c:v>40.879999999999995</c:v>
                </c:pt>
                <c:pt idx="1762">
                  <c:v>41.239999999999995</c:v>
                </c:pt>
                <c:pt idx="1763">
                  <c:v>41.62</c:v>
                </c:pt>
                <c:pt idx="1764">
                  <c:v>42.499999999999993</c:v>
                </c:pt>
                <c:pt idx="1765">
                  <c:v>42.3</c:v>
                </c:pt>
                <c:pt idx="1766">
                  <c:v>42.760000000000005</c:v>
                </c:pt>
                <c:pt idx="1767">
                  <c:v>43.760000000000005</c:v>
                </c:pt>
                <c:pt idx="1768">
                  <c:v>42.999999999999993</c:v>
                </c:pt>
                <c:pt idx="1769">
                  <c:v>43.320000000000007</c:v>
                </c:pt>
                <c:pt idx="1770">
                  <c:v>43.660000000000004</c:v>
                </c:pt>
                <c:pt idx="1771">
                  <c:v>43.44</c:v>
                </c:pt>
                <c:pt idx="1772">
                  <c:v>43.52</c:v>
                </c:pt>
                <c:pt idx="1773">
                  <c:v>43.1</c:v>
                </c:pt>
                <c:pt idx="1774">
                  <c:v>42.719999999999992</c:v>
                </c:pt>
                <c:pt idx="1775">
                  <c:v>42.480000000000004</c:v>
                </c:pt>
                <c:pt idx="1776">
                  <c:v>42.599999999999994</c:v>
                </c:pt>
                <c:pt idx="1777">
                  <c:v>43.22</c:v>
                </c:pt>
                <c:pt idx="1778">
                  <c:v>42.760000000000005</c:v>
                </c:pt>
                <c:pt idx="1779">
                  <c:v>43.019999999999996</c:v>
                </c:pt>
                <c:pt idx="1780">
                  <c:v>42.8</c:v>
                </c:pt>
                <c:pt idx="1781">
                  <c:v>43.400000000000006</c:v>
                </c:pt>
                <c:pt idx="1782">
                  <c:v>42.72</c:v>
                </c:pt>
                <c:pt idx="1783">
                  <c:v>43</c:v>
                </c:pt>
                <c:pt idx="1784">
                  <c:v>43.160000000000004</c:v>
                </c:pt>
                <c:pt idx="1785">
                  <c:v>43</c:v>
                </c:pt>
                <c:pt idx="1786">
                  <c:v>42.760000000000005</c:v>
                </c:pt>
                <c:pt idx="1787">
                  <c:v>42.86</c:v>
                </c:pt>
                <c:pt idx="1788">
                  <c:v>43.14</c:v>
                </c:pt>
                <c:pt idx="1789">
                  <c:v>42.94</c:v>
                </c:pt>
                <c:pt idx="1790">
                  <c:v>43.44</c:v>
                </c:pt>
                <c:pt idx="1791">
                  <c:v>43.36</c:v>
                </c:pt>
                <c:pt idx="1792">
                  <c:v>43.64</c:v>
                </c:pt>
                <c:pt idx="1793">
                  <c:v>44.019999999999996</c:v>
                </c:pt>
                <c:pt idx="1794">
                  <c:v>44.08</c:v>
                </c:pt>
                <c:pt idx="1795">
                  <c:v>44.44</c:v>
                </c:pt>
                <c:pt idx="1796">
                  <c:v>45.059999999999995</c:v>
                </c:pt>
                <c:pt idx="1797">
                  <c:v>45.22</c:v>
                </c:pt>
                <c:pt idx="1798">
                  <c:v>45.800000000000004</c:v>
                </c:pt>
                <c:pt idx="1799">
                  <c:v>46.339999999999996</c:v>
                </c:pt>
                <c:pt idx="1800">
                  <c:v>46.32</c:v>
                </c:pt>
                <c:pt idx="1801">
                  <c:v>46.9</c:v>
                </c:pt>
                <c:pt idx="1802">
                  <c:v>46.94</c:v>
                </c:pt>
                <c:pt idx="1803">
                  <c:v>46.620000000000005</c:v>
                </c:pt>
                <c:pt idx="1804">
                  <c:v>46.48</c:v>
                </c:pt>
                <c:pt idx="1805">
                  <c:v>46.959999999999994</c:v>
                </c:pt>
                <c:pt idx="1806">
                  <c:v>46.760000000000005</c:v>
                </c:pt>
                <c:pt idx="1807">
                  <c:v>47.019999999999996</c:v>
                </c:pt>
                <c:pt idx="1808">
                  <c:v>46.440000000000005</c:v>
                </c:pt>
                <c:pt idx="1809">
                  <c:v>47.000000000000007</c:v>
                </c:pt>
                <c:pt idx="1810">
                  <c:v>47.1</c:v>
                </c:pt>
                <c:pt idx="1811">
                  <c:v>47.019999999999996</c:v>
                </c:pt>
                <c:pt idx="1812">
                  <c:v>46.7</c:v>
                </c:pt>
                <c:pt idx="1813">
                  <c:v>46.839999999999996</c:v>
                </c:pt>
                <c:pt idx="1814">
                  <c:v>47.320000000000007</c:v>
                </c:pt>
                <c:pt idx="1815">
                  <c:v>47.2</c:v>
                </c:pt>
                <c:pt idx="1816">
                  <c:v>47</c:v>
                </c:pt>
                <c:pt idx="1817">
                  <c:v>47.320000000000007</c:v>
                </c:pt>
                <c:pt idx="1818">
                  <c:v>47.3</c:v>
                </c:pt>
                <c:pt idx="1819">
                  <c:v>46.62</c:v>
                </c:pt>
                <c:pt idx="1820">
                  <c:v>45.94</c:v>
                </c:pt>
                <c:pt idx="1821">
                  <c:v>44.839999999999996</c:v>
                </c:pt>
                <c:pt idx="1822">
                  <c:v>44.699999999999996</c:v>
                </c:pt>
                <c:pt idx="1823">
                  <c:v>45.679999999999993</c:v>
                </c:pt>
                <c:pt idx="1824">
                  <c:v>44.7</c:v>
                </c:pt>
                <c:pt idx="1825">
                  <c:v>45.58</c:v>
                </c:pt>
                <c:pt idx="1826">
                  <c:v>44.44</c:v>
                </c:pt>
                <c:pt idx="1827">
                  <c:v>43.580000000000005</c:v>
                </c:pt>
                <c:pt idx="1828">
                  <c:v>43.14</c:v>
                </c:pt>
                <c:pt idx="1829">
                  <c:v>41.820000000000007</c:v>
                </c:pt>
                <c:pt idx="1830">
                  <c:v>41.059999999999995</c:v>
                </c:pt>
                <c:pt idx="1831">
                  <c:v>40.61999999999999</c:v>
                </c:pt>
                <c:pt idx="1832">
                  <c:v>38.9</c:v>
                </c:pt>
                <c:pt idx="1833">
                  <c:v>38.96</c:v>
                </c:pt>
                <c:pt idx="1834">
                  <c:v>39.14</c:v>
                </c:pt>
                <c:pt idx="1835">
                  <c:v>38.42</c:v>
                </c:pt>
                <c:pt idx="1836">
                  <c:v>37.92</c:v>
                </c:pt>
                <c:pt idx="1837">
                  <c:v>35.980000000000004</c:v>
                </c:pt>
                <c:pt idx="1838">
                  <c:v>36.96</c:v>
                </c:pt>
                <c:pt idx="1839">
                  <c:v>34.980000000000004</c:v>
                </c:pt>
                <c:pt idx="1840">
                  <c:v>34.940000000000005</c:v>
                </c:pt>
                <c:pt idx="1841">
                  <c:v>38.18</c:v>
                </c:pt>
                <c:pt idx="1842">
                  <c:v>43</c:v>
                </c:pt>
                <c:pt idx="1843">
                  <c:v>44.16</c:v>
                </c:pt>
                <c:pt idx="1844">
                  <c:v>44.04</c:v>
                </c:pt>
                <c:pt idx="1845">
                  <c:v>43.2</c:v>
                </c:pt>
                <c:pt idx="1846">
                  <c:v>43.46</c:v>
                </c:pt>
                <c:pt idx="1847">
                  <c:v>43.14</c:v>
                </c:pt>
                <c:pt idx="1848">
                  <c:v>42.58</c:v>
                </c:pt>
                <c:pt idx="1849">
                  <c:v>42.480000000000004</c:v>
                </c:pt>
                <c:pt idx="1850">
                  <c:v>42.339999999999996</c:v>
                </c:pt>
                <c:pt idx="1851">
                  <c:v>41.54</c:v>
                </c:pt>
                <c:pt idx="1852">
                  <c:v>36.18</c:v>
                </c:pt>
                <c:pt idx="1853">
                  <c:v>32.96</c:v>
                </c:pt>
                <c:pt idx="1854">
                  <c:v>31.32</c:v>
                </c:pt>
                <c:pt idx="1855">
                  <c:v>27.8</c:v>
                </c:pt>
                <c:pt idx="1856">
                  <c:v>24.919999999999998</c:v>
                </c:pt>
                <c:pt idx="1857">
                  <c:v>26.939999999999998</c:v>
                </c:pt>
                <c:pt idx="1858">
                  <c:v>21.8</c:v>
                </c:pt>
                <c:pt idx="1859">
                  <c:v>22.880000000000003</c:v>
                </c:pt>
                <c:pt idx="1860">
                  <c:v>25.740000000000002</c:v>
                </c:pt>
                <c:pt idx="1861">
                  <c:v>24.6</c:v>
                </c:pt>
                <c:pt idx="1862">
                  <c:v>25.839999999999996</c:v>
                </c:pt>
                <c:pt idx="1863">
                  <c:v>27.119999999999997</c:v>
                </c:pt>
                <c:pt idx="1864">
                  <c:v>26.640000000000004</c:v>
                </c:pt>
                <c:pt idx="1865">
                  <c:v>23.2</c:v>
                </c:pt>
                <c:pt idx="1866">
                  <c:v>24.360000000000003</c:v>
                </c:pt>
                <c:pt idx="1867">
                  <c:v>25.880000000000003</c:v>
                </c:pt>
                <c:pt idx="1868">
                  <c:v>25.659999999999997</c:v>
                </c:pt>
                <c:pt idx="1869">
                  <c:v>27.560000000000002</c:v>
                </c:pt>
                <c:pt idx="1870">
                  <c:v>28.160000000000004</c:v>
                </c:pt>
                <c:pt idx="1871">
                  <c:v>30.28</c:v>
                </c:pt>
                <c:pt idx="1872">
                  <c:v>30.6</c:v>
                </c:pt>
                <c:pt idx="1873">
                  <c:v>28.8</c:v>
                </c:pt>
                <c:pt idx="1874">
                  <c:v>28.940000000000005</c:v>
                </c:pt>
                <c:pt idx="1875">
                  <c:v>28.900000000000006</c:v>
                </c:pt>
                <c:pt idx="1876">
                  <c:v>28.54</c:v>
                </c:pt>
                <c:pt idx="1877">
                  <c:v>29.1</c:v>
                </c:pt>
                <c:pt idx="1878">
                  <c:v>30.52</c:v>
                </c:pt>
                <c:pt idx="1879">
                  <c:v>31.820000000000004</c:v>
                </c:pt>
                <c:pt idx="1880">
                  <c:v>32.44</c:v>
                </c:pt>
                <c:pt idx="1881">
                  <c:v>32.28</c:v>
                </c:pt>
                <c:pt idx="1882">
                  <c:v>32.86</c:v>
                </c:pt>
                <c:pt idx="1883">
                  <c:v>33.339999999999996</c:v>
                </c:pt>
                <c:pt idx="1884">
                  <c:v>32.94</c:v>
                </c:pt>
                <c:pt idx="1885">
                  <c:v>33.08</c:v>
                </c:pt>
                <c:pt idx="1886">
                  <c:v>33.040000000000006</c:v>
                </c:pt>
                <c:pt idx="1887">
                  <c:v>32.82</c:v>
                </c:pt>
                <c:pt idx="1888">
                  <c:v>32.220000000000006</c:v>
                </c:pt>
                <c:pt idx="1889">
                  <c:v>31.619999999999997</c:v>
                </c:pt>
                <c:pt idx="1890">
                  <c:v>31.8</c:v>
                </c:pt>
                <c:pt idx="1891">
                  <c:v>31.300000000000004</c:v>
                </c:pt>
                <c:pt idx="1892">
                  <c:v>30.440000000000005</c:v>
                </c:pt>
                <c:pt idx="1893">
                  <c:v>30.279999999999994</c:v>
                </c:pt>
                <c:pt idx="1894">
                  <c:v>30</c:v>
                </c:pt>
                <c:pt idx="1895">
                  <c:v>29.74</c:v>
                </c:pt>
                <c:pt idx="1896">
                  <c:v>29.9</c:v>
                </c:pt>
                <c:pt idx="1906">
                  <c:v>28.5</c:v>
                </c:pt>
                <c:pt idx="1907">
                  <c:v>28.98</c:v>
                </c:pt>
                <c:pt idx="1908">
                  <c:v>27.540000000000003</c:v>
                </c:pt>
                <c:pt idx="1909">
                  <c:v>26.22</c:v>
                </c:pt>
                <c:pt idx="1910">
                  <c:v>25.3</c:v>
                </c:pt>
                <c:pt idx="1911">
                  <c:v>25.240000000000002</c:v>
                </c:pt>
                <c:pt idx="1912">
                  <c:v>24.880000000000003</c:v>
                </c:pt>
                <c:pt idx="1913">
                  <c:v>25.380000000000003</c:v>
                </c:pt>
                <c:pt idx="1914">
                  <c:v>25.619999999999997</c:v>
                </c:pt>
                <c:pt idx="1915">
                  <c:v>26.339999999999996</c:v>
                </c:pt>
                <c:pt idx="1916">
                  <c:v>25.54</c:v>
                </c:pt>
                <c:pt idx="1917">
                  <c:v>26.26</c:v>
                </c:pt>
                <c:pt idx="1918">
                  <c:v>25.74</c:v>
                </c:pt>
                <c:pt idx="1919">
                  <c:v>25.720000000000006</c:v>
                </c:pt>
                <c:pt idx="1920">
                  <c:v>26.74</c:v>
                </c:pt>
                <c:pt idx="1921">
                  <c:v>27.639999999999997</c:v>
                </c:pt>
                <c:pt idx="1922">
                  <c:v>27.080000000000002</c:v>
                </c:pt>
                <c:pt idx="1923">
                  <c:v>27.119999999999997</c:v>
                </c:pt>
                <c:pt idx="1924">
                  <c:v>26.859999999999996</c:v>
                </c:pt>
                <c:pt idx="1925">
                  <c:v>26.76</c:v>
                </c:pt>
                <c:pt idx="1926">
                  <c:v>26.68</c:v>
                </c:pt>
                <c:pt idx="1927">
                  <c:v>26.2</c:v>
                </c:pt>
                <c:pt idx="1928">
                  <c:v>25.639999999999997</c:v>
                </c:pt>
                <c:pt idx="1929">
                  <c:v>25.839999999999996</c:v>
                </c:pt>
                <c:pt idx="1930">
                  <c:v>25.939999999999998</c:v>
                </c:pt>
                <c:pt idx="1931">
                  <c:v>24.88</c:v>
                </c:pt>
                <c:pt idx="1932">
                  <c:v>25.340000000000003</c:v>
                </c:pt>
                <c:pt idx="1933">
                  <c:v>24.919999999999998</c:v>
                </c:pt>
                <c:pt idx="1934">
                  <c:v>24.32</c:v>
                </c:pt>
                <c:pt idx="1935">
                  <c:v>25.1</c:v>
                </c:pt>
                <c:pt idx="1936">
                  <c:v>24.580000000000002</c:v>
                </c:pt>
                <c:pt idx="1937">
                  <c:v>23</c:v>
                </c:pt>
                <c:pt idx="1938">
                  <c:v>24.46</c:v>
                </c:pt>
                <c:pt idx="1939">
                  <c:v>23.9</c:v>
                </c:pt>
                <c:pt idx="1940">
                  <c:v>22.9</c:v>
                </c:pt>
                <c:pt idx="1941">
                  <c:v>22.68</c:v>
                </c:pt>
                <c:pt idx="1942">
                  <c:v>23.02</c:v>
                </c:pt>
                <c:pt idx="1943">
                  <c:v>24.12</c:v>
                </c:pt>
                <c:pt idx="1944">
                  <c:v>23.26</c:v>
                </c:pt>
                <c:pt idx="1945">
                  <c:v>24.440000000000005</c:v>
                </c:pt>
                <c:pt idx="1946">
                  <c:v>24.619999999999997</c:v>
                </c:pt>
                <c:pt idx="1947">
                  <c:v>24.419999999999998</c:v>
                </c:pt>
                <c:pt idx="1948">
                  <c:v>24.740000000000002</c:v>
                </c:pt>
                <c:pt idx="1949">
                  <c:v>22.76</c:v>
                </c:pt>
                <c:pt idx="1950">
                  <c:v>22.48</c:v>
                </c:pt>
                <c:pt idx="1951">
                  <c:v>23.740000000000002</c:v>
                </c:pt>
                <c:pt idx="1952">
                  <c:v>25.060000000000002</c:v>
                </c:pt>
                <c:pt idx="1953">
                  <c:v>24.94</c:v>
                </c:pt>
                <c:pt idx="1954">
                  <c:v>24.84</c:v>
                </c:pt>
                <c:pt idx="1955">
                  <c:v>24.220000000000002</c:v>
                </c:pt>
                <c:pt idx="1956">
                  <c:v>25.240000000000002</c:v>
                </c:pt>
                <c:pt idx="1957">
                  <c:v>25.48</c:v>
                </c:pt>
                <c:pt idx="1958">
                  <c:v>25.54</c:v>
                </c:pt>
                <c:pt idx="1959">
                  <c:v>24.080000000000002</c:v>
                </c:pt>
                <c:pt idx="1960">
                  <c:v>23.940000000000005</c:v>
                </c:pt>
                <c:pt idx="1961">
                  <c:v>24.3</c:v>
                </c:pt>
                <c:pt idx="1962">
                  <c:v>25.02</c:v>
                </c:pt>
                <c:pt idx="1963">
                  <c:v>24.979999999999997</c:v>
                </c:pt>
                <c:pt idx="1964">
                  <c:v>25.18</c:v>
                </c:pt>
                <c:pt idx="1965">
                  <c:v>25.8</c:v>
                </c:pt>
                <c:pt idx="1966">
                  <c:v>25.74</c:v>
                </c:pt>
                <c:pt idx="1967">
                  <c:v>26.3</c:v>
                </c:pt>
                <c:pt idx="1968">
                  <c:v>27.419999999999998</c:v>
                </c:pt>
                <c:pt idx="1969">
                  <c:v>28.060000000000002</c:v>
                </c:pt>
                <c:pt idx="1970">
                  <c:v>28.04</c:v>
                </c:pt>
                <c:pt idx="1971">
                  <c:v>29</c:v>
                </c:pt>
                <c:pt idx="1972">
                  <c:v>28.5</c:v>
                </c:pt>
                <c:pt idx="1973">
                  <c:v>29.439999999999998</c:v>
                </c:pt>
                <c:pt idx="1974">
                  <c:v>29.919999999999998</c:v>
                </c:pt>
                <c:pt idx="1975">
                  <c:v>30.3</c:v>
                </c:pt>
                <c:pt idx="1976">
                  <c:v>30.18</c:v>
                </c:pt>
                <c:pt idx="1977">
                  <c:v>30.360000000000003</c:v>
                </c:pt>
                <c:pt idx="1978">
                  <c:v>31.68</c:v>
                </c:pt>
                <c:pt idx="1979">
                  <c:v>33.18</c:v>
                </c:pt>
                <c:pt idx="1980">
                  <c:v>34.019999999999996</c:v>
                </c:pt>
                <c:pt idx="1981">
                  <c:v>34.299999999999997</c:v>
                </c:pt>
                <c:pt idx="1982">
                  <c:v>35.88000000000001</c:v>
                </c:pt>
                <c:pt idx="1983">
                  <c:v>36.86</c:v>
                </c:pt>
                <c:pt idx="1984">
                  <c:v>37.1</c:v>
                </c:pt>
                <c:pt idx="1985">
                  <c:v>37.54</c:v>
                </c:pt>
                <c:pt idx="1986">
                  <c:v>38.380000000000003</c:v>
                </c:pt>
                <c:pt idx="1987">
                  <c:v>38.94</c:v>
                </c:pt>
                <c:pt idx="1988">
                  <c:v>40.4</c:v>
                </c:pt>
                <c:pt idx="1989">
                  <c:v>40.739999999999995</c:v>
                </c:pt>
                <c:pt idx="1990">
                  <c:v>41.42</c:v>
                </c:pt>
                <c:pt idx="1991">
                  <c:v>41.54</c:v>
                </c:pt>
                <c:pt idx="1992">
                  <c:v>40.760000000000005</c:v>
                </c:pt>
                <c:pt idx="1993">
                  <c:v>41.38</c:v>
                </c:pt>
                <c:pt idx="1994">
                  <c:v>42.36</c:v>
                </c:pt>
                <c:pt idx="1995">
                  <c:v>42.800000000000004</c:v>
                </c:pt>
                <c:pt idx="1996">
                  <c:v>42.36</c:v>
                </c:pt>
                <c:pt idx="1997">
                  <c:v>42.019999999999996</c:v>
                </c:pt>
                <c:pt idx="1998">
                  <c:v>42.260000000000005</c:v>
                </c:pt>
                <c:pt idx="1999">
                  <c:v>42.7</c:v>
                </c:pt>
                <c:pt idx="2000">
                  <c:v>42.980000000000004</c:v>
                </c:pt>
                <c:pt idx="2001">
                  <c:v>43.14</c:v>
                </c:pt>
                <c:pt idx="2002">
                  <c:v>41.94</c:v>
                </c:pt>
                <c:pt idx="2003">
                  <c:v>42.36</c:v>
                </c:pt>
                <c:pt idx="2004">
                  <c:v>41.839999999999996</c:v>
                </c:pt>
                <c:pt idx="2005">
                  <c:v>41.279999999999994</c:v>
                </c:pt>
                <c:pt idx="2006">
                  <c:v>40.54</c:v>
                </c:pt>
                <c:pt idx="2007">
                  <c:v>40.440000000000005</c:v>
                </c:pt>
                <c:pt idx="2008">
                  <c:v>40.299999999999997</c:v>
                </c:pt>
                <c:pt idx="2009">
                  <c:v>40.26</c:v>
                </c:pt>
                <c:pt idx="2010">
                  <c:v>39.92</c:v>
                </c:pt>
                <c:pt idx="2011">
                  <c:v>40.64</c:v>
                </c:pt>
                <c:pt idx="2012">
                  <c:v>39.82</c:v>
                </c:pt>
                <c:pt idx="2013">
                  <c:v>39.5</c:v>
                </c:pt>
                <c:pt idx="2014">
                  <c:v>39.08</c:v>
                </c:pt>
                <c:pt idx="2015">
                  <c:v>39.119999999999997</c:v>
                </c:pt>
                <c:pt idx="2016">
                  <c:v>39.46</c:v>
                </c:pt>
                <c:pt idx="2017">
                  <c:v>38.340000000000003</c:v>
                </c:pt>
                <c:pt idx="2018">
                  <c:v>39.08</c:v>
                </c:pt>
                <c:pt idx="2019">
                  <c:v>38.019999999999996</c:v>
                </c:pt>
                <c:pt idx="2020">
                  <c:v>38.299999999999997</c:v>
                </c:pt>
                <c:pt idx="2021">
                  <c:v>38.480000000000004</c:v>
                </c:pt>
                <c:pt idx="2022">
                  <c:v>38.339999999999996</c:v>
                </c:pt>
                <c:pt idx="2023">
                  <c:v>37.979999999999997</c:v>
                </c:pt>
                <c:pt idx="2024">
                  <c:v>38.479999999999997</c:v>
                </c:pt>
                <c:pt idx="2025">
                  <c:v>38.32</c:v>
                </c:pt>
                <c:pt idx="2026">
                  <c:v>39.42</c:v>
                </c:pt>
                <c:pt idx="2027">
                  <c:v>39.280000000000008</c:v>
                </c:pt>
                <c:pt idx="2028">
                  <c:v>38.92</c:v>
                </c:pt>
                <c:pt idx="2029">
                  <c:v>38.68</c:v>
                </c:pt>
                <c:pt idx="2030">
                  <c:v>38.019999999999996</c:v>
                </c:pt>
                <c:pt idx="2031">
                  <c:v>38.4</c:v>
                </c:pt>
                <c:pt idx="2032">
                  <c:v>39</c:v>
                </c:pt>
                <c:pt idx="2033">
                  <c:v>39.32</c:v>
                </c:pt>
                <c:pt idx="2034">
                  <c:v>39.64</c:v>
                </c:pt>
                <c:pt idx="2035">
                  <c:v>39.120000000000005</c:v>
                </c:pt>
                <c:pt idx="2036">
                  <c:v>39.159999999999997</c:v>
                </c:pt>
                <c:pt idx="2037">
                  <c:v>38.679999999999993</c:v>
                </c:pt>
                <c:pt idx="2038">
                  <c:v>38.320000000000007</c:v>
                </c:pt>
                <c:pt idx="2039">
                  <c:v>37.1</c:v>
                </c:pt>
                <c:pt idx="2040">
                  <c:v>37.820000000000007</c:v>
                </c:pt>
                <c:pt idx="2041">
                  <c:v>37.42</c:v>
                </c:pt>
                <c:pt idx="2042">
                  <c:v>37.54</c:v>
                </c:pt>
                <c:pt idx="2043">
                  <c:v>36.4</c:v>
                </c:pt>
                <c:pt idx="2044">
                  <c:v>36.56</c:v>
                </c:pt>
                <c:pt idx="2045">
                  <c:v>36.36</c:v>
                </c:pt>
                <c:pt idx="2046">
                  <c:v>36.28</c:v>
                </c:pt>
                <c:pt idx="2047">
                  <c:v>36.059999999999995</c:v>
                </c:pt>
                <c:pt idx="2048">
                  <c:v>35.559999999999995</c:v>
                </c:pt>
                <c:pt idx="2049">
                  <c:v>35.6</c:v>
                </c:pt>
                <c:pt idx="2050">
                  <c:v>35.960000000000008</c:v>
                </c:pt>
                <c:pt idx="2051">
                  <c:v>35.5</c:v>
                </c:pt>
                <c:pt idx="2052">
                  <c:v>36.200000000000003</c:v>
                </c:pt>
                <c:pt idx="2053">
                  <c:v>35.779999999999994</c:v>
                </c:pt>
                <c:pt idx="2054">
                  <c:v>34.200000000000003</c:v>
                </c:pt>
                <c:pt idx="2055">
                  <c:v>34.78</c:v>
                </c:pt>
                <c:pt idx="2056">
                  <c:v>35.46</c:v>
                </c:pt>
                <c:pt idx="2057">
                  <c:v>35.200000000000003</c:v>
                </c:pt>
                <c:pt idx="2058">
                  <c:v>35.159999999999997</c:v>
                </c:pt>
                <c:pt idx="2059">
                  <c:v>35.100000000000009</c:v>
                </c:pt>
                <c:pt idx="2060">
                  <c:v>35.339999999999996</c:v>
                </c:pt>
                <c:pt idx="2061">
                  <c:v>35.880000000000003</c:v>
                </c:pt>
                <c:pt idx="2062">
                  <c:v>36.46</c:v>
                </c:pt>
                <c:pt idx="2063">
                  <c:v>36.380000000000003</c:v>
                </c:pt>
                <c:pt idx="2064">
                  <c:v>35.760000000000005</c:v>
                </c:pt>
                <c:pt idx="2065">
                  <c:v>36.040000000000006</c:v>
                </c:pt>
                <c:pt idx="2066">
                  <c:v>35.9</c:v>
                </c:pt>
                <c:pt idx="2067">
                  <c:v>36.019999999999996</c:v>
                </c:pt>
                <c:pt idx="2068">
                  <c:v>36.22</c:v>
                </c:pt>
                <c:pt idx="2069">
                  <c:v>36.019999999999996</c:v>
                </c:pt>
                <c:pt idx="2070">
                  <c:v>35.82</c:v>
                </c:pt>
                <c:pt idx="2071">
                  <c:v>36.04</c:v>
                </c:pt>
                <c:pt idx="2072">
                  <c:v>36.320000000000007</c:v>
                </c:pt>
                <c:pt idx="2073">
                  <c:v>35.880000000000003</c:v>
                </c:pt>
                <c:pt idx="2074">
                  <c:v>36.739999999999995</c:v>
                </c:pt>
                <c:pt idx="2075">
                  <c:v>36.839999999999996</c:v>
                </c:pt>
                <c:pt idx="2076">
                  <c:v>36.519999999999996</c:v>
                </c:pt>
                <c:pt idx="2077">
                  <c:v>36.340000000000003</c:v>
                </c:pt>
                <c:pt idx="2078">
                  <c:v>36.100000000000009</c:v>
                </c:pt>
                <c:pt idx="2079">
                  <c:v>35.86</c:v>
                </c:pt>
                <c:pt idx="2080">
                  <c:v>35.660000000000004</c:v>
                </c:pt>
                <c:pt idx="2081">
                  <c:v>34.799999999999997</c:v>
                </c:pt>
                <c:pt idx="2082">
                  <c:v>35.840000000000003</c:v>
                </c:pt>
                <c:pt idx="2083">
                  <c:v>35.700000000000003</c:v>
                </c:pt>
                <c:pt idx="2084">
                  <c:v>36.14</c:v>
                </c:pt>
                <c:pt idx="2085">
                  <c:v>36.78</c:v>
                </c:pt>
                <c:pt idx="2086">
                  <c:v>36.959999999999994</c:v>
                </c:pt>
                <c:pt idx="2087">
                  <c:v>37.06</c:v>
                </c:pt>
                <c:pt idx="2088">
                  <c:v>37.160000000000004</c:v>
                </c:pt>
                <c:pt idx="2089">
                  <c:v>37.179999999999993</c:v>
                </c:pt>
                <c:pt idx="2090">
                  <c:v>37.160000000000004</c:v>
                </c:pt>
                <c:pt idx="2091">
                  <c:v>38.5</c:v>
                </c:pt>
                <c:pt idx="2092">
                  <c:v>38.4</c:v>
                </c:pt>
                <c:pt idx="2093">
                  <c:v>38.58</c:v>
                </c:pt>
                <c:pt idx="2094">
                  <c:v>38.44</c:v>
                </c:pt>
                <c:pt idx="2095">
                  <c:v>38.82</c:v>
                </c:pt>
                <c:pt idx="2096">
                  <c:v>38.540000000000006</c:v>
                </c:pt>
                <c:pt idx="2097">
                  <c:v>38.42</c:v>
                </c:pt>
                <c:pt idx="2098">
                  <c:v>37.879999999999995</c:v>
                </c:pt>
                <c:pt idx="2099">
                  <c:v>37.86</c:v>
                </c:pt>
                <c:pt idx="2100">
                  <c:v>37.839999999999996</c:v>
                </c:pt>
                <c:pt idx="2101">
                  <c:v>37.179999999999993</c:v>
                </c:pt>
                <c:pt idx="2102">
                  <c:v>37.260000000000005</c:v>
                </c:pt>
                <c:pt idx="2103">
                  <c:v>37.700000000000003</c:v>
                </c:pt>
                <c:pt idx="2104">
                  <c:v>37.08</c:v>
                </c:pt>
                <c:pt idx="2105">
                  <c:v>37.200000000000003</c:v>
                </c:pt>
                <c:pt idx="2106">
                  <c:v>36.720000000000006</c:v>
                </c:pt>
                <c:pt idx="2107">
                  <c:v>36.620000000000005</c:v>
                </c:pt>
                <c:pt idx="2108">
                  <c:v>36.379999999999995</c:v>
                </c:pt>
                <c:pt idx="2109">
                  <c:v>36.220000000000006</c:v>
                </c:pt>
                <c:pt idx="2110">
                  <c:v>32.440000000000005</c:v>
                </c:pt>
                <c:pt idx="2111">
                  <c:v>30.98</c:v>
                </c:pt>
                <c:pt idx="2112">
                  <c:v>30.580000000000002</c:v>
                </c:pt>
                <c:pt idx="2113">
                  <c:v>29.96</c:v>
                </c:pt>
                <c:pt idx="2114">
                  <c:v>30.419999999999998</c:v>
                </c:pt>
                <c:pt idx="2115">
                  <c:v>30.439999999999998</c:v>
                </c:pt>
                <c:pt idx="2116">
                  <c:v>31.1</c:v>
                </c:pt>
                <c:pt idx="2117">
                  <c:v>31.380000000000003</c:v>
                </c:pt>
                <c:pt idx="2118">
                  <c:v>33.78</c:v>
                </c:pt>
                <c:pt idx="2119">
                  <c:v>34.56</c:v>
                </c:pt>
                <c:pt idx="2120">
                  <c:v>35.58</c:v>
                </c:pt>
                <c:pt idx="2121">
                  <c:v>35.42</c:v>
                </c:pt>
                <c:pt idx="2122">
                  <c:v>35.220000000000006</c:v>
                </c:pt>
                <c:pt idx="2123">
                  <c:v>34.94</c:v>
                </c:pt>
                <c:pt idx="2124">
                  <c:v>34.820000000000007</c:v>
                </c:pt>
                <c:pt idx="2125">
                  <c:v>34.720000000000006</c:v>
                </c:pt>
                <c:pt idx="2126">
                  <c:v>34.339999999999996</c:v>
                </c:pt>
                <c:pt idx="2127">
                  <c:v>33.820000000000007</c:v>
                </c:pt>
                <c:pt idx="2128">
                  <c:v>33.86</c:v>
                </c:pt>
                <c:pt idx="2129">
                  <c:v>33.68</c:v>
                </c:pt>
                <c:pt idx="2130">
                  <c:v>32.959999999999994</c:v>
                </c:pt>
                <c:pt idx="2131">
                  <c:v>32.559999999999995</c:v>
                </c:pt>
                <c:pt idx="2132">
                  <c:v>33.080000000000005</c:v>
                </c:pt>
                <c:pt idx="2133">
                  <c:v>33.300000000000004</c:v>
                </c:pt>
                <c:pt idx="2134">
                  <c:v>33.980000000000004</c:v>
                </c:pt>
                <c:pt idx="2135">
                  <c:v>34.380000000000003</c:v>
                </c:pt>
                <c:pt idx="2136">
                  <c:v>34.46</c:v>
                </c:pt>
                <c:pt idx="2137">
                  <c:v>33.839999999999996</c:v>
                </c:pt>
                <c:pt idx="2138">
                  <c:v>33.779999999999994</c:v>
                </c:pt>
                <c:pt idx="2139">
                  <c:v>32.519999999999996</c:v>
                </c:pt>
                <c:pt idx="2140">
                  <c:v>32.660000000000004</c:v>
                </c:pt>
                <c:pt idx="2141">
                  <c:v>33.160000000000004</c:v>
                </c:pt>
                <c:pt idx="2142">
                  <c:v>32.78</c:v>
                </c:pt>
                <c:pt idx="2143">
                  <c:v>32.06</c:v>
                </c:pt>
                <c:pt idx="2144">
                  <c:v>32.36</c:v>
                </c:pt>
                <c:pt idx="2145">
                  <c:v>32.1</c:v>
                </c:pt>
                <c:pt idx="2146">
                  <c:v>32</c:v>
                </c:pt>
                <c:pt idx="2147">
                  <c:v>32.320000000000007</c:v>
                </c:pt>
                <c:pt idx="2148">
                  <c:v>32.42</c:v>
                </c:pt>
                <c:pt idx="2149">
                  <c:v>32.72</c:v>
                </c:pt>
                <c:pt idx="2150">
                  <c:v>32.32</c:v>
                </c:pt>
                <c:pt idx="2151">
                  <c:v>32.32</c:v>
                </c:pt>
                <c:pt idx="2152">
                  <c:v>31.8</c:v>
                </c:pt>
                <c:pt idx="2153">
                  <c:v>31.54</c:v>
                </c:pt>
                <c:pt idx="2154">
                  <c:v>30.879999999999995</c:v>
                </c:pt>
                <c:pt idx="2155">
                  <c:v>30.9</c:v>
                </c:pt>
                <c:pt idx="2156">
                  <c:v>30.72</c:v>
                </c:pt>
                <c:pt idx="2157">
                  <c:v>30.659999999999997</c:v>
                </c:pt>
                <c:pt idx="2158">
                  <c:v>30.940000000000005</c:v>
                </c:pt>
                <c:pt idx="2159">
                  <c:v>30.859999999999996</c:v>
                </c:pt>
                <c:pt idx="2160">
                  <c:v>30.619999999999997</c:v>
                </c:pt>
                <c:pt idx="2161">
                  <c:v>31.159999999999997</c:v>
                </c:pt>
                <c:pt idx="2162">
                  <c:v>30.3</c:v>
                </c:pt>
                <c:pt idx="2163">
                  <c:v>30.939999999999998</c:v>
                </c:pt>
                <c:pt idx="2164">
                  <c:v>31.2</c:v>
                </c:pt>
                <c:pt idx="2165">
                  <c:v>31.02</c:v>
                </c:pt>
                <c:pt idx="2166">
                  <c:v>31.320000000000004</c:v>
                </c:pt>
                <c:pt idx="2167">
                  <c:v>31.619999999999997</c:v>
                </c:pt>
                <c:pt idx="2168">
                  <c:v>32.000000000000007</c:v>
                </c:pt>
                <c:pt idx="2169">
                  <c:v>31.48</c:v>
                </c:pt>
                <c:pt idx="2170">
                  <c:v>31</c:v>
                </c:pt>
                <c:pt idx="2171">
                  <c:v>30.3</c:v>
                </c:pt>
                <c:pt idx="2172">
                  <c:v>30.639999999999997</c:v>
                </c:pt>
                <c:pt idx="2173">
                  <c:v>31.2</c:v>
                </c:pt>
                <c:pt idx="2174">
                  <c:v>31.54</c:v>
                </c:pt>
                <c:pt idx="2175">
                  <c:v>31.54</c:v>
                </c:pt>
                <c:pt idx="2176">
                  <c:v>31.24</c:v>
                </c:pt>
                <c:pt idx="2177">
                  <c:v>30.579999999999995</c:v>
                </c:pt>
                <c:pt idx="2178">
                  <c:v>30.76</c:v>
                </c:pt>
                <c:pt idx="2179">
                  <c:v>30.359999999999996</c:v>
                </c:pt>
                <c:pt idx="2180">
                  <c:v>29.419999999999998</c:v>
                </c:pt>
                <c:pt idx="2181">
                  <c:v>28.560000000000002</c:v>
                </c:pt>
                <c:pt idx="2182">
                  <c:v>28.560000000000002</c:v>
                </c:pt>
                <c:pt idx="2183">
                  <c:v>28.26</c:v>
                </c:pt>
                <c:pt idx="2184">
                  <c:v>29.46</c:v>
                </c:pt>
                <c:pt idx="2185">
                  <c:v>29.22</c:v>
                </c:pt>
                <c:pt idx="2186">
                  <c:v>28.48</c:v>
                </c:pt>
                <c:pt idx="2187">
                  <c:v>27.98</c:v>
                </c:pt>
                <c:pt idx="2188">
                  <c:v>28.18</c:v>
                </c:pt>
                <c:pt idx="2189">
                  <c:v>27.5</c:v>
                </c:pt>
                <c:pt idx="2190">
                  <c:v>27.54</c:v>
                </c:pt>
                <c:pt idx="2191">
                  <c:v>27.3</c:v>
                </c:pt>
                <c:pt idx="2192">
                  <c:v>26.78</c:v>
                </c:pt>
                <c:pt idx="2193">
                  <c:v>26.46</c:v>
                </c:pt>
                <c:pt idx="2194">
                  <c:v>26.359999999999996</c:v>
                </c:pt>
                <c:pt idx="2195">
                  <c:v>26.18</c:v>
                </c:pt>
                <c:pt idx="2196">
                  <c:v>25.7</c:v>
                </c:pt>
                <c:pt idx="2197">
                  <c:v>25.479999999999997</c:v>
                </c:pt>
                <c:pt idx="2198">
                  <c:v>25.06</c:v>
                </c:pt>
                <c:pt idx="2199">
                  <c:v>24.74</c:v>
                </c:pt>
                <c:pt idx="2200">
                  <c:v>25.339999999999996</c:v>
                </c:pt>
                <c:pt idx="2201">
                  <c:v>24.940000000000005</c:v>
                </c:pt>
                <c:pt idx="2202">
                  <c:v>24.759999999999998</c:v>
                </c:pt>
                <c:pt idx="2203">
                  <c:v>24.060000000000002</c:v>
                </c:pt>
                <c:pt idx="2204">
                  <c:v>24.42</c:v>
                </c:pt>
                <c:pt idx="2205">
                  <c:v>24.339999999999996</c:v>
                </c:pt>
                <c:pt idx="2206">
                  <c:v>24.380000000000003</c:v>
                </c:pt>
                <c:pt idx="2207">
                  <c:v>24.199999999999996</c:v>
                </c:pt>
                <c:pt idx="2208">
                  <c:v>24.68</c:v>
                </c:pt>
                <c:pt idx="2209">
                  <c:v>24.32</c:v>
                </c:pt>
                <c:pt idx="2210">
                  <c:v>25.160000000000004</c:v>
                </c:pt>
                <c:pt idx="2211">
                  <c:v>24.74</c:v>
                </c:pt>
                <c:pt idx="2212">
                  <c:v>24.98</c:v>
                </c:pt>
                <c:pt idx="2213">
                  <c:v>24</c:v>
                </c:pt>
                <c:pt idx="2214">
                  <c:v>24.439999999999998</c:v>
                </c:pt>
                <c:pt idx="2215">
                  <c:v>23.64</c:v>
                </c:pt>
                <c:pt idx="2216">
                  <c:v>23.300000000000004</c:v>
                </c:pt>
                <c:pt idx="2217">
                  <c:v>23.360000000000003</c:v>
                </c:pt>
                <c:pt idx="2218">
                  <c:v>23.02</c:v>
                </c:pt>
                <c:pt idx="2219">
                  <c:v>22.6</c:v>
                </c:pt>
                <c:pt idx="2220">
                  <c:v>22.439999999999998</c:v>
                </c:pt>
                <c:pt idx="2221">
                  <c:v>22.779999999999998</c:v>
                </c:pt>
                <c:pt idx="2222">
                  <c:v>23.02</c:v>
                </c:pt>
                <c:pt idx="2223">
                  <c:v>22.96</c:v>
                </c:pt>
                <c:pt idx="2224">
                  <c:v>22.660000000000004</c:v>
                </c:pt>
                <c:pt idx="2225">
                  <c:v>22.799999999999997</c:v>
                </c:pt>
                <c:pt idx="2226">
                  <c:v>22.6</c:v>
                </c:pt>
                <c:pt idx="2227">
                  <c:v>22.68</c:v>
                </c:pt>
                <c:pt idx="2228">
                  <c:v>22.159999999999997</c:v>
                </c:pt>
                <c:pt idx="2229">
                  <c:v>21.6</c:v>
                </c:pt>
                <c:pt idx="2230">
                  <c:v>20.479999999999997</c:v>
                </c:pt>
                <c:pt idx="2231">
                  <c:v>19.98</c:v>
                </c:pt>
                <c:pt idx="2232">
                  <c:v>19.600000000000001</c:v>
                </c:pt>
                <c:pt idx="2233">
                  <c:v>19.740000000000002</c:v>
                </c:pt>
                <c:pt idx="2234">
                  <c:v>19.380000000000003</c:v>
                </c:pt>
                <c:pt idx="2235">
                  <c:v>19.600000000000001</c:v>
                </c:pt>
                <c:pt idx="2236">
                  <c:v>19.28</c:v>
                </c:pt>
                <c:pt idx="2237">
                  <c:v>18.419999999999998</c:v>
                </c:pt>
                <c:pt idx="2238">
                  <c:v>18.360000000000003</c:v>
                </c:pt>
                <c:pt idx="2239">
                  <c:v>18.380000000000003</c:v>
                </c:pt>
                <c:pt idx="2240">
                  <c:v>18.3</c:v>
                </c:pt>
                <c:pt idx="2241">
                  <c:v>18.360000000000003</c:v>
                </c:pt>
                <c:pt idx="2242">
                  <c:v>17.940000000000001</c:v>
                </c:pt>
                <c:pt idx="2243">
                  <c:v>18.080000000000002</c:v>
                </c:pt>
                <c:pt idx="2244">
                  <c:v>18.119999999999997</c:v>
                </c:pt>
                <c:pt idx="2245">
                  <c:v>18.100000000000001</c:v>
                </c:pt>
                <c:pt idx="2246">
                  <c:v>18.48</c:v>
                </c:pt>
                <c:pt idx="2247">
                  <c:v>18.28</c:v>
                </c:pt>
                <c:pt idx="2248">
                  <c:v>18.760000000000002</c:v>
                </c:pt>
                <c:pt idx="2249">
                  <c:v>18.740000000000002</c:v>
                </c:pt>
                <c:pt idx="2250">
                  <c:v>19.8</c:v>
                </c:pt>
                <c:pt idx="2251">
                  <c:v>20.46</c:v>
                </c:pt>
                <c:pt idx="2252">
                  <c:v>20.3</c:v>
                </c:pt>
                <c:pt idx="2253">
                  <c:v>20.100000000000001</c:v>
                </c:pt>
                <c:pt idx="2254">
                  <c:v>20.7</c:v>
                </c:pt>
                <c:pt idx="2255">
                  <c:v>20.999999999999996</c:v>
                </c:pt>
                <c:pt idx="2256">
                  <c:v>21.3</c:v>
                </c:pt>
                <c:pt idx="2257">
                  <c:v>21.519999999999996</c:v>
                </c:pt>
                <c:pt idx="2258">
                  <c:v>21.740000000000002</c:v>
                </c:pt>
                <c:pt idx="2259">
                  <c:v>21.6</c:v>
                </c:pt>
                <c:pt idx="2260">
                  <c:v>22.839999999999996</c:v>
                </c:pt>
                <c:pt idx="2261">
                  <c:v>23.76</c:v>
                </c:pt>
                <c:pt idx="2262">
                  <c:v>24.22</c:v>
                </c:pt>
                <c:pt idx="2263">
                  <c:v>25.02</c:v>
                </c:pt>
                <c:pt idx="2264">
                  <c:v>24.72</c:v>
                </c:pt>
                <c:pt idx="2265">
                  <c:v>24.199999999999996</c:v>
                </c:pt>
                <c:pt idx="2266">
                  <c:v>25.1</c:v>
                </c:pt>
                <c:pt idx="2267">
                  <c:v>24.380000000000003</c:v>
                </c:pt>
                <c:pt idx="2268">
                  <c:v>23.96</c:v>
                </c:pt>
                <c:pt idx="2269">
                  <c:v>24.919999999999998</c:v>
                </c:pt>
                <c:pt idx="2270">
                  <c:v>24.940000000000005</c:v>
                </c:pt>
                <c:pt idx="2271">
                  <c:v>24.033333333333331</c:v>
                </c:pt>
                <c:pt idx="2272">
                  <c:v>25.26</c:v>
                </c:pt>
                <c:pt idx="2273">
                  <c:v>25.639999999999997</c:v>
                </c:pt>
                <c:pt idx="2274">
                  <c:v>26.52</c:v>
                </c:pt>
                <c:pt idx="2275">
                  <c:v>26.049999999999997</c:v>
                </c:pt>
                <c:pt idx="2276">
                  <c:v>25.975000000000001</c:v>
                </c:pt>
                <c:pt idx="2277">
                  <c:v>26.9</c:v>
                </c:pt>
                <c:pt idx="2278">
                  <c:v>26.939999999999998</c:v>
                </c:pt>
                <c:pt idx="2279">
                  <c:v>26.860000000000003</c:v>
                </c:pt>
                <c:pt idx="2280">
                  <c:v>27.560000000000002</c:v>
                </c:pt>
                <c:pt idx="2281">
                  <c:v>27.76</c:v>
                </c:pt>
                <c:pt idx="2282">
                  <c:v>28.48</c:v>
                </c:pt>
                <c:pt idx="2283">
                  <c:v>30.7</c:v>
                </c:pt>
                <c:pt idx="2284">
                  <c:v>30.020000000000003</c:v>
                </c:pt>
                <c:pt idx="2285">
                  <c:v>29.880000000000003</c:v>
                </c:pt>
                <c:pt idx="2286">
                  <c:v>31.560000000000002</c:v>
                </c:pt>
                <c:pt idx="2287">
                  <c:v>32.04</c:v>
                </c:pt>
                <c:pt idx="2288">
                  <c:v>32.14</c:v>
                </c:pt>
                <c:pt idx="2289">
                  <c:v>32.56</c:v>
                </c:pt>
                <c:pt idx="2290">
                  <c:v>31.9</c:v>
                </c:pt>
                <c:pt idx="2291">
                  <c:v>31.98</c:v>
                </c:pt>
                <c:pt idx="2292">
                  <c:v>31.660000000000004</c:v>
                </c:pt>
                <c:pt idx="2293">
                  <c:v>32.239999999999995</c:v>
                </c:pt>
                <c:pt idx="2294">
                  <c:v>32.4</c:v>
                </c:pt>
                <c:pt idx="2295">
                  <c:v>32.08</c:v>
                </c:pt>
                <c:pt idx="2296">
                  <c:v>31.32</c:v>
                </c:pt>
                <c:pt idx="2297">
                  <c:v>31.079999999999995</c:v>
                </c:pt>
                <c:pt idx="2298">
                  <c:v>31.8</c:v>
                </c:pt>
                <c:pt idx="2299">
                  <c:v>30.939999999999998</c:v>
                </c:pt>
                <c:pt idx="2300">
                  <c:v>31.139999999999997</c:v>
                </c:pt>
                <c:pt idx="2301">
                  <c:v>30.98</c:v>
                </c:pt>
                <c:pt idx="2302">
                  <c:v>31.839999999999996</c:v>
                </c:pt>
                <c:pt idx="2303">
                  <c:v>32.239999999999995</c:v>
                </c:pt>
                <c:pt idx="2304">
                  <c:v>32.300000000000004</c:v>
                </c:pt>
                <c:pt idx="2305">
                  <c:v>32.299999999999997</c:v>
                </c:pt>
                <c:pt idx="2306">
                  <c:v>32.880000000000003</c:v>
                </c:pt>
                <c:pt idx="2307">
                  <c:v>32.840000000000003</c:v>
                </c:pt>
                <c:pt idx="2308">
                  <c:v>33.74</c:v>
                </c:pt>
                <c:pt idx="2309">
                  <c:v>33.38000000000001</c:v>
                </c:pt>
                <c:pt idx="2310">
                  <c:v>33.04</c:v>
                </c:pt>
                <c:pt idx="2311">
                  <c:v>32.36</c:v>
                </c:pt>
                <c:pt idx="2312">
                  <c:v>31.420000000000005</c:v>
                </c:pt>
                <c:pt idx="2313">
                  <c:v>32.18</c:v>
                </c:pt>
                <c:pt idx="2314">
                  <c:v>31.619999999999994</c:v>
                </c:pt>
                <c:pt idx="2315">
                  <c:v>32.019999999999996</c:v>
                </c:pt>
                <c:pt idx="2316">
                  <c:v>32.320000000000007</c:v>
                </c:pt>
                <c:pt idx="2317">
                  <c:v>32.06</c:v>
                </c:pt>
                <c:pt idx="2318">
                  <c:v>31.24</c:v>
                </c:pt>
                <c:pt idx="2319">
                  <c:v>31.78</c:v>
                </c:pt>
                <c:pt idx="2320">
                  <c:v>30.98</c:v>
                </c:pt>
                <c:pt idx="2321">
                  <c:v>31.2</c:v>
                </c:pt>
                <c:pt idx="2322">
                  <c:v>32.26</c:v>
                </c:pt>
                <c:pt idx="2323">
                  <c:v>31.9</c:v>
                </c:pt>
                <c:pt idx="2324">
                  <c:v>32.480000000000004</c:v>
                </c:pt>
                <c:pt idx="2325">
                  <c:v>33.300000000000004</c:v>
                </c:pt>
                <c:pt idx="2326">
                  <c:v>33.020000000000003</c:v>
                </c:pt>
                <c:pt idx="2327">
                  <c:v>33.779999999999994</c:v>
                </c:pt>
                <c:pt idx="2328">
                  <c:v>33.92</c:v>
                </c:pt>
                <c:pt idx="2329">
                  <c:v>33.56</c:v>
                </c:pt>
                <c:pt idx="2330">
                  <c:v>32.260000000000005</c:v>
                </c:pt>
                <c:pt idx="2331">
                  <c:v>32.739999999999995</c:v>
                </c:pt>
                <c:pt idx="2332">
                  <c:v>32.879999999999995</c:v>
                </c:pt>
                <c:pt idx="2333">
                  <c:v>32.9</c:v>
                </c:pt>
                <c:pt idx="2334">
                  <c:v>32.42</c:v>
                </c:pt>
                <c:pt idx="2335">
                  <c:v>31.82</c:v>
                </c:pt>
                <c:pt idx="2336">
                  <c:v>32.019999999999996</c:v>
                </c:pt>
                <c:pt idx="2337">
                  <c:v>32.200000000000003</c:v>
                </c:pt>
                <c:pt idx="2338">
                  <c:v>31.46</c:v>
                </c:pt>
                <c:pt idx="2339">
                  <c:v>31.4</c:v>
                </c:pt>
                <c:pt idx="2340">
                  <c:v>31.18</c:v>
                </c:pt>
                <c:pt idx="2341">
                  <c:v>30.860000000000003</c:v>
                </c:pt>
                <c:pt idx="2342">
                  <c:v>31.24</c:v>
                </c:pt>
                <c:pt idx="2343">
                  <c:v>31.160000000000004</c:v>
                </c:pt>
                <c:pt idx="2344">
                  <c:v>30.76</c:v>
                </c:pt>
                <c:pt idx="2345">
                  <c:v>31</c:v>
                </c:pt>
                <c:pt idx="2346">
                  <c:v>31.439999999999998</c:v>
                </c:pt>
                <c:pt idx="2347">
                  <c:v>31.18</c:v>
                </c:pt>
                <c:pt idx="2348">
                  <c:v>30.3</c:v>
                </c:pt>
                <c:pt idx="2349">
                  <c:v>30.640000000000004</c:v>
                </c:pt>
                <c:pt idx="2350">
                  <c:v>32.26</c:v>
                </c:pt>
                <c:pt idx="2351">
                  <c:v>32.340000000000003</c:v>
                </c:pt>
                <c:pt idx="2352">
                  <c:v>33.54</c:v>
                </c:pt>
                <c:pt idx="2353">
                  <c:v>35.059999999999995</c:v>
                </c:pt>
                <c:pt idx="2354">
                  <c:v>34.700000000000003</c:v>
                </c:pt>
                <c:pt idx="2355">
                  <c:v>34.179999999999993</c:v>
                </c:pt>
                <c:pt idx="2356">
                  <c:v>33.72</c:v>
                </c:pt>
                <c:pt idx="2357">
                  <c:v>33.040000000000006</c:v>
                </c:pt>
                <c:pt idx="2358">
                  <c:v>32.239999999999995</c:v>
                </c:pt>
                <c:pt idx="2359">
                  <c:v>32.459999999999994</c:v>
                </c:pt>
                <c:pt idx="2360">
                  <c:v>31.360000000000003</c:v>
                </c:pt>
                <c:pt idx="2361">
                  <c:v>32.760000000000005</c:v>
                </c:pt>
                <c:pt idx="2362">
                  <c:v>32.4</c:v>
                </c:pt>
                <c:pt idx="2363">
                  <c:v>32.839999999999996</c:v>
                </c:pt>
                <c:pt idx="2364">
                  <c:v>32.380000000000003</c:v>
                </c:pt>
                <c:pt idx="2365">
                  <c:v>32.1</c:v>
                </c:pt>
                <c:pt idx="2366">
                  <c:v>31.7</c:v>
                </c:pt>
                <c:pt idx="2367">
                  <c:v>32.74</c:v>
                </c:pt>
                <c:pt idx="2368">
                  <c:v>34.160000000000004</c:v>
                </c:pt>
                <c:pt idx="2369">
                  <c:v>35.120000000000005</c:v>
                </c:pt>
                <c:pt idx="2370">
                  <c:v>34.9</c:v>
                </c:pt>
                <c:pt idx="2371">
                  <c:v>34.780000000000008</c:v>
                </c:pt>
                <c:pt idx="2372">
                  <c:v>35.06</c:v>
                </c:pt>
                <c:pt idx="2373">
                  <c:v>35.320000000000007</c:v>
                </c:pt>
                <c:pt idx="2374">
                  <c:v>35.160000000000004</c:v>
                </c:pt>
                <c:pt idx="2375">
                  <c:v>35.339999999999996</c:v>
                </c:pt>
                <c:pt idx="2376">
                  <c:v>34.519999999999996</c:v>
                </c:pt>
                <c:pt idx="2377">
                  <c:v>34.64</c:v>
                </c:pt>
                <c:pt idx="2378">
                  <c:v>35.36</c:v>
                </c:pt>
                <c:pt idx="2379">
                  <c:v>35.739999999999995</c:v>
                </c:pt>
                <c:pt idx="2380">
                  <c:v>32.32</c:v>
                </c:pt>
                <c:pt idx="2381">
                  <c:v>30.9</c:v>
                </c:pt>
                <c:pt idx="2382">
                  <c:v>31.619999999999997</c:v>
                </c:pt>
                <c:pt idx="2383">
                  <c:v>31.580000000000002</c:v>
                </c:pt>
                <c:pt idx="2384">
                  <c:v>31.7</c:v>
                </c:pt>
                <c:pt idx="2385">
                  <c:v>31.98</c:v>
                </c:pt>
                <c:pt idx="2386">
                  <c:v>32.299999999999997</c:v>
                </c:pt>
                <c:pt idx="2387">
                  <c:v>31.660000000000004</c:v>
                </c:pt>
                <c:pt idx="2388">
                  <c:v>32.279999999999994</c:v>
                </c:pt>
                <c:pt idx="2389">
                  <c:v>31.919999999999998</c:v>
                </c:pt>
                <c:pt idx="2390">
                  <c:v>32.160000000000004</c:v>
                </c:pt>
                <c:pt idx="2391">
                  <c:v>32.28</c:v>
                </c:pt>
                <c:pt idx="2392">
                  <c:v>31.139999999999997</c:v>
                </c:pt>
                <c:pt idx="2393">
                  <c:v>31.360000000000003</c:v>
                </c:pt>
                <c:pt idx="2394">
                  <c:v>31.419999999999998</c:v>
                </c:pt>
                <c:pt idx="2395">
                  <c:v>31.159999999999997</c:v>
                </c:pt>
                <c:pt idx="2396">
                  <c:v>32.019999999999996</c:v>
                </c:pt>
                <c:pt idx="2397">
                  <c:v>31.76</c:v>
                </c:pt>
                <c:pt idx="2398">
                  <c:v>31.52</c:v>
                </c:pt>
                <c:pt idx="2399">
                  <c:v>31.18</c:v>
                </c:pt>
                <c:pt idx="2400">
                  <c:v>30.160000000000004</c:v>
                </c:pt>
                <c:pt idx="2401">
                  <c:v>29.54</c:v>
                </c:pt>
                <c:pt idx="2402">
                  <c:v>30.619999999999997</c:v>
                </c:pt>
                <c:pt idx="2403">
                  <c:v>30.560000000000002</c:v>
                </c:pt>
                <c:pt idx="2404">
                  <c:v>30.059999999999995</c:v>
                </c:pt>
                <c:pt idx="2405">
                  <c:v>30.240000000000002</c:v>
                </c:pt>
                <c:pt idx="2406">
                  <c:v>28.860000000000003</c:v>
                </c:pt>
                <c:pt idx="2407">
                  <c:v>29.46</c:v>
                </c:pt>
                <c:pt idx="2408">
                  <c:v>29.3</c:v>
                </c:pt>
                <c:pt idx="2409">
                  <c:v>29.4</c:v>
                </c:pt>
                <c:pt idx="2410">
                  <c:v>28.860000000000003</c:v>
                </c:pt>
                <c:pt idx="2411">
                  <c:v>28.8</c:v>
                </c:pt>
                <c:pt idx="2412">
                  <c:v>28.2</c:v>
                </c:pt>
                <c:pt idx="2413">
                  <c:v>27.8</c:v>
                </c:pt>
                <c:pt idx="2414">
                  <c:v>28.1</c:v>
                </c:pt>
                <c:pt idx="2415">
                  <c:v>28.98</c:v>
                </c:pt>
                <c:pt idx="2416">
                  <c:v>28.9</c:v>
                </c:pt>
                <c:pt idx="2417">
                  <c:v>29.52</c:v>
                </c:pt>
                <c:pt idx="2418">
                  <c:v>29.72</c:v>
                </c:pt>
                <c:pt idx="2419">
                  <c:v>29.639999999999997</c:v>
                </c:pt>
                <c:pt idx="2420">
                  <c:v>29.119999999999997</c:v>
                </c:pt>
                <c:pt idx="2421">
                  <c:v>28.3</c:v>
                </c:pt>
                <c:pt idx="2422">
                  <c:v>28.76</c:v>
                </c:pt>
                <c:pt idx="2423">
                  <c:v>28.52</c:v>
                </c:pt>
                <c:pt idx="2424">
                  <c:v>27.880000000000003</c:v>
                </c:pt>
                <c:pt idx="2425">
                  <c:v>28</c:v>
                </c:pt>
                <c:pt idx="2426">
                  <c:v>27.380000000000003</c:v>
                </c:pt>
                <c:pt idx="2427">
                  <c:v>26.880000000000003</c:v>
                </c:pt>
                <c:pt idx="2428">
                  <c:v>26.660000000000004</c:v>
                </c:pt>
                <c:pt idx="2429">
                  <c:v>26.440000000000005</c:v>
                </c:pt>
                <c:pt idx="2430">
                  <c:v>24.360000000000003</c:v>
                </c:pt>
                <c:pt idx="2431">
                  <c:v>23.76</c:v>
                </c:pt>
                <c:pt idx="2432">
                  <c:v>23.82</c:v>
                </c:pt>
                <c:pt idx="2433">
                  <c:v>24.440000000000005</c:v>
                </c:pt>
                <c:pt idx="2434">
                  <c:v>22.160000000000004</c:v>
                </c:pt>
                <c:pt idx="2435">
                  <c:v>21.32</c:v>
                </c:pt>
                <c:pt idx="2436">
                  <c:v>21.54</c:v>
                </c:pt>
                <c:pt idx="2437">
                  <c:v>22.639999999999997</c:v>
                </c:pt>
                <c:pt idx="2438">
                  <c:v>21.419999999999998</c:v>
                </c:pt>
                <c:pt idx="2439">
                  <c:v>19.340000000000003</c:v>
                </c:pt>
                <c:pt idx="2440">
                  <c:v>19.52</c:v>
                </c:pt>
                <c:pt idx="2441">
                  <c:v>19.72</c:v>
                </c:pt>
                <c:pt idx="2442">
                  <c:v>19.48</c:v>
                </c:pt>
                <c:pt idx="2443">
                  <c:v>19.84</c:v>
                </c:pt>
                <c:pt idx="2444">
                  <c:v>21.4</c:v>
                </c:pt>
                <c:pt idx="2445">
                  <c:v>22.3</c:v>
                </c:pt>
                <c:pt idx="2446">
                  <c:v>22.559999999999995</c:v>
                </c:pt>
                <c:pt idx="2447">
                  <c:v>21.98</c:v>
                </c:pt>
                <c:pt idx="2448">
                  <c:v>23.12</c:v>
                </c:pt>
                <c:pt idx="2449">
                  <c:v>24.259999999999998</c:v>
                </c:pt>
                <c:pt idx="2450">
                  <c:v>24.14</c:v>
                </c:pt>
                <c:pt idx="2451">
                  <c:v>24.04</c:v>
                </c:pt>
                <c:pt idx="2452">
                  <c:v>23.48</c:v>
                </c:pt>
                <c:pt idx="2453">
                  <c:v>24</c:v>
                </c:pt>
                <c:pt idx="2454">
                  <c:v>24.419999999999998</c:v>
                </c:pt>
                <c:pt idx="2455">
                  <c:v>23.74</c:v>
                </c:pt>
                <c:pt idx="2456">
                  <c:v>23.56</c:v>
                </c:pt>
                <c:pt idx="2457">
                  <c:v>22.619999999999997</c:v>
                </c:pt>
                <c:pt idx="2458">
                  <c:v>23.24</c:v>
                </c:pt>
                <c:pt idx="2459">
                  <c:v>24.119999999999997</c:v>
                </c:pt>
                <c:pt idx="2460">
                  <c:v>24.1</c:v>
                </c:pt>
                <c:pt idx="2461">
                  <c:v>24.04</c:v>
                </c:pt>
                <c:pt idx="2462">
                  <c:v>22.82</c:v>
                </c:pt>
                <c:pt idx="2463">
                  <c:v>22.339999999999996</c:v>
                </c:pt>
                <c:pt idx="2464">
                  <c:v>23.200000000000003</c:v>
                </c:pt>
                <c:pt idx="2465">
                  <c:v>23.1</c:v>
                </c:pt>
                <c:pt idx="2466">
                  <c:v>21.7</c:v>
                </c:pt>
                <c:pt idx="2467">
                  <c:v>22.060000000000002</c:v>
                </c:pt>
                <c:pt idx="2468">
                  <c:v>22.599999999999998</c:v>
                </c:pt>
                <c:pt idx="2469">
                  <c:v>22.959999999999997</c:v>
                </c:pt>
                <c:pt idx="2470">
                  <c:v>21.7</c:v>
                </c:pt>
                <c:pt idx="2471">
                  <c:v>21.880000000000003</c:v>
                </c:pt>
                <c:pt idx="2472">
                  <c:v>23.3</c:v>
                </c:pt>
                <c:pt idx="2482">
                  <c:v>22.85</c:v>
                </c:pt>
                <c:pt idx="2483">
                  <c:v>22.78</c:v>
                </c:pt>
                <c:pt idx="2484">
                  <c:v>22.98</c:v>
                </c:pt>
                <c:pt idx="2485">
                  <c:v>21.759999999999998</c:v>
                </c:pt>
                <c:pt idx="2486">
                  <c:v>21.18</c:v>
                </c:pt>
                <c:pt idx="2487">
                  <c:v>21.919999999999998</c:v>
                </c:pt>
                <c:pt idx="2488">
                  <c:v>22.54</c:v>
                </c:pt>
                <c:pt idx="2489">
                  <c:v>21.16</c:v>
                </c:pt>
                <c:pt idx="2490">
                  <c:v>21.7</c:v>
                </c:pt>
                <c:pt idx="2491">
                  <c:v>21.66</c:v>
                </c:pt>
                <c:pt idx="2492">
                  <c:v>22.1</c:v>
                </c:pt>
                <c:pt idx="2493">
                  <c:v>21.22</c:v>
                </c:pt>
                <c:pt idx="2494">
                  <c:v>21.22</c:v>
                </c:pt>
                <c:pt idx="2495">
                  <c:v>21.48</c:v>
                </c:pt>
                <c:pt idx="2496">
                  <c:v>21.619999999999997</c:v>
                </c:pt>
                <c:pt idx="2497">
                  <c:v>21.860000000000003</c:v>
                </c:pt>
                <c:pt idx="2498">
                  <c:v>21.880000000000003</c:v>
                </c:pt>
                <c:pt idx="2499">
                  <c:v>21.479999999999997</c:v>
                </c:pt>
                <c:pt idx="2500">
                  <c:v>21.740000000000002</c:v>
                </c:pt>
                <c:pt idx="2501">
                  <c:v>20.86</c:v>
                </c:pt>
                <c:pt idx="2502">
                  <c:v>19.5</c:v>
                </c:pt>
                <c:pt idx="2503">
                  <c:v>16.66</c:v>
                </c:pt>
                <c:pt idx="2504">
                  <c:v>17.82</c:v>
                </c:pt>
                <c:pt idx="2505">
                  <c:v>17.799999999999997</c:v>
                </c:pt>
                <c:pt idx="2506">
                  <c:v>18.16</c:v>
                </c:pt>
                <c:pt idx="2507">
                  <c:v>18.3</c:v>
                </c:pt>
                <c:pt idx="2508">
                  <c:v>18.839999999999996</c:v>
                </c:pt>
                <c:pt idx="2509">
                  <c:v>19.02</c:v>
                </c:pt>
                <c:pt idx="2510">
                  <c:v>18.28</c:v>
                </c:pt>
                <c:pt idx="2511">
                  <c:v>17.66</c:v>
                </c:pt>
                <c:pt idx="2512">
                  <c:v>17.239999999999998</c:v>
                </c:pt>
                <c:pt idx="2513">
                  <c:v>17.959999999999997</c:v>
                </c:pt>
                <c:pt idx="2514">
                  <c:v>19.84</c:v>
                </c:pt>
                <c:pt idx="2515">
                  <c:v>20.6</c:v>
                </c:pt>
                <c:pt idx="2516">
                  <c:v>21.119999999999997</c:v>
                </c:pt>
                <c:pt idx="2517">
                  <c:v>20.66</c:v>
                </c:pt>
                <c:pt idx="2518">
                  <c:v>20.48</c:v>
                </c:pt>
                <c:pt idx="2519">
                  <c:v>20.54</c:v>
                </c:pt>
                <c:pt idx="2520">
                  <c:v>20.559999999999995</c:v>
                </c:pt>
                <c:pt idx="2521">
                  <c:v>20.740000000000002</c:v>
                </c:pt>
                <c:pt idx="2522">
                  <c:v>20.32</c:v>
                </c:pt>
                <c:pt idx="2523">
                  <c:v>20.580000000000002</c:v>
                </c:pt>
                <c:pt idx="2524">
                  <c:v>20.559999999999995</c:v>
                </c:pt>
                <c:pt idx="2525">
                  <c:v>20.22</c:v>
                </c:pt>
                <c:pt idx="2526">
                  <c:v>20.2</c:v>
                </c:pt>
                <c:pt idx="2527">
                  <c:v>19.120000000000005</c:v>
                </c:pt>
                <c:pt idx="2528">
                  <c:v>19.32</c:v>
                </c:pt>
                <c:pt idx="2529">
                  <c:v>18.64</c:v>
                </c:pt>
                <c:pt idx="2530">
                  <c:v>18.479999999999997</c:v>
                </c:pt>
                <c:pt idx="2531">
                  <c:v>18.28</c:v>
                </c:pt>
                <c:pt idx="2532">
                  <c:v>18.740000000000002</c:v>
                </c:pt>
                <c:pt idx="2533">
                  <c:v>19.34</c:v>
                </c:pt>
                <c:pt idx="2534">
                  <c:v>18.880000000000003</c:v>
                </c:pt>
                <c:pt idx="2535">
                  <c:v>18.7</c:v>
                </c:pt>
                <c:pt idx="2536">
                  <c:v>18.760000000000002</c:v>
                </c:pt>
                <c:pt idx="2537">
                  <c:v>18.34</c:v>
                </c:pt>
                <c:pt idx="2538">
                  <c:v>18.48</c:v>
                </c:pt>
                <c:pt idx="2539">
                  <c:v>18.359999999999996</c:v>
                </c:pt>
                <c:pt idx="2540">
                  <c:v>19.48</c:v>
                </c:pt>
                <c:pt idx="2541">
                  <c:v>20.860000000000003</c:v>
                </c:pt>
                <c:pt idx="2542">
                  <c:v>21.660000000000004</c:v>
                </c:pt>
                <c:pt idx="2543">
                  <c:v>22.92</c:v>
                </c:pt>
                <c:pt idx="2544">
                  <c:v>23.7</c:v>
                </c:pt>
                <c:pt idx="2545">
                  <c:v>23.88</c:v>
                </c:pt>
                <c:pt idx="2546">
                  <c:v>23.74</c:v>
                </c:pt>
                <c:pt idx="2547">
                  <c:v>22.96</c:v>
                </c:pt>
                <c:pt idx="2548">
                  <c:v>23.62</c:v>
                </c:pt>
                <c:pt idx="2549">
                  <c:v>23.54</c:v>
                </c:pt>
                <c:pt idx="2550">
                  <c:v>23.9</c:v>
                </c:pt>
                <c:pt idx="2551">
                  <c:v>25.04</c:v>
                </c:pt>
                <c:pt idx="2552">
                  <c:v>26.02</c:v>
                </c:pt>
                <c:pt idx="2553">
                  <c:v>27.160000000000004</c:v>
                </c:pt>
                <c:pt idx="2554">
                  <c:v>28.72</c:v>
                </c:pt>
                <c:pt idx="2555">
                  <c:v>28.46</c:v>
                </c:pt>
                <c:pt idx="2556">
                  <c:v>28.48</c:v>
                </c:pt>
                <c:pt idx="2557">
                  <c:v>29.48</c:v>
                </c:pt>
                <c:pt idx="2558">
                  <c:v>29.380000000000003</c:v>
                </c:pt>
                <c:pt idx="2559">
                  <c:v>29.78</c:v>
                </c:pt>
                <c:pt idx="2560">
                  <c:v>30.6</c:v>
                </c:pt>
                <c:pt idx="2561">
                  <c:v>30.360000000000003</c:v>
                </c:pt>
                <c:pt idx="2562">
                  <c:v>30.6</c:v>
                </c:pt>
                <c:pt idx="2563">
                  <c:v>29.96</c:v>
                </c:pt>
                <c:pt idx="2564">
                  <c:v>30.419999999999998</c:v>
                </c:pt>
                <c:pt idx="2565">
                  <c:v>31.040000000000003</c:v>
                </c:pt>
                <c:pt idx="2566">
                  <c:v>31.419999999999998</c:v>
                </c:pt>
                <c:pt idx="2567">
                  <c:v>31.04</c:v>
                </c:pt>
                <c:pt idx="2568">
                  <c:v>31.639999999999997</c:v>
                </c:pt>
                <c:pt idx="2569">
                  <c:v>32.839999999999996</c:v>
                </c:pt>
                <c:pt idx="2570">
                  <c:v>33.4</c:v>
                </c:pt>
                <c:pt idx="2571">
                  <c:v>33.22</c:v>
                </c:pt>
                <c:pt idx="2572">
                  <c:v>33.58</c:v>
                </c:pt>
                <c:pt idx="2573">
                  <c:v>32.9</c:v>
                </c:pt>
                <c:pt idx="2574">
                  <c:v>33</c:v>
                </c:pt>
                <c:pt idx="2575">
                  <c:v>33.4</c:v>
                </c:pt>
                <c:pt idx="2576">
                  <c:v>33.82</c:v>
                </c:pt>
                <c:pt idx="2577">
                  <c:v>33.820000000000007</c:v>
                </c:pt>
                <c:pt idx="2578">
                  <c:v>33.64</c:v>
                </c:pt>
                <c:pt idx="2579">
                  <c:v>34.82</c:v>
                </c:pt>
                <c:pt idx="2580">
                  <c:v>35.1</c:v>
                </c:pt>
                <c:pt idx="2581">
                  <c:v>34.5</c:v>
                </c:pt>
                <c:pt idx="2582">
                  <c:v>35.06</c:v>
                </c:pt>
                <c:pt idx="2583">
                  <c:v>34.14</c:v>
                </c:pt>
                <c:pt idx="2584">
                  <c:v>34.200000000000003</c:v>
                </c:pt>
                <c:pt idx="2585">
                  <c:v>33.92</c:v>
                </c:pt>
                <c:pt idx="2586">
                  <c:v>33.94</c:v>
                </c:pt>
                <c:pt idx="2587">
                  <c:v>34.659999999999997</c:v>
                </c:pt>
                <c:pt idx="2588">
                  <c:v>34.239999999999995</c:v>
                </c:pt>
                <c:pt idx="2589">
                  <c:v>34.36</c:v>
                </c:pt>
                <c:pt idx="2590">
                  <c:v>34.28</c:v>
                </c:pt>
                <c:pt idx="2591">
                  <c:v>34.779999999999994</c:v>
                </c:pt>
                <c:pt idx="2592">
                  <c:v>34.64</c:v>
                </c:pt>
                <c:pt idx="2593">
                  <c:v>34.64</c:v>
                </c:pt>
                <c:pt idx="2594">
                  <c:v>34.92</c:v>
                </c:pt>
                <c:pt idx="2595">
                  <c:v>34.480000000000004</c:v>
                </c:pt>
                <c:pt idx="2596">
                  <c:v>35.059999999999995</c:v>
                </c:pt>
                <c:pt idx="2597">
                  <c:v>34.179999999999993</c:v>
                </c:pt>
                <c:pt idx="2598">
                  <c:v>34.06</c:v>
                </c:pt>
                <c:pt idx="2599">
                  <c:v>33.999999999999993</c:v>
                </c:pt>
                <c:pt idx="2600">
                  <c:v>34.440000000000005</c:v>
                </c:pt>
                <c:pt idx="2601">
                  <c:v>34.56</c:v>
                </c:pt>
                <c:pt idx="2602">
                  <c:v>34.380000000000003</c:v>
                </c:pt>
                <c:pt idx="2603">
                  <c:v>34.279999999999994</c:v>
                </c:pt>
                <c:pt idx="2604">
                  <c:v>34.18</c:v>
                </c:pt>
                <c:pt idx="2605">
                  <c:v>33.919999999999995</c:v>
                </c:pt>
                <c:pt idx="2606">
                  <c:v>34.86</c:v>
                </c:pt>
                <c:pt idx="2607">
                  <c:v>34.200000000000003</c:v>
                </c:pt>
                <c:pt idx="2608">
                  <c:v>34.559999999999995</c:v>
                </c:pt>
                <c:pt idx="2609">
                  <c:v>34.86</c:v>
                </c:pt>
                <c:pt idx="2610">
                  <c:v>35.46</c:v>
                </c:pt>
                <c:pt idx="2611">
                  <c:v>34.720000000000006</c:v>
                </c:pt>
                <c:pt idx="2612">
                  <c:v>35.32</c:v>
                </c:pt>
                <c:pt idx="2613">
                  <c:v>36</c:v>
                </c:pt>
                <c:pt idx="2614">
                  <c:v>35.339999999999996</c:v>
                </c:pt>
                <c:pt idx="2615">
                  <c:v>35.780000000000008</c:v>
                </c:pt>
                <c:pt idx="2616">
                  <c:v>36</c:v>
                </c:pt>
                <c:pt idx="2617">
                  <c:v>35.979999999999997</c:v>
                </c:pt>
                <c:pt idx="2618">
                  <c:v>36.299999999999997</c:v>
                </c:pt>
                <c:pt idx="2619">
                  <c:v>35.479999999999997</c:v>
                </c:pt>
                <c:pt idx="2620">
                  <c:v>36.299999999999997</c:v>
                </c:pt>
                <c:pt idx="2621">
                  <c:v>36.1</c:v>
                </c:pt>
                <c:pt idx="2622">
                  <c:v>36.58</c:v>
                </c:pt>
                <c:pt idx="2623">
                  <c:v>36.739999999999995</c:v>
                </c:pt>
                <c:pt idx="2624">
                  <c:v>36.5</c:v>
                </c:pt>
                <c:pt idx="2625">
                  <c:v>36.64</c:v>
                </c:pt>
                <c:pt idx="2626">
                  <c:v>37.200000000000003</c:v>
                </c:pt>
                <c:pt idx="2627">
                  <c:v>37.660000000000004</c:v>
                </c:pt>
                <c:pt idx="2628">
                  <c:v>37.520000000000003</c:v>
                </c:pt>
                <c:pt idx="2629">
                  <c:v>37.820000000000007</c:v>
                </c:pt>
                <c:pt idx="2630">
                  <c:v>37.58</c:v>
                </c:pt>
                <c:pt idx="2631">
                  <c:v>37.220000000000006</c:v>
                </c:pt>
                <c:pt idx="2632">
                  <c:v>37.200000000000003</c:v>
                </c:pt>
                <c:pt idx="2633">
                  <c:v>38.94</c:v>
                </c:pt>
                <c:pt idx="2634">
                  <c:v>39.119999999999997</c:v>
                </c:pt>
                <c:pt idx="2635">
                  <c:v>39.299999999999997</c:v>
                </c:pt>
                <c:pt idx="2636">
                  <c:v>39.119999999999997</c:v>
                </c:pt>
                <c:pt idx="2637">
                  <c:v>39.299999999999997</c:v>
                </c:pt>
                <c:pt idx="2638">
                  <c:v>39.400000000000006</c:v>
                </c:pt>
                <c:pt idx="2639">
                  <c:v>39.42</c:v>
                </c:pt>
                <c:pt idx="2640">
                  <c:v>38.720000000000006</c:v>
                </c:pt>
                <c:pt idx="2641">
                  <c:v>39.480000000000004</c:v>
                </c:pt>
                <c:pt idx="2642">
                  <c:v>38.36</c:v>
                </c:pt>
                <c:pt idx="2643">
                  <c:v>38.78</c:v>
                </c:pt>
                <c:pt idx="2644">
                  <c:v>38.320000000000007</c:v>
                </c:pt>
                <c:pt idx="2645">
                  <c:v>38.92</c:v>
                </c:pt>
                <c:pt idx="2646">
                  <c:v>39.839999999999996</c:v>
                </c:pt>
                <c:pt idx="2647">
                  <c:v>40.339999999999996</c:v>
                </c:pt>
                <c:pt idx="2648">
                  <c:v>39.339999999999996</c:v>
                </c:pt>
                <c:pt idx="2649">
                  <c:v>40.019999999999996</c:v>
                </c:pt>
                <c:pt idx="2650">
                  <c:v>41.120000000000005</c:v>
                </c:pt>
                <c:pt idx="2651">
                  <c:v>40.520000000000003</c:v>
                </c:pt>
                <c:pt idx="2652">
                  <c:v>41.1</c:v>
                </c:pt>
                <c:pt idx="2653">
                  <c:v>41.160000000000004</c:v>
                </c:pt>
                <c:pt idx="2654">
                  <c:v>41.28</c:v>
                </c:pt>
                <c:pt idx="2655">
                  <c:v>41.1</c:v>
                </c:pt>
                <c:pt idx="2656">
                  <c:v>41.2</c:v>
                </c:pt>
                <c:pt idx="2657">
                  <c:v>41.179999999999993</c:v>
                </c:pt>
                <c:pt idx="2658">
                  <c:v>41.739999999999995</c:v>
                </c:pt>
                <c:pt idx="2659">
                  <c:v>40.94</c:v>
                </c:pt>
                <c:pt idx="2660">
                  <c:v>41.760000000000005</c:v>
                </c:pt>
                <c:pt idx="2661">
                  <c:v>42.36</c:v>
                </c:pt>
                <c:pt idx="2662">
                  <c:v>42.459999999999994</c:v>
                </c:pt>
                <c:pt idx="2663">
                  <c:v>43.7</c:v>
                </c:pt>
                <c:pt idx="2664">
                  <c:v>43.72</c:v>
                </c:pt>
                <c:pt idx="2665">
                  <c:v>43.120000000000005</c:v>
                </c:pt>
                <c:pt idx="2666">
                  <c:v>42.96</c:v>
                </c:pt>
                <c:pt idx="2667">
                  <c:v>42.86</c:v>
                </c:pt>
                <c:pt idx="2668">
                  <c:v>42.94</c:v>
                </c:pt>
                <c:pt idx="2669">
                  <c:v>42.5</c:v>
                </c:pt>
                <c:pt idx="2670">
                  <c:v>43.219999999999992</c:v>
                </c:pt>
                <c:pt idx="2671">
                  <c:v>43.14</c:v>
                </c:pt>
                <c:pt idx="2672">
                  <c:v>42.220000000000006</c:v>
                </c:pt>
                <c:pt idx="2673">
                  <c:v>42.72</c:v>
                </c:pt>
                <c:pt idx="2674">
                  <c:v>41.760000000000005</c:v>
                </c:pt>
                <c:pt idx="2675">
                  <c:v>41.62</c:v>
                </c:pt>
                <c:pt idx="2676">
                  <c:v>41.160000000000004</c:v>
                </c:pt>
                <c:pt idx="2677">
                  <c:v>41.92</c:v>
                </c:pt>
                <c:pt idx="2678">
                  <c:v>41.5</c:v>
                </c:pt>
                <c:pt idx="2679">
                  <c:v>42.059999999999995</c:v>
                </c:pt>
                <c:pt idx="2680">
                  <c:v>42.760000000000005</c:v>
                </c:pt>
                <c:pt idx="2681">
                  <c:v>43.96</c:v>
                </c:pt>
                <c:pt idx="2682">
                  <c:v>42.679999999999993</c:v>
                </c:pt>
                <c:pt idx="2683">
                  <c:v>43.660000000000004</c:v>
                </c:pt>
                <c:pt idx="2684">
                  <c:v>44.220000000000006</c:v>
                </c:pt>
                <c:pt idx="2685">
                  <c:v>44.18</c:v>
                </c:pt>
                <c:pt idx="2686">
                  <c:v>44.399999999999991</c:v>
                </c:pt>
                <c:pt idx="2687">
                  <c:v>44.559999999999995</c:v>
                </c:pt>
                <c:pt idx="2688">
                  <c:v>44.34</c:v>
                </c:pt>
                <c:pt idx="2689">
                  <c:v>44.42</c:v>
                </c:pt>
                <c:pt idx="2690">
                  <c:v>44.679999999999993</c:v>
                </c:pt>
                <c:pt idx="2691">
                  <c:v>45.12</c:v>
                </c:pt>
                <c:pt idx="2692">
                  <c:v>44.68</c:v>
                </c:pt>
                <c:pt idx="2693">
                  <c:v>45.040000000000006</c:v>
                </c:pt>
                <c:pt idx="2694">
                  <c:v>45.02</c:v>
                </c:pt>
                <c:pt idx="2695">
                  <c:v>43.839999999999996</c:v>
                </c:pt>
                <c:pt idx="2696">
                  <c:v>43.88</c:v>
                </c:pt>
                <c:pt idx="2697">
                  <c:v>44.32</c:v>
                </c:pt>
                <c:pt idx="2698">
                  <c:v>44.42</c:v>
                </c:pt>
                <c:pt idx="2699">
                  <c:v>44.46</c:v>
                </c:pt>
                <c:pt idx="2700">
                  <c:v>45</c:v>
                </c:pt>
                <c:pt idx="2701">
                  <c:v>44.32</c:v>
                </c:pt>
                <c:pt idx="2702">
                  <c:v>43.719999999999992</c:v>
                </c:pt>
                <c:pt idx="2703">
                  <c:v>43.599999999999994</c:v>
                </c:pt>
                <c:pt idx="2704">
                  <c:v>42.08</c:v>
                </c:pt>
                <c:pt idx="2705">
                  <c:v>41.839999999999996</c:v>
                </c:pt>
                <c:pt idx="2706">
                  <c:v>41.5</c:v>
                </c:pt>
                <c:pt idx="2707">
                  <c:v>40.4</c:v>
                </c:pt>
                <c:pt idx="2708">
                  <c:v>39.96</c:v>
                </c:pt>
                <c:pt idx="2709">
                  <c:v>39.56</c:v>
                </c:pt>
                <c:pt idx="2710">
                  <c:v>38.04</c:v>
                </c:pt>
                <c:pt idx="2711">
                  <c:v>37.32</c:v>
                </c:pt>
                <c:pt idx="2712">
                  <c:v>37.119999999999997</c:v>
                </c:pt>
                <c:pt idx="2713">
                  <c:v>37.04</c:v>
                </c:pt>
                <c:pt idx="2714">
                  <c:v>37.94</c:v>
                </c:pt>
                <c:pt idx="2715">
                  <c:v>37.44</c:v>
                </c:pt>
                <c:pt idx="2716">
                  <c:v>37.14</c:v>
                </c:pt>
                <c:pt idx="2717">
                  <c:v>35.56</c:v>
                </c:pt>
                <c:pt idx="2718">
                  <c:v>34.9</c:v>
                </c:pt>
                <c:pt idx="2719">
                  <c:v>31.96</c:v>
                </c:pt>
                <c:pt idx="2720">
                  <c:v>35.520000000000003</c:v>
                </c:pt>
                <c:pt idx="2721">
                  <c:v>39.299999999999997</c:v>
                </c:pt>
                <c:pt idx="2722">
                  <c:v>40.339999999999996</c:v>
                </c:pt>
                <c:pt idx="2723">
                  <c:v>36.92</c:v>
                </c:pt>
                <c:pt idx="2724">
                  <c:v>37.78</c:v>
                </c:pt>
                <c:pt idx="2725">
                  <c:v>37.4</c:v>
                </c:pt>
                <c:pt idx="2726">
                  <c:v>36.78</c:v>
                </c:pt>
                <c:pt idx="2727">
                  <c:v>35.880000000000003</c:v>
                </c:pt>
                <c:pt idx="2728">
                  <c:v>36.24</c:v>
                </c:pt>
                <c:pt idx="2729">
                  <c:v>35.880000000000003</c:v>
                </c:pt>
                <c:pt idx="2730">
                  <c:v>35.56</c:v>
                </c:pt>
                <c:pt idx="2731">
                  <c:v>39.5</c:v>
                </c:pt>
                <c:pt idx="2732">
                  <c:v>40.6</c:v>
                </c:pt>
                <c:pt idx="2733">
                  <c:v>40.480000000000004</c:v>
                </c:pt>
                <c:pt idx="2734">
                  <c:v>39.18</c:v>
                </c:pt>
                <c:pt idx="2735">
                  <c:v>38.5</c:v>
                </c:pt>
                <c:pt idx="2736">
                  <c:v>38.279999999999994</c:v>
                </c:pt>
                <c:pt idx="2737">
                  <c:v>38.86</c:v>
                </c:pt>
                <c:pt idx="2738">
                  <c:v>38.480000000000004</c:v>
                </c:pt>
                <c:pt idx="2739">
                  <c:v>39.04</c:v>
                </c:pt>
                <c:pt idx="2740">
                  <c:v>38.94</c:v>
                </c:pt>
                <c:pt idx="2741">
                  <c:v>39.379999999999995</c:v>
                </c:pt>
                <c:pt idx="2742">
                  <c:v>39.220000000000006</c:v>
                </c:pt>
                <c:pt idx="2743">
                  <c:v>39.56</c:v>
                </c:pt>
                <c:pt idx="2744">
                  <c:v>39.480000000000004</c:v>
                </c:pt>
                <c:pt idx="2745">
                  <c:v>39.64</c:v>
                </c:pt>
                <c:pt idx="2746">
                  <c:v>39.78</c:v>
                </c:pt>
                <c:pt idx="2747">
                  <c:v>39.440000000000005</c:v>
                </c:pt>
                <c:pt idx="2748">
                  <c:v>40.040000000000006</c:v>
                </c:pt>
                <c:pt idx="2749">
                  <c:v>38</c:v>
                </c:pt>
                <c:pt idx="2750">
                  <c:v>39.1</c:v>
                </c:pt>
                <c:pt idx="2751">
                  <c:v>38.839999999999996</c:v>
                </c:pt>
                <c:pt idx="2752">
                  <c:v>37.840000000000003</c:v>
                </c:pt>
                <c:pt idx="2753">
                  <c:v>36.779999999999994</c:v>
                </c:pt>
                <c:pt idx="2754">
                  <c:v>36.06</c:v>
                </c:pt>
                <c:pt idx="2755">
                  <c:v>34.92</c:v>
                </c:pt>
                <c:pt idx="2756">
                  <c:v>34.700000000000003</c:v>
                </c:pt>
                <c:pt idx="2757">
                  <c:v>34.1</c:v>
                </c:pt>
                <c:pt idx="2758">
                  <c:v>33.660000000000004</c:v>
                </c:pt>
                <c:pt idx="2759">
                  <c:v>33</c:v>
                </c:pt>
                <c:pt idx="2760">
                  <c:v>32.6</c:v>
                </c:pt>
                <c:pt idx="2761">
                  <c:v>31.540000000000003</c:v>
                </c:pt>
                <c:pt idx="2762">
                  <c:v>31.080000000000002</c:v>
                </c:pt>
                <c:pt idx="2763">
                  <c:v>31.040000000000003</c:v>
                </c:pt>
                <c:pt idx="2764">
                  <c:v>30.619999999999997</c:v>
                </c:pt>
                <c:pt idx="2765">
                  <c:v>30.860000000000003</c:v>
                </c:pt>
                <c:pt idx="2766">
                  <c:v>30.24</c:v>
                </c:pt>
                <c:pt idx="2767">
                  <c:v>30.619999999999997</c:v>
                </c:pt>
                <c:pt idx="2768">
                  <c:v>30.339999999999996</c:v>
                </c:pt>
                <c:pt idx="2769">
                  <c:v>30.8</c:v>
                </c:pt>
                <c:pt idx="2770">
                  <c:v>31.360000000000003</c:v>
                </c:pt>
                <c:pt idx="2771">
                  <c:v>32.22</c:v>
                </c:pt>
                <c:pt idx="2772">
                  <c:v>32.320000000000007</c:v>
                </c:pt>
                <c:pt idx="2773">
                  <c:v>32.299999999999997</c:v>
                </c:pt>
                <c:pt idx="2774">
                  <c:v>31.8</c:v>
                </c:pt>
                <c:pt idx="2775">
                  <c:v>32.1</c:v>
                </c:pt>
                <c:pt idx="2776">
                  <c:v>31.8</c:v>
                </c:pt>
                <c:pt idx="2777">
                  <c:v>31.48</c:v>
                </c:pt>
                <c:pt idx="2778">
                  <c:v>30.96</c:v>
                </c:pt>
                <c:pt idx="2779">
                  <c:v>30.880000000000003</c:v>
                </c:pt>
                <c:pt idx="2780">
                  <c:v>30.48</c:v>
                </c:pt>
                <c:pt idx="2781">
                  <c:v>30.4</c:v>
                </c:pt>
                <c:pt idx="2782">
                  <c:v>30.380000000000003</c:v>
                </c:pt>
                <c:pt idx="2783">
                  <c:v>30.439999999999998</c:v>
                </c:pt>
                <c:pt idx="2784">
                  <c:v>29.6</c:v>
                </c:pt>
                <c:pt idx="2785">
                  <c:v>30.54</c:v>
                </c:pt>
                <c:pt idx="2786">
                  <c:v>29.96</c:v>
                </c:pt>
                <c:pt idx="2787">
                  <c:v>30.52</c:v>
                </c:pt>
                <c:pt idx="2788">
                  <c:v>29.04</c:v>
                </c:pt>
                <c:pt idx="2789">
                  <c:v>28.7</c:v>
                </c:pt>
                <c:pt idx="2790">
                  <c:v>27.68</c:v>
                </c:pt>
                <c:pt idx="2791">
                  <c:v>29.4</c:v>
                </c:pt>
                <c:pt idx="2792">
                  <c:v>27.080000000000002</c:v>
                </c:pt>
                <c:pt idx="2793">
                  <c:v>23.26</c:v>
                </c:pt>
                <c:pt idx="2794">
                  <c:v>19.98</c:v>
                </c:pt>
                <c:pt idx="2795">
                  <c:v>18.98</c:v>
                </c:pt>
                <c:pt idx="2796">
                  <c:v>15.679999999999998</c:v>
                </c:pt>
                <c:pt idx="2797">
                  <c:v>15.64</c:v>
                </c:pt>
                <c:pt idx="2798">
                  <c:v>14.66</c:v>
                </c:pt>
                <c:pt idx="2799">
                  <c:v>10.06</c:v>
                </c:pt>
                <c:pt idx="2800">
                  <c:v>8.86</c:v>
                </c:pt>
                <c:pt idx="2801">
                  <c:v>11.540000000000001</c:v>
                </c:pt>
                <c:pt idx="2802">
                  <c:v>12.059999999999999</c:v>
                </c:pt>
                <c:pt idx="2803">
                  <c:v>10.040000000000001</c:v>
                </c:pt>
                <c:pt idx="2804">
                  <c:v>10.220000000000001</c:v>
                </c:pt>
                <c:pt idx="2805">
                  <c:v>7.8600000000000012</c:v>
                </c:pt>
                <c:pt idx="2806">
                  <c:v>10.88</c:v>
                </c:pt>
                <c:pt idx="2807">
                  <c:v>13.84</c:v>
                </c:pt>
                <c:pt idx="2808">
                  <c:v>15.36</c:v>
                </c:pt>
                <c:pt idx="2809">
                  <c:v>14.680000000000001</c:v>
                </c:pt>
                <c:pt idx="2810">
                  <c:v>14.64</c:v>
                </c:pt>
                <c:pt idx="2811">
                  <c:v>15.2</c:v>
                </c:pt>
                <c:pt idx="2812">
                  <c:v>14.1</c:v>
                </c:pt>
                <c:pt idx="2813">
                  <c:v>10.7</c:v>
                </c:pt>
                <c:pt idx="2814">
                  <c:v>8.52</c:v>
                </c:pt>
                <c:pt idx="2815">
                  <c:v>7.660000000000001</c:v>
                </c:pt>
                <c:pt idx="2816">
                  <c:v>8.9599999999999991</c:v>
                </c:pt>
                <c:pt idx="2817">
                  <c:v>6.5200000000000005</c:v>
                </c:pt>
                <c:pt idx="2818">
                  <c:v>7.2600000000000007</c:v>
                </c:pt>
                <c:pt idx="2819">
                  <c:v>6.9</c:v>
                </c:pt>
                <c:pt idx="2820">
                  <c:v>10.36</c:v>
                </c:pt>
                <c:pt idx="2821">
                  <c:v>11.639999999999999</c:v>
                </c:pt>
                <c:pt idx="2822">
                  <c:v>12.6</c:v>
                </c:pt>
                <c:pt idx="2823">
                  <c:v>8.76</c:v>
                </c:pt>
                <c:pt idx="2824">
                  <c:v>8.06</c:v>
                </c:pt>
                <c:pt idx="2825">
                  <c:v>7.5199999999999987</c:v>
                </c:pt>
                <c:pt idx="2826">
                  <c:v>9.14</c:v>
                </c:pt>
                <c:pt idx="2827">
                  <c:v>9.66</c:v>
                </c:pt>
                <c:pt idx="2828">
                  <c:v>12.18</c:v>
                </c:pt>
                <c:pt idx="2829">
                  <c:v>14.16</c:v>
                </c:pt>
                <c:pt idx="2830">
                  <c:v>18.079999999999998</c:v>
                </c:pt>
                <c:pt idx="2831">
                  <c:v>16.399999999999999</c:v>
                </c:pt>
                <c:pt idx="2832">
                  <c:v>16.359999999999996</c:v>
                </c:pt>
                <c:pt idx="2833">
                  <c:v>17.880000000000003</c:v>
                </c:pt>
                <c:pt idx="2834">
                  <c:v>17.659999999999997</c:v>
                </c:pt>
                <c:pt idx="2835">
                  <c:v>20.080000000000002</c:v>
                </c:pt>
                <c:pt idx="2836">
                  <c:v>23.48</c:v>
                </c:pt>
                <c:pt idx="2837">
                  <c:v>26.540000000000003</c:v>
                </c:pt>
                <c:pt idx="2838">
                  <c:v>26.859999999999996</c:v>
                </c:pt>
                <c:pt idx="2839">
                  <c:v>27.380000000000003</c:v>
                </c:pt>
                <c:pt idx="2840">
                  <c:v>27.48</c:v>
                </c:pt>
                <c:pt idx="2841">
                  <c:v>27.54</c:v>
                </c:pt>
                <c:pt idx="2842">
                  <c:v>27.479999999999997</c:v>
                </c:pt>
                <c:pt idx="2843">
                  <c:v>27.740000000000002</c:v>
                </c:pt>
                <c:pt idx="2844">
                  <c:v>27.74</c:v>
                </c:pt>
                <c:pt idx="2845">
                  <c:v>27.46</c:v>
                </c:pt>
                <c:pt idx="2846">
                  <c:v>27.5</c:v>
                </c:pt>
                <c:pt idx="2847">
                  <c:v>28.28</c:v>
                </c:pt>
                <c:pt idx="2848">
                  <c:v>28.740000000000002</c:v>
                </c:pt>
                <c:pt idx="2849">
                  <c:v>29.379999999999995</c:v>
                </c:pt>
                <c:pt idx="2850">
                  <c:v>28.740000000000002</c:v>
                </c:pt>
                <c:pt idx="2851">
                  <c:v>29.82</c:v>
                </c:pt>
                <c:pt idx="2852">
                  <c:v>32.840000000000003</c:v>
                </c:pt>
                <c:pt idx="2853">
                  <c:v>34.839999999999996</c:v>
                </c:pt>
                <c:pt idx="2854">
                  <c:v>35.28</c:v>
                </c:pt>
                <c:pt idx="2855">
                  <c:v>35.260000000000005</c:v>
                </c:pt>
                <c:pt idx="2856">
                  <c:v>35.94</c:v>
                </c:pt>
                <c:pt idx="2857">
                  <c:v>36.64</c:v>
                </c:pt>
                <c:pt idx="2858">
                  <c:v>37.36</c:v>
                </c:pt>
                <c:pt idx="2859">
                  <c:v>37.44</c:v>
                </c:pt>
                <c:pt idx="2860">
                  <c:v>37.18</c:v>
                </c:pt>
                <c:pt idx="2861">
                  <c:v>38.799999999999997</c:v>
                </c:pt>
                <c:pt idx="2862">
                  <c:v>39.78</c:v>
                </c:pt>
                <c:pt idx="2863">
                  <c:v>40.22</c:v>
                </c:pt>
                <c:pt idx="2864">
                  <c:v>40.760000000000005</c:v>
                </c:pt>
                <c:pt idx="2865">
                  <c:v>39.980000000000004</c:v>
                </c:pt>
                <c:pt idx="2866">
                  <c:v>39.5</c:v>
                </c:pt>
                <c:pt idx="2867">
                  <c:v>39.4</c:v>
                </c:pt>
                <c:pt idx="2868">
                  <c:v>39.61999999999999</c:v>
                </c:pt>
                <c:pt idx="2869">
                  <c:v>40.22</c:v>
                </c:pt>
                <c:pt idx="2870">
                  <c:v>40.260000000000005</c:v>
                </c:pt>
                <c:pt idx="2871">
                  <c:v>40.24</c:v>
                </c:pt>
                <c:pt idx="2872">
                  <c:v>39.42</c:v>
                </c:pt>
                <c:pt idx="2873">
                  <c:v>38.220000000000006</c:v>
                </c:pt>
                <c:pt idx="2874">
                  <c:v>38.58</c:v>
                </c:pt>
                <c:pt idx="2875">
                  <c:v>39.28</c:v>
                </c:pt>
                <c:pt idx="2876">
                  <c:v>37.779999999999994</c:v>
                </c:pt>
                <c:pt idx="2877">
                  <c:v>37.58</c:v>
                </c:pt>
                <c:pt idx="2878">
                  <c:v>38.419999999999995</c:v>
                </c:pt>
                <c:pt idx="2879">
                  <c:v>38.72</c:v>
                </c:pt>
                <c:pt idx="2880">
                  <c:v>39.679999999999993</c:v>
                </c:pt>
                <c:pt idx="2881">
                  <c:v>40.080000000000005</c:v>
                </c:pt>
                <c:pt idx="2882">
                  <c:v>40.559999999999995</c:v>
                </c:pt>
                <c:pt idx="2883">
                  <c:v>42.36</c:v>
                </c:pt>
                <c:pt idx="2884">
                  <c:v>43.040000000000006</c:v>
                </c:pt>
                <c:pt idx="2885">
                  <c:v>43.120000000000005</c:v>
                </c:pt>
                <c:pt idx="2886">
                  <c:v>43.36</c:v>
                </c:pt>
                <c:pt idx="2887">
                  <c:v>44.14</c:v>
                </c:pt>
                <c:pt idx="2888">
                  <c:v>44.14</c:v>
                </c:pt>
                <c:pt idx="2889">
                  <c:v>43.8</c:v>
                </c:pt>
                <c:pt idx="2890">
                  <c:v>43.7</c:v>
                </c:pt>
                <c:pt idx="2891">
                  <c:v>44.459999999999994</c:v>
                </c:pt>
                <c:pt idx="2892">
                  <c:v>43.499999999999993</c:v>
                </c:pt>
                <c:pt idx="2893">
                  <c:v>43.98</c:v>
                </c:pt>
                <c:pt idx="2894">
                  <c:v>44.14</c:v>
                </c:pt>
                <c:pt idx="2895">
                  <c:v>43.8</c:v>
                </c:pt>
                <c:pt idx="2896">
                  <c:v>44.480000000000004</c:v>
                </c:pt>
                <c:pt idx="2897">
                  <c:v>44.54</c:v>
                </c:pt>
                <c:pt idx="2898">
                  <c:v>45.019999999999996</c:v>
                </c:pt>
                <c:pt idx="2899">
                  <c:v>46.08</c:v>
                </c:pt>
                <c:pt idx="2900">
                  <c:v>44.94</c:v>
                </c:pt>
                <c:pt idx="2901">
                  <c:v>46.2</c:v>
                </c:pt>
                <c:pt idx="2902">
                  <c:v>45.48</c:v>
                </c:pt>
                <c:pt idx="2903">
                  <c:v>45.9</c:v>
                </c:pt>
                <c:pt idx="2904">
                  <c:v>46.64</c:v>
                </c:pt>
                <c:pt idx="2905">
                  <c:v>46</c:v>
                </c:pt>
                <c:pt idx="2906">
                  <c:v>45.8</c:v>
                </c:pt>
                <c:pt idx="2907">
                  <c:v>46.080000000000005</c:v>
                </c:pt>
                <c:pt idx="2908">
                  <c:v>47.559999999999995</c:v>
                </c:pt>
                <c:pt idx="2909">
                  <c:v>48.12</c:v>
                </c:pt>
                <c:pt idx="2910">
                  <c:v>48.040000000000006</c:v>
                </c:pt>
                <c:pt idx="2911">
                  <c:v>47.08</c:v>
                </c:pt>
                <c:pt idx="2912">
                  <c:v>46.94</c:v>
                </c:pt>
                <c:pt idx="2913">
                  <c:v>46.44</c:v>
                </c:pt>
                <c:pt idx="2914">
                  <c:v>47.24</c:v>
                </c:pt>
                <c:pt idx="2915">
                  <c:v>47.92</c:v>
                </c:pt>
                <c:pt idx="2916">
                  <c:v>47.92</c:v>
                </c:pt>
                <c:pt idx="2917">
                  <c:v>46.94</c:v>
                </c:pt>
                <c:pt idx="2918">
                  <c:v>48.2</c:v>
                </c:pt>
                <c:pt idx="2919">
                  <c:v>48.819999999999993</c:v>
                </c:pt>
                <c:pt idx="2920">
                  <c:v>49.78</c:v>
                </c:pt>
                <c:pt idx="2921">
                  <c:v>48.740000000000009</c:v>
                </c:pt>
                <c:pt idx="2922">
                  <c:v>49.64</c:v>
                </c:pt>
                <c:pt idx="2923">
                  <c:v>49.06</c:v>
                </c:pt>
                <c:pt idx="2924">
                  <c:v>49.000000000000007</c:v>
                </c:pt>
                <c:pt idx="2925">
                  <c:v>48.7</c:v>
                </c:pt>
                <c:pt idx="2926">
                  <c:v>49.86</c:v>
                </c:pt>
                <c:pt idx="2927">
                  <c:v>49.04</c:v>
                </c:pt>
                <c:pt idx="2928">
                  <c:v>49.879999999999995</c:v>
                </c:pt>
                <c:pt idx="2929">
                  <c:v>49.36</c:v>
                </c:pt>
                <c:pt idx="2930">
                  <c:v>51.5</c:v>
                </c:pt>
                <c:pt idx="2931">
                  <c:v>52.080000000000005</c:v>
                </c:pt>
                <c:pt idx="2932">
                  <c:v>52.86</c:v>
                </c:pt>
                <c:pt idx="2933">
                  <c:v>52.3</c:v>
                </c:pt>
                <c:pt idx="2934">
                  <c:v>52.44</c:v>
                </c:pt>
                <c:pt idx="2935">
                  <c:v>51.56</c:v>
                </c:pt>
                <c:pt idx="2936">
                  <c:v>53.359999999999992</c:v>
                </c:pt>
                <c:pt idx="2937">
                  <c:v>52.620000000000005</c:v>
                </c:pt>
                <c:pt idx="2938">
                  <c:v>52</c:v>
                </c:pt>
                <c:pt idx="2939">
                  <c:v>51.760000000000005</c:v>
                </c:pt>
                <c:pt idx="2940">
                  <c:v>51.5</c:v>
                </c:pt>
                <c:pt idx="2941">
                  <c:v>51.56</c:v>
                </c:pt>
                <c:pt idx="2942">
                  <c:v>50.820000000000007</c:v>
                </c:pt>
                <c:pt idx="2943">
                  <c:v>50.64</c:v>
                </c:pt>
                <c:pt idx="2944">
                  <c:v>51.339999999999996</c:v>
                </c:pt>
                <c:pt idx="2945">
                  <c:v>51.739999999999995</c:v>
                </c:pt>
                <c:pt idx="2946">
                  <c:v>51.42</c:v>
                </c:pt>
                <c:pt idx="2947">
                  <c:v>51.61999999999999</c:v>
                </c:pt>
                <c:pt idx="2948">
                  <c:v>51.36</c:v>
                </c:pt>
                <c:pt idx="2949">
                  <c:v>51.179999999999993</c:v>
                </c:pt>
                <c:pt idx="2950">
                  <c:v>51.160000000000004</c:v>
                </c:pt>
                <c:pt idx="2951">
                  <c:v>51.260000000000005</c:v>
                </c:pt>
                <c:pt idx="2952">
                  <c:v>50.440000000000005</c:v>
                </c:pt>
                <c:pt idx="2953">
                  <c:v>49.459999999999994</c:v>
                </c:pt>
                <c:pt idx="2954">
                  <c:v>50.100000000000009</c:v>
                </c:pt>
                <c:pt idx="2955">
                  <c:v>50.6</c:v>
                </c:pt>
                <c:pt idx="2956">
                  <c:v>51.220000000000006</c:v>
                </c:pt>
                <c:pt idx="2957">
                  <c:v>50.780000000000008</c:v>
                </c:pt>
                <c:pt idx="2958">
                  <c:v>50.239999999999995</c:v>
                </c:pt>
                <c:pt idx="2959">
                  <c:v>49.760000000000005</c:v>
                </c:pt>
                <c:pt idx="2960">
                  <c:v>49.92</c:v>
                </c:pt>
                <c:pt idx="2961">
                  <c:v>48.64</c:v>
                </c:pt>
                <c:pt idx="2962">
                  <c:v>47.98</c:v>
                </c:pt>
                <c:pt idx="2963">
                  <c:v>47.5</c:v>
                </c:pt>
                <c:pt idx="2964">
                  <c:v>47.160000000000004</c:v>
                </c:pt>
                <c:pt idx="2965">
                  <c:v>46.38</c:v>
                </c:pt>
                <c:pt idx="2966">
                  <c:v>47.820000000000007</c:v>
                </c:pt>
                <c:pt idx="2967">
                  <c:v>48.96</c:v>
                </c:pt>
                <c:pt idx="2968">
                  <c:v>49.459999999999994</c:v>
                </c:pt>
                <c:pt idx="2969">
                  <c:v>48.98</c:v>
                </c:pt>
                <c:pt idx="2970">
                  <c:v>46.679999999999993</c:v>
                </c:pt>
                <c:pt idx="2971">
                  <c:v>46.46</c:v>
                </c:pt>
                <c:pt idx="2972">
                  <c:v>47.64</c:v>
                </c:pt>
                <c:pt idx="2973">
                  <c:v>48.62</c:v>
                </c:pt>
                <c:pt idx="2974">
                  <c:v>47.739999999999995</c:v>
                </c:pt>
                <c:pt idx="2975">
                  <c:v>47.620000000000005</c:v>
                </c:pt>
                <c:pt idx="2976">
                  <c:v>47</c:v>
                </c:pt>
                <c:pt idx="2977">
                  <c:v>45.759999999999991</c:v>
                </c:pt>
                <c:pt idx="2978">
                  <c:v>45.3</c:v>
                </c:pt>
                <c:pt idx="2979">
                  <c:v>45.36</c:v>
                </c:pt>
                <c:pt idx="2980">
                  <c:v>44.559999999999995</c:v>
                </c:pt>
                <c:pt idx="2981">
                  <c:v>44.100000000000009</c:v>
                </c:pt>
                <c:pt idx="2982">
                  <c:v>44.58</c:v>
                </c:pt>
                <c:pt idx="2983">
                  <c:v>44.08</c:v>
                </c:pt>
                <c:pt idx="2984">
                  <c:v>43.480000000000004</c:v>
                </c:pt>
                <c:pt idx="2985">
                  <c:v>43.6</c:v>
                </c:pt>
                <c:pt idx="2986">
                  <c:v>43.42</c:v>
                </c:pt>
                <c:pt idx="2987">
                  <c:v>43.739999999999995</c:v>
                </c:pt>
                <c:pt idx="2988">
                  <c:v>44.2</c:v>
                </c:pt>
                <c:pt idx="2989">
                  <c:v>44.019999999999996</c:v>
                </c:pt>
                <c:pt idx="2990">
                  <c:v>43.86</c:v>
                </c:pt>
                <c:pt idx="2991">
                  <c:v>44.480000000000004</c:v>
                </c:pt>
                <c:pt idx="2992">
                  <c:v>44.28</c:v>
                </c:pt>
                <c:pt idx="2993">
                  <c:v>43.419999999999995</c:v>
                </c:pt>
                <c:pt idx="2994">
                  <c:v>42.66</c:v>
                </c:pt>
                <c:pt idx="2995">
                  <c:v>42.66</c:v>
                </c:pt>
                <c:pt idx="2996">
                  <c:v>42.160000000000011</c:v>
                </c:pt>
                <c:pt idx="2997">
                  <c:v>42.38</c:v>
                </c:pt>
                <c:pt idx="2998">
                  <c:v>40.999999999999993</c:v>
                </c:pt>
                <c:pt idx="2999">
                  <c:v>41.779999999999994</c:v>
                </c:pt>
                <c:pt idx="3000">
                  <c:v>41</c:v>
                </c:pt>
                <c:pt idx="3001">
                  <c:v>40.760000000000005</c:v>
                </c:pt>
                <c:pt idx="3002">
                  <c:v>40.480000000000004</c:v>
                </c:pt>
                <c:pt idx="3003">
                  <c:v>41.36</c:v>
                </c:pt>
                <c:pt idx="3004">
                  <c:v>41.839999999999996</c:v>
                </c:pt>
                <c:pt idx="3005">
                  <c:v>41.98</c:v>
                </c:pt>
                <c:pt idx="3006">
                  <c:v>41.88</c:v>
                </c:pt>
                <c:pt idx="3007">
                  <c:v>42.04</c:v>
                </c:pt>
                <c:pt idx="3008">
                  <c:v>41.9</c:v>
                </c:pt>
                <c:pt idx="3009">
                  <c:v>42.480000000000004</c:v>
                </c:pt>
                <c:pt idx="3010">
                  <c:v>42.46</c:v>
                </c:pt>
                <c:pt idx="3011">
                  <c:v>42.72</c:v>
                </c:pt>
                <c:pt idx="3012">
                  <c:v>42.320000000000007</c:v>
                </c:pt>
                <c:pt idx="3013">
                  <c:v>41.779999999999994</c:v>
                </c:pt>
                <c:pt idx="3014">
                  <c:v>41.160000000000004</c:v>
                </c:pt>
                <c:pt idx="3015">
                  <c:v>40.040000000000006</c:v>
                </c:pt>
                <c:pt idx="3016">
                  <c:v>39.319999999999993</c:v>
                </c:pt>
                <c:pt idx="3017">
                  <c:v>38.82</c:v>
                </c:pt>
                <c:pt idx="3018">
                  <c:v>37.459999999999994</c:v>
                </c:pt>
                <c:pt idx="3019">
                  <c:v>36.580000000000005</c:v>
                </c:pt>
                <c:pt idx="3020">
                  <c:v>36.36</c:v>
                </c:pt>
                <c:pt idx="3021">
                  <c:v>34.68</c:v>
                </c:pt>
                <c:pt idx="3022">
                  <c:v>32.5</c:v>
                </c:pt>
                <c:pt idx="3023">
                  <c:v>30.560000000000002</c:v>
                </c:pt>
                <c:pt idx="3024">
                  <c:v>28.26</c:v>
                </c:pt>
                <c:pt idx="3025">
                  <c:v>27.619999999999997</c:v>
                </c:pt>
                <c:pt idx="3026">
                  <c:v>25.98</c:v>
                </c:pt>
                <c:pt idx="3027">
                  <c:v>24.82</c:v>
                </c:pt>
                <c:pt idx="3028">
                  <c:v>24.439999999999998</c:v>
                </c:pt>
                <c:pt idx="3029">
                  <c:v>25.000000000000004</c:v>
                </c:pt>
                <c:pt idx="3030">
                  <c:v>26.580000000000002</c:v>
                </c:pt>
                <c:pt idx="3031">
                  <c:v>26.380000000000003</c:v>
                </c:pt>
                <c:pt idx="3032">
                  <c:v>25.020000000000003</c:v>
                </c:pt>
                <c:pt idx="3033">
                  <c:v>23.76</c:v>
                </c:pt>
                <c:pt idx="3034">
                  <c:v>25.2</c:v>
                </c:pt>
                <c:pt idx="3035">
                  <c:v>26.339999999999996</c:v>
                </c:pt>
                <c:pt idx="3036">
                  <c:v>27.52</c:v>
                </c:pt>
                <c:pt idx="3037">
                  <c:v>26.96</c:v>
                </c:pt>
                <c:pt idx="3038">
                  <c:v>26.9</c:v>
                </c:pt>
                <c:pt idx="3039">
                  <c:v>26.72</c:v>
                </c:pt>
                <c:pt idx="3040">
                  <c:v>26.7</c:v>
                </c:pt>
                <c:pt idx="3041">
                  <c:v>26.18</c:v>
                </c:pt>
                <c:pt idx="3042">
                  <c:v>26.7</c:v>
                </c:pt>
                <c:pt idx="3043">
                  <c:v>26.74</c:v>
                </c:pt>
                <c:pt idx="3044">
                  <c:v>26.420000000000005</c:v>
                </c:pt>
                <c:pt idx="3045">
                  <c:v>26.919999999999998</c:v>
                </c:pt>
                <c:pt idx="3046">
                  <c:v>26.68</c:v>
                </c:pt>
                <c:pt idx="3047">
                  <c:v>26.160000000000004</c:v>
                </c:pt>
                <c:pt idx="3048">
                  <c:v>26</c:v>
                </c:pt>
                <c:pt idx="3058">
                  <c:v>23.65</c:v>
                </c:pt>
                <c:pt idx="3059">
                  <c:v>25.359999999999996</c:v>
                </c:pt>
                <c:pt idx="3060">
                  <c:v>25.18</c:v>
                </c:pt>
                <c:pt idx="3061">
                  <c:v>25.18</c:v>
                </c:pt>
                <c:pt idx="3062">
                  <c:v>26.4</c:v>
                </c:pt>
                <c:pt idx="3063">
                  <c:v>25.26</c:v>
                </c:pt>
                <c:pt idx="3064">
                  <c:v>24.2</c:v>
                </c:pt>
                <c:pt idx="3065">
                  <c:v>24.82</c:v>
                </c:pt>
                <c:pt idx="3066">
                  <c:v>23.860000000000003</c:v>
                </c:pt>
                <c:pt idx="3067">
                  <c:v>25.18</c:v>
                </c:pt>
                <c:pt idx="3068">
                  <c:v>25.340000000000003</c:v>
                </c:pt>
                <c:pt idx="3069">
                  <c:v>25.880000000000003</c:v>
                </c:pt>
                <c:pt idx="3070">
                  <c:v>26.98</c:v>
                </c:pt>
                <c:pt idx="3071">
                  <c:v>27.379999999999995</c:v>
                </c:pt>
                <c:pt idx="3072">
                  <c:v>28.8</c:v>
                </c:pt>
                <c:pt idx="3073">
                  <c:v>29</c:v>
                </c:pt>
                <c:pt idx="3074">
                  <c:v>29.6</c:v>
                </c:pt>
                <c:pt idx="3075">
                  <c:v>29.240000000000002</c:v>
                </c:pt>
                <c:pt idx="3076">
                  <c:v>29.32</c:v>
                </c:pt>
                <c:pt idx="3077">
                  <c:v>29.46</c:v>
                </c:pt>
                <c:pt idx="3078">
                  <c:v>28.76</c:v>
                </c:pt>
                <c:pt idx="3079">
                  <c:v>28.160000000000004</c:v>
                </c:pt>
                <c:pt idx="3080">
                  <c:v>28.560000000000002</c:v>
                </c:pt>
                <c:pt idx="3081">
                  <c:v>28.200000000000006</c:v>
                </c:pt>
                <c:pt idx="3082">
                  <c:v>27.580000000000002</c:v>
                </c:pt>
                <c:pt idx="3083">
                  <c:v>27.380000000000003</c:v>
                </c:pt>
                <c:pt idx="3084">
                  <c:v>25.380000000000003</c:v>
                </c:pt>
                <c:pt idx="3085">
                  <c:v>26.46</c:v>
                </c:pt>
                <c:pt idx="3086">
                  <c:v>27.32</c:v>
                </c:pt>
                <c:pt idx="3087">
                  <c:v>27.22</c:v>
                </c:pt>
                <c:pt idx="3088">
                  <c:v>25.38</c:v>
                </c:pt>
                <c:pt idx="3089">
                  <c:v>21.840000000000003</c:v>
                </c:pt>
                <c:pt idx="3090">
                  <c:v>18.660000000000004</c:v>
                </c:pt>
                <c:pt idx="3091">
                  <c:v>17.46</c:v>
                </c:pt>
                <c:pt idx="3092">
                  <c:v>18.96</c:v>
                </c:pt>
                <c:pt idx="3093">
                  <c:v>19.46</c:v>
                </c:pt>
                <c:pt idx="3094">
                  <c:v>20.860000000000003</c:v>
                </c:pt>
                <c:pt idx="3095">
                  <c:v>20.96</c:v>
                </c:pt>
                <c:pt idx="3096">
                  <c:v>20.92</c:v>
                </c:pt>
                <c:pt idx="3097">
                  <c:v>20.939999999999998</c:v>
                </c:pt>
                <c:pt idx="3098">
                  <c:v>20.02</c:v>
                </c:pt>
                <c:pt idx="3099">
                  <c:v>19.139999999999997</c:v>
                </c:pt>
                <c:pt idx="3100">
                  <c:v>22.2</c:v>
                </c:pt>
                <c:pt idx="3101">
                  <c:v>23.619999999999997</c:v>
                </c:pt>
                <c:pt idx="3102">
                  <c:v>23.1</c:v>
                </c:pt>
                <c:pt idx="3103">
                  <c:v>25.32</c:v>
                </c:pt>
                <c:pt idx="3104">
                  <c:v>24.559999999999995</c:v>
                </c:pt>
                <c:pt idx="3105">
                  <c:v>22.98</c:v>
                </c:pt>
                <c:pt idx="3106">
                  <c:v>25</c:v>
                </c:pt>
                <c:pt idx="3107">
                  <c:v>24.579999999999995</c:v>
                </c:pt>
                <c:pt idx="3108">
                  <c:v>27.060000000000002</c:v>
                </c:pt>
                <c:pt idx="3109">
                  <c:v>28.3</c:v>
                </c:pt>
                <c:pt idx="3110">
                  <c:v>29.419999999999998</c:v>
                </c:pt>
                <c:pt idx="3111">
                  <c:v>28.559999999999995</c:v>
                </c:pt>
                <c:pt idx="3112">
                  <c:v>27.26</c:v>
                </c:pt>
                <c:pt idx="3113">
                  <c:v>26.28</c:v>
                </c:pt>
                <c:pt idx="3114">
                  <c:v>24.419999999999998</c:v>
                </c:pt>
                <c:pt idx="3115">
                  <c:v>23.2</c:v>
                </c:pt>
                <c:pt idx="3116">
                  <c:v>22.74</c:v>
                </c:pt>
                <c:pt idx="3117">
                  <c:v>22.96</c:v>
                </c:pt>
                <c:pt idx="3118">
                  <c:v>24.1</c:v>
                </c:pt>
                <c:pt idx="3119">
                  <c:v>24.28</c:v>
                </c:pt>
                <c:pt idx="3120">
                  <c:v>25.52</c:v>
                </c:pt>
                <c:pt idx="3121">
                  <c:v>28.02</c:v>
                </c:pt>
                <c:pt idx="3122">
                  <c:v>28.3</c:v>
                </c:pt>
                <c:pt idx="3123">
                  <c:v>28.48</c:v>
                </c:pt>
                <c:pt idx="3124">
                  <c:v>29.48</c:v>
                </c:pt>
                <c:pt idx="3125">
                  <c:v>30.440000000000005</c:v>
                </c:pt>
                <c:pt idx="3126">
                  <c:v>31.939999999999998</c:v>
                </c:pt>
                <c:pt idx="3127">
                  <c:v>32.92</c:v>
                </c:pt>
                <c:pt idx="3128">
                  <c:v>32.14</c:v>
                </c:pt>
                <c:pt idx="3129">
                  <c:v>33.760000000000005</c:v>
                </c:pt>
                <c:pt idx="3130">
                  <c:v>34.6</c:v>
                </c:pt>
                <c:pt idx="3131">
                  <c:v>34.06</c:v>
                </c:pt>
                <c:pt idx="3132">
                  <c:v>35.04</c:v>
                </c:pt>
                <c:pt idx="3133">
                  <c:v>35.44</c:v>
                </c:pt>
                <c:pt idx="3134">
                  <c:v>35.220000000000006</c:v>
                </c:pt>
                <c:pt idx="3135">
                  <c:v>33.42</c:v>
                </c:pt>
                <c:pt idx="3136">
                  <c:v>33.700000000000003</c:v>
                </c:pt>
                <c:pt idx="3137">
                  <c:v>34.739999999999995</c:v>
                </c:pt>
                <c:pt idx="3138">
                  <c:v>36.200000000000003</c:v>
                </c:pt>
                <c:pt idx="3139">
                  <c:v>36.82</c:v>
                </c:pt>
                <c:pt idx="3140">
                  <c:v>37.020000000000003</c:v>
                </c:pt>
                <c:pt idx="3141">
                  <c:v>38.299999999999997</c:v>
                </c:pt>
                <c:pt idx="3142">
                  <c:v>38.92</c:v>
                </c:pt>
                <c:pt idx="3143">
                  <c:v>38.200000000000003</c:v>
                </c:pt>
                <c:pt idx="3144">
                  <c:v>40.5</c:v>
                </c:pt>
                <c:pt idx="3145">
                  <c:v>41.61999999999999</c:v>
                </c:pt>
                <c:pt idx="3146">
                  <c:v>41.760000000000005</c:v>
                </c:pt>
                <c:pt idx="3147">
                  <c:v>43</c:v>
                </c:pt>
                <c:pt idx="3148">
                  <c:v>43.28</c:v>
                </c:pt>
                <c:pt idx="3149">
                  <c:v>42.3</c:v>
                </c:pt>
                <c:pt idx="3150">
                  <c:v>44.02</c:v>
                </c:pt>
                <c:pt idx="3151">
                  <c:v>45.239999999999995</c:v>
                </c:pt>
                <c:pt idx="3152">
                  <c:v>45.500000000000007</c:v>
                </c:pt>
                <c:pt idx="3153">
                  <c:v>44.899999999999991</c:v>
                </c:pt>
                <c:pt idx="3154">
                  <c:v>45.899999999999991</c:v>
                </c:pt>
                <c:pt idx="3155">
                  <c:v>46.46</c:v>
                </c:pt>
                <c:pt idx="3156">
                  <c:v>46.86</c:v>
                </c:pt>
                <c:pt idx="3157">
                  <c:v>47.540000000000006</c:v>
                </c:pt>
                <c:pt idx="3158">
                  <c:v>47.820000000000007</c:v>
                </c:pt>
                <c:pt idx="3159">
                  <c:v>49.4</c:v>
                </c:pt>
                <c:pt idx="3160">
                  <c:v>50.56</c:v>
                </c:pt>
                <c:pt idx="3161">
                  <c:v>49.760000000000005</c:v>
                </c:pt>
                <c:pt idx="3162">
                  <c:v>49.819999999999993</c:v>
                </c:pt>
                <c:pt idx="3163">
                  <c:v>49.480000000000004</c:v>
                </c:pt>
                <c:pt idx="3164">
                  <c:v>51.56</c:v>
                </c:pt>
                <c:pt idx="3165">
                  <c:v>47.6</c:v>
                </c:pt>
                <c:pt idx="3166">
                  <c:v>50.480000000000004</c:v>
                </c:pt>
                <c:pt idx="3167">
                  <c:v>51.220000000000006</c:v>
                </c:pt>
                <c:pt idx="3168">
                  <c:v>52.739999999999995</c:v>
                </c:pt>
                <c:pt idx="3169">
                  <c:v>52.339999999999996</c:v>
                </c:pt>
                <c:pt idx="3170">
                  <c:v>53.720000000000006</c:v>
                </c:pt>
                <c:pt idx="3171">
                  <c:v>53.359999999999992</c:v>
                </c:pt>
                <c:pt idx="3172">
                  <c:v>53.260000000000005</c:v>
                </c:pt>
                <c:pt idx="3173">
                  <c:v>52.779999999999994</c:v>
                </c:pt>
                <c:pt idx="3174">
                  <c:v>52.46</c:v>
                </c:pt>
                <c:pt idx="3175">
                  <c:v>54.52</c:v>
                </c:pt>
                <c:pt idx="3176">
                  <c:v>55.680000000000007</c:v>
                </c:pt>
                <c:pt idx="3177">
                  <c:v>56.239999999999995</c:v>
                </c:pt>
                <c:pt idx="3178">
                  <c:v>51.48</c:v>
                </c:pt>
                <c:pt idx="3179">
                  <c:v>51.42</c:v>
                </c:pt>
                <c:pt idx="3180">
                  <c:v>50.28</c:v>
                </c:pt>
                <c:pt idx="3181">
                  <c:v>53.760000000000005</c:v>
                </c:pt>
                <c:pt idx="3182">
                  <c:v>53.760000000000005</c:v>
                </c:pt>
                <c:pt idx="3183">
                  <c:v>55.680000000000007</c:v>
                </c:pt>
                <c:pt idx="3184">
                  <c:v>57.7</c:v>
                </c:pt>
                <c:pt idx="3185">
                  <c:v>59.94</c:v>
                </c:pt>
                <c:pt idx="3186">
                  <c:v>61.42</c:v>
                </c:pt>
                <c:pt idx="3187">
                  <c:v>60.679999999999993</c:v>
                </c:pt>
                <c:pt idx="3188">
                  <c:v>62.379999999999995</c:v>
                </c:pt>
                <c:pt idx="3189">
                  <c:v>62.92</c:v>
                </c:pt>
                <c:pt idx="3190">
                  <c:v>63.56</c:v>
                </c:pt>
                <c:pt idx="3191">
                  <c:v>64.799999999999983</c:v>
                </c:pt>
                <c:pt idx="3192">
                  <c:v>64.61999999999999</c:v>
                </c:pt>
                <c:pt idx="3193">
                  <c:v>64.8</c:v>
                </c:pt>
                <c:pt idx="3194">
                  <c:v>64.739999999999995</c:v>
                </c:pt>
                <c:pt idx="3195">
                  <c:v>67.099999999999994</c:v>
                </c:pt>
                <c:pt idx="3196">
                  <c:v>67.86</c:v>
                </c:pt>
                <c:pt idx="3197">
                  <c:v>70.440000000000012</c:v>
                </c:pt>
                <c:pt idx="3198">
                  <c:v>71.38000000000001</c:v>
                </c:pt>
                <c:pt idx="3199">
                  <c:v>69.640000000000015</c:v>
                </c:pt>
                <c:pt idx="3200">
                  <c:v>68.140000000000015</c:v>
                </c:pt>
                <c:pt idx="3201">
                  <c:v>68.859999999999985</c:v>
                </c:pt>
                <c:pt idx="3202">
                  <c:v>72.8</c:v>
                </c:pt>
                <c:pt idx="3203">
                  <c:v>71.58</c:v>
                </c:pt>
                <c:pt idx="3204">
                  <c:v>72.02000000000001</c:v>
                </c:pt>
                <c:pt idx="3205">
                  <c:v>73.8</c:v>
                </c:pt>
                <c:pt idx="3206">
                  <c:v>74.400000000000006</c:v>
                </c:pt>
                <c:pt idx="3207">
                  <c:v>74.2</c:v>
                </c:pt>
                <c:pt idx="3208">
                  <c:v>74.38</c:v>
                </c:pt>
                <c:pt idx="3209">
                  <c:v>74.960000000000008</c:v>
                </c:pt>
                <c:pt idx="3210">
                  <c:v>76.22</c:v>
                </c:pt>
                <c:pt idx="3211">
                  <c:v>77.099999999999994</c:v>
                </c:pt>
                <c:pt idx="3212">
                  <c:v>79.38</c:v>
                </c:pt>
                <c:pt idx="3213">
                  <c:v>81.16</c:v>
                </c:pt>
                <c:pt idx="3214">
                  <c:v>82.960000000000008</c:v>
                </c:pt>
                <c:pt idx="3215">
                  <c:v>82.4</c:v>
                </c:pt>
                <c:pt idx="3216">
                  <c:v>81.12</c:v>
                </c:pt>
                <c:pt idx="3217">
                  <c:v>81.08</c:v>
                </c:pt>
                <c:pt idx="3218">
                  <c:v>82.960000000000008</c:v>
                </c:pt>
                <c:pt idx="3219">
                  <c:v>82.66</c:v>
                </c:pt>
                <c:pt idx="3220">
                  <c:v>82.1</c:v>
                </c:pt>
                <c:pt idx="3221">
                  <c:v>84.6</c:v>
                </c:pt>
                <c:pt idx="3222">
                  <c:v>85.259999999999991</c:v>
                </c:pt>
                <c:pt idx="3223">
                  <c:v>83.42</c:v>
                </c:pt>
                <c:pt idx="3224">
                  <c:v>84.02000000000001</c:v>
                </c:pt>
                <c:pt idx="3225">
                  <c:v>84.8</c:v>
                </c:pt>
                <c:pt idx="3226">
                  <c:v>82.940000000000012</c:v>
                </c:pt>
                <c:pt idx="3227">
                  <c:v>81.28</c:v>
                </c:pt>
                <c:pt idx="3228">
                  <c:v>84.5</c:v>
                </c:pt>
                <c:pt idx="3229">
                  <c:v>85.2</c:v>
                </c:pt>
                <c:pt idx="3230">
                  <c:v>86.740000000000009</c:v>
                </c:pt>
                <c:pt idx="3231">
                  <c:v>87.47999999999999</c:v>
                </c:pt>
                <c:pt idx="3232">
                  <c:v>89.560000000000016</c:v>
                </c:pt>
                <c:pt idx="3233">
                  <c:v>92.3</c:v>
                </c:pt>
                <c:pt idx="3234">
                  <c:v>91.46</c:v>
                </c:pt>
                <c:pt idx="3235">
                  <c:v>90.28</c:v>
                </c:pt>
                <c:pt idx="3236">
                  <c:v>88.960000000000008</c:v>
                </c:pt>
                <c:pt idx="3237">
                  <c:v>89</c:v>
                </c:pt>
                <c:pt idx="3238">
                  <c:v>89</c:v>
                </c:pt>
                <c:pt idx="3239">
                  <c:v>85.960000000000008</c:v>
                </c:pt>
                <c:pt idx="3240">
                  <c:v>85.2</c:v>
                </c:pt>
                <c:pt idx="3241">
                  <c:v>87.16</c:v>
                </c:pt>
                <c:pt idx="3242">
                  <c:v>85.700000000000017</c:v>
                </c:pt>
                <c:pt idx="3243">
                  <c:v>84.440000000000012</c:v>
                </c:pt>
                <c:pt idx="3244">
                  <c:v>84.9</c:v>
                </c:pt>
                <c:pt idx="3245">
                  <c:v>82.259999999999991</c:v>
                </c:pt>
                <c:pt idx="3246">
                  <c:v>82.88000000000001</c:v>
                </c:pt>
                <c:pt idx="3247">
                  <c:v>82.9</c:v>
                </c:pt>
                <c:pt idx="3248">
                  <c:v>82.76</c:v>
                </c:pt>
                <c:pt idx="3249">
                  <c:v>83.179999999999993</c:v>
                </c:pt>
                <c:pt idx="3250">
                  <c:v>81.28</c:v>
                </c:pt>
                <c:pt idx="3251">
                  <c:v>78.099999999999994</c:v>
                </c:pt>
                <c:pt idx="3252">
                  <c:v>75.240000000000009</c:v>
                </c:pt>
                <c:pt idx="3253">
                  <c:v>73.799999999999983</c:v>
                </c:pt>
                <c:pt idx="3254">
                  <c:v>73.900000000000006</c:v>
                </c:pt>
                <c:pt idx="3255">
                  <c:v>71.28</c:v>
                </c:pt>
                <c:pt idx="3256">
                  <c:v>69.78</c:v>
                </c:pt>
                <c:pt idx="3257">
                  <c:v>69.28</c:v>
                </c:pt>
                <c:pt idx="3258">
                  <c:v>68.86</c:v>
                </c:pt>
                <c:pt idx="3259">
                  <c:v>68.260000000000005</c:v>
                </c:pt>
                <c:pt idx="3260">
                  <c:v>66.88</c:v>
                </c:pt>
                <c:pt idx="3261">
                  <c:v>68.320000000000007</c:v>
                </c:pt>
                <c:pt idx="3262">
                  <c:v>66.8</c:v>
                </c:pt>
                <c:pt idx="3263">
                  <c:v>64.679999999999993</c:v>
                </c:pt>
                <c:pt idx="3264">
                  <c:v>65.320000000000007</c:v>
                </c:pt>
                <c:pt idx="3265">
                  <c:v>64.680000000000007</c:v>
                </c:pt>
                <c:pt idx="3266">
                  <c:v>65.72</c:v>
                </c:pt>
                <c:pt idx="3267">
                  <c:v>65.22</c:v>
                </c:pt>
                <c:pt idx="3268">
                  <c:v>64.98</c:v>
                </c:pt>
                <c:pt idx="3269">
                  <c:v>65.320000000000007</c:v>
                </c:pt>
                <c:pt idx="3270">
                  <c:v>71.400000000000006</c:v>
                </c:pt>
                <c:pt idx="3271">
                  <c:v>77.28</c:v>
                </c:pt>
                <c:pt idx="3272">
                  <c:v>76.540000000000006</c:v>
                </c:pt>
                <c:pt idx="3273">
                  <c:v>74.960000000000008</c:v>
                </c:pt>
                <c:pt idx="3274">
                  <c:v>77.66</c:v>
                </c:pt>
                <c:pt idx="3275">
                  <c:v>79.320000000000007</c:v>
                </c:pt>
                <c:pt idx="3276">
                  <c:v>79.740000000000009</c:v>
                </c:pt>
                <c:pt idx="3277">
                  <c:v>83.34</c:v>
                </c:pt>
                <c:pt idx="3278">
                  <c:v>84.600000000000009</c:v>
                </c:pt>
                <c:pt idx="3279">
                  <c:v>84.47999999999999</c:v>
                </c:pt>
                <c:pt idx="3280">
                  <c:v>83.6</c:v>
                </c:pt>
                <c:pt idx="3281">
                  <c:v>83.04</c:v>
                </c:pt>
                <c:pt idx="3282">
                  <c:v>82</c:v>
                </c:pt>
                <c:pt idx="3283">
                  <c:v>80.759999999999991</c:v>
                </c:pt>
                <c:pt idx="3284">
                  <c:v>72.739999999999995</c:v>
                </c:pt>
                <c:pt idx="3285">
                  <c:v>67.16</c:v>
                </c:pt>
                <c:pt idx="3286">
                  <c:v>64.820000000000007</c:v>
                </c:pt>
                <c:pt idx="3287">
                  <c:v>63.8</c:v>
                </c:pt>
                <c:pt idx="3288">
                  <c:v>64.16</c:v>
                </c:pt>
                <c:pt idx="3289">
                  <c:v>63.3</c:v>
                </c:pt>
                <c:pt idx="3290">
                  <c:v>63.839999999999996</c:v>
                </c:pt>
                <c:pt idx="3291">
                  <c:v>64.22</c:v>
                </c:pt>
                <c:pt idx="3292">
                  <c:v>62.379999999999995</c:v>
                </c:pt>
                <c:pt idx="3293">
                  <c:v>65.38</c:v>
                </c:pt>
                <c:pt idx="3294">
                  <c:v>65.78</c:v>
                </c:pt>
                <c:pt idx="3295">
                  <c:v>64.460000000000008</c:v>
                </c:pt>
                <c:pt idx="3296">
                  <c:v>62.059999999999988</c:v>
                </c:pt>
                <c:pt idx="3297">
                  <c:v>59.179999999999993</c:v>
                </c:pt>
                <c:pt idx="3298">
                  <c:v>57.9</c:v>
                </c:pt>
                <c:pt idx="3299">
                  <c:v>57.719999999999992</c:v>
                </c:pt>
                <c:pt idx="3300">
                  <c:v>56.44</c:v>
                </c:pt>
                <c:pt idx="3301">
                  <c:v>54.6</c:v>
                </c:pt>
                <c:pt idx="3302">
                  <c:v>54.719999999999992</c:v>
                </c:pt>
                <c:pt idx="3303">
                  <c:v>55.06</c:v>
                </c:pt>
                <c:pt idx="3304">
                  <c:v>55.58</c:v>
                </c:pt>
                <c:pt idx="3305">
                  <c:v>55.5</c:v>
                </c:pt>
                <c:pt idx="3306">
                  <c:v>55.08</c:v>
                </c:pt>
                <c:pt idx="3307">
                  <c:v>55.1</c:v>
                </c:pt>
                <c:pt idx="3308">
                  <c:v>54.659999999999989</c:v>
                </c:pt>
                <c:pt idx="3309">
                  <c:v>54.680000000000007</c:v>
                </c:pt>
                <c:pt idx="3310">
                  <c:v>55.279999999999994</c:v>
                </c:pt>
                <c:pt idx="3311">
                  <c:v>56.36</c:v>
                </c:pt>
                <c:pt idx="3312">
                  <c:v>58.779999999999994</c:v>
                </c:pt>
                <c:pt idx="3313">
                  <c:v>56.02</c:v>
                </c:pt>
                <c:pt idx="3314">
                  <c:v>54.839999999999996</c:v>
                </c:pt>
                <c:pt idx="3315">
                  <c:v>52.92</c:v>
                </c:pt>
                <c:pt idx="3316">
                  <c:v>53.56</c:v>
                </c:pt>
                <c:pt idx="3317">
                  <c:v>52.760000000000005</c:v>
                </c:pt>
                <c:pt idx="3318">
                  <c:v>52.6</c:v>
                </c:pt>
                <c:pt idx="3319">
                  <c:v>51.64</c:v>
                </c:pt>
                <c:pt idx="3320">
                  <c:v>51.480000000000004</c:v>
                </c:pt>
                <c:pt idx="3321">
                  <c:v>51.319999999999993</c:v>
                </c:pt>
                <c:pt idx="3322">
                  <c:v>52.739999999999995</c:v>
                </c:pt>
                <c:pt idx="3323">
                  <c:v>52.839999999999996</c:v>
                </c:pt>
                <c:pt idx="3324">
                  <c:v>53.839999999999996</c:v>
                </c:pt>
                <c:pt idx="3325">
                  <c:v>52.980000000000004</c:v>
                </c:pt>
                <c:pt idx="3326">
                  <c:v>51.779999999999994</c:v>
                </c:pt>
                <c:pt idx="3327">
                  <c:v>51.08</c:v>
                </c:pt>
                <c:pt idx="3328">
                  <c:v>49.48</c:v>
                </c:pt>
                <c:pt idx="3329">
                  <c:v>50.819999999999993</c:v>
                </c:pt>
                <c:pt idx="3330">
                  <c:v>50.36</c:v>
                </c:pt>
                <c:pt idx="3331">
                  <c:v>50.720000000000006</c:v>
                </c:pt>
                <c:pt idx="3332">
                  <c:v>49.88</c:v>
                </c:pt>
                <c:pt idx="3333">
                  <c:v>49.819999999999993</c:v>
                </c:pt>
                <c:pt idx="3334">
                  <c:v>50.54</c:v>
                </c:pt>
                <c:pt idx="3335">
                  <c:v>50.480000000000004</c:v>
                </c:pt>
                <c:pt idx="3336">
                  <c:v>51.059999999999995</c:v>
                </c:pt>
                <c:pt idx="3337">
                  <c:v>50.96</c:v>
                </c:pt>
                <c:pt idx="3338">
                  <c:v>50.72</c:v>
                </c:pt>
                <c:pt idx="3339">
                  <c:v>49.34</c:v>
                </c:pt>
                <c:pt idx="3340">
                  <c:v>48.96</c:v>
                </c:pt>
                <c:pt idx="3341">
                  <c:v>49.96</c:v>
                </c:pt>
                <c:pt idx="3342">
                  <c:v>50.02</c:v>
                </c:pt>
                <c:pt idx="3343">
                  <c:v>50.980000000000004</c:v>
                </c:pt>
                <c:pt idx="3344">
                  <c:v>50.959999999999994</c:v>
                </c:pt>
                <c:pt idx="3345">
                  <c:v>50.919999999999995</c:v>
                </c:pt>
                <c:pt idx="3346">
                  <c:v>51.160000000000004</c:v>
                </c:pt>
                <c:pt idx="3347">
                  <c:v>51.839999999999996</c:v>
                </c:pt>
                <c:pt idx="3348">
                  <c:v>51.98</c:v>
                </c:pt>
                <c:pt idx="3349">
                  <c:v>51.61999999999999</c:v>
                </c:pt>
                <c:pt idx="3350">
                  <c:v>51.379999999999995</c:v>
                </c:pt>
                <c:pt idx="3351">
                  <c:v>50.62</c:v>
                </c:pt>
                <c:pt idx="3352">
                  <c:v>50.6</c:v>
                </c:pt>
                <c:pt idx="3353">
                  <c:v>49.68</c:v>
                </c:pt>
                <c:pt idx="3354">
                  <c:v>49.580000000000005</c:v>
                </c:pt>
                <c:pt idx="3355">
                  <c:v>49.160000000000004</c:v>
                </c:pt>
                <c:pt idx="3356">
                  <c:v>49.059999999999995</c:v>
                </c:pt>
                <c:pt idx="3357">
                  <c:v>48.2</c:v>
                </c:pt>
                <c:pt idx="3358">
                  <c:v>48.120000000000005</c:v>
                </c:pt>
                <c:pt idx="3359">
                  <c:v>48.86</c:v>
                </c:pt>
                <c:pt idx="3360">
                  <c:v>47</c:v>
                </c:pt>
                <c:pt idx="3361">
                  <c:v>47.18</c:v>
                </c:pt>
                <c:pt idx="3362">
                  <c:v>46.34</c:v>
                </c:pt>
                <c:pt idx="3363">
                  <c:v>44.980000000000004</c:v>
                </c:pt>
                <c:pt idx="3364">
                  <c:v>43.480000000000004</c:v>
                </c:pt>
                <c:pt idx="3365">
                  <c:v>41.660000000000004</c:v>
                </c:pt>
                <c:pt idx="3366">
                  <c:v>40.92</c:v>
                </c:pt>
                <c:pt idx="3367">
                  <c:v>40.92</c:v>
                </c:pt>
                <c:pt idx="3368">
                  <c:v>40.880000000000003</c:v>
                </c:pt>
                <c:pt idx="3369">
                  <c:v>40.64</c:v>
                </c:pt>
                <c:pt idx="3370">
                  <c:v>39.58</c:v>
                </c:pt>
                <c:pt idx="3371">
                  <c:v>38.700000000000003</c:v>
                </c:pt>
                <c:pt idx="3372">
                  <c:v>37.260000000000005</c:v>
                </c:pt>
                <c:pt idx="3373">
                  <c:v>35.1</c:v>
                </c:pt>
                <c:pt idx="3374">
                  <c:v>33.619999999999997</c:v>
                </c:pt>
                <c:pt idx="3375">
                  <c:v>32.340000000000003</c:v>
                </c:pt>
                <c:pt idx="3376">
                  <c:v>31.119999999999997</c:v>
                </c:pt>
                <c:pt idx="3377">
                  <c:v>31.96</c:v>
                </c:pt>
                <c:pt idx="3378">
                  <c:v>32.06</c:v>
                </c:pt>
                <c:pt idx="3379">
                  <c:v>33.46</c:v>
                </c:pt>
                <c:pt idx="3380">
                  <c:v>37.659999999999997</c:v>
                </c:pt>
                <c:pt idx="3381">
                  <c:v>33.86</c:v>
                </c:pt>
                <c:pt idx="3382">
                  <c:v>33.82</c:v>
                </c:pt>
                <c:pt idx="3383">
                  <c:v>32.320000000000007</c:v>
                </c:pt>
                <c:pt idx="3384">
                  <c:v>32.42</c:v>
                </c:pt>
                <c:pt idx="3385">
                  <c:v>32.340000000000003</c:v>
                </c:pt>
                <c:pt idx="3386">
                  <c:v>32.18</c:v>
                </c:pt>
                <c:pt idx="3387">
                  <c:v>32.059999999999995</c:v>
                </c:pt>
                <c:pt idx="3388">
                  <c:v>31.619999999999997</c:v>
                </c:pt>
                <c:pt idx="3389">
                  <c:v>31.279999999999994</c:v>
                </c:pt>
                <c:pt idx="3390">
                  <c:v>31.52</c:v>
                </c:pt>
                <c:pt idx="3391">
                  <c:v>30.840000000000003</c:v>
                </c:pt>
                <c:pt idx="3392">
                  <c:v>29.96</c:v>
                </c:pt>
                <c:pt idx="3393">
                  <c:v>31.9</c:v>
                </c:pt>
                <c:pt idx="3394">
                  <c:v>31.419999999999998</c:v>
                </c:pt>
                <c:pt idx="3395">
                  <c:v>30.119999999999997</c:v>
                </c:pt>
                <c:pt idx="3396">
                  <c:v>30.419999999999998</c:v>
                </c:pt>
                <c:pt idx="3397">
                  <c:v>29.420000000000005</c:v>
                </c:pt>
                <c:pt idx="3398">
                  <c:v>28.560000000000002</c:v>
                </c:pt>
                <c:pt idx="3399">
                  <c:v>28.919999999999998</c:v>
                </c:pt>
                <c:pt idx="3400">
                  <c:v>29.559999999999995</c:v>
                </c:pt>
                <c:pt idx="3401">
                  <c:v>30.22</c:v>
                </c:pt>
                <c:pt idx="3402">
                  <c:v>30.939999999999998</c:v>
                </c:pt>
                <c:pt idx="3403">
                  <c:v>32.54</c:v>
                </c:pt>
                <c:pt idx="3404">
                  <c:v>34.039999999999992</c:v>
                </c:pt>
                <c:pt idx="3405">
                  <c:v>35.620000000000005</c:v>
                </c:pt>
                <c:pt idx="3406">
                  <c:v>37.480000000000004</c:v>
                </c:pt>
                <c:pt idx="3407">
                  <c:v>42.339999999999996</c:v>
                </c:pt>
                <c:pt idx="3408">
                  <c:v>45</c:v>
                </c:pt>
                <c:pt idx="3409">
                  <c:v>51.3</c:v>
                </c:pt>
                <c:pt idx="3410">
                  <c:v>58.1</c:v>
                </c:pt>
                <c:pt idx="3411">
                  <c:v>57.839999999999996</c:v>
                </c:pt>
                <c:pt idx="3412">
                  <c:v>56.61999999999999</c:v>
                </c:pt>
                <c:pt idx="3413">
                  <c:v>57.44</c:v>
                </c:pt>
                <c:pt idx="3414">
                  <c:v>60.480000000000004</c:v>
                </c:pt>
                <c:pt idx="3415">
                  <c:v>59.42</c:v>
                </c:pt>
                <c:pt idx="3416">
                  <c:v>57.260000000000005</c:v>
                </c:pt>
                <c:pt idx="3417">
                  <c:v>56.54</c:v>
                </c:pt>
                <c:pt idx="3418">
                  <c:v>54.660000000000004</c:v>
                </c:pt>
                <c:pt idx="3419">
                  <c:v>54.820000000000007</c:v>
                </c:pt>
                <c:pt idx="3420">
                  <c:v>54.480000000000004</c:v>
                </c:pt>
                <c:pt idx="3421">
                  <c:v>55.239999999999995</c:v>
                </c:pt>
                <c:pt idx="3422">
                  <c:v>55.8</c:v>
                </c:pt>
                <c:pt idx="3423">
                  <c:v>54.1</c:v>
                </c:pt>
                <c:pt idx="3424">
                  <c:v>52.519999999999996</c:v>
                </c:pt>
                <c:pt idx="3425">
                  <c:v>52.440000000000012</c:v>
                </c:pt>
                <c:pt idx="3426">
                  <c:v>52.820000000000007</c:v>
                </c:pt>
                <c:pt idx="3427">
                  <c:v>53.36</c:v>
                </c:pt>
                <c:pt idx="3428">
                  <c:v>51.879999999999995</c:v>
                </c:pt>
                <c:pt idx="3429">
                  <c:v>46.4</c:v>
                </c:pt>
                <c:pt idx="3430">
                  <c:v>48.099999999999994</c:v>
                </c:pt>
                <c:pt idx="3431">
                  <c:v>48.16</c:v>
                </c:pt>
                <c:pt idx="3432">
                  <c:v>47.54</c:v>
                </c:pt>
                <c:pt idx="3433">
                  <c:v>47.879999999999995</c:v>
                </c:pt>
                <c:pt idx="3434">
                  <c:v>48.08</c:v>
                </c:pt>
                <c:pt idx="3435">
                  <c:v>48.6</c:v>
                </c:pt>
                <c:pt idx="3436">
                  <c:v>46.44</c:v>
                </c:pt>
                <c:pt idx="3437">
                  <c:v>44.620000000000005</c:v>
                </c:pt>
                <c:pt idx="3438">
                  <c:v>40.78</c:v>
                </c:pt>
                <c:pt idx="3439">
                  <c:v>41.04</c:v>
                </c:pt>
                <c:pt idx="3440">
                  <c:v>42.68</c:v>
                </c:pt>
                <c:pt idx="3441">
                  <c:v>46.480000000000004</c:v>
                </c:pt>
                <c:pt idx="3442">
                  <c:v>46.82</c:v>
                </c:pt>
                <c:pt idx="3443">
                  <c:v>46.239999999999995</c:v>
                </c:pt>
                <c:pt idx="3444">
                  <c:v>46.040000000000006</c:v>
                </c:pt>
                <c:pt idx="3445">
                  <c:v>48.019999999999996</c:v>
                </c:pt>
                <c:pt idx="3446">
                  <c:v>47.9</c:v>
                </c:pt>
                <c:pt idx="3447">
                  <c:v>48.9</c:v>
                </c:pt>
                <c:pt idx="3448">
                  <c:v>48.959999999999994</c:v>
                </c:pt>
                <c:pt idx="3449">
                  <c:v>48.42</c:v>
                </c:pt>
                <c:pt idx="3450">
                  <c:v>47.660000000000004</c:v>
                </c:pt>
                <c:pt idx="3451">
                  <c:v>48.38</c:v>
                </c:pt>
                <c:pt idx="3452">
                  <c:v>46.959999999999994</c:v>
                </c:pt>
                <c:pt idx="3453">
                  <c:v>46.66</c:v>
                </c:pt>
                <c:pt idx="3454">
                  <c:v>45</c:v>
                </c:pt>
                <c:pt idx="3455">
                  <c:v>45.599999999999994</c:v>
                </c:pt>
                <c:pt idx="3456">
                  <c:v>45.4</c:v>
                </c:pt>
                <c:pt idx="3457">
                  <c:v>45.540000000000006</c:v>
                </c:pt>
                <c:pt idx="3458">
                  <c:v>44.68</c:v>
                </c:pt>
                <c:pt idx="3459">
                  <c:v>43.92</c:v>
                </c:pt>
                <c:pt idx="3460">
                  <c:v>47.7</c:v>
                </c:pt>
                <c:pt idx="3461">
                  <c:v>47.399999999999991</c:v>
                </c:pt>
                <c:pt idx="3462">
                  <c:v>49.379999999999995</c:v>
                </c:pt>
                <c:pt idx="3463">
                  <c:v>46.86</c:v>
                </c:pt>
                <c:pt idx="3464">
                  <c:v>43.68</c:v>
                </c:pt>
                <c:pt idx="3465">
                  <c:v>42.379999999999995</c:v>
                </c:pt>
                <c:pt idx="3466">
                  <c:v>42.319999999999993</c:v>
                </c:pt>
                <c:pt idx="3467">
                  <c:v>42.820000000000007</c:v>
                </c:pt>
                <c:pt idx="3468">
                  <c:v>42.92</c:v>
                </c:pt>
                <c:pt idx="3469">
                  <c:v>43.58</c:v>
                </c:pt>
                <c:pt idx="3470">
                  <c:v>44.92</c:v>
                </c:pt>
                <c:pt idx="3471">
                  <c:v>45.7</c:v>
                </c:pt>
                <c:pt idx="3472">
                  <c:v>46.339999999999996</c:v>
                </c:pt>
                <c:pt idx="3473">
                  <c:v>46.040000000000006</c:v>
                </c:pt>
                <c:pt idx="3474">
                  <c:v>45.12</c:v>
                </c:pt>
                <c:pt idx="3475">
                  <c:v>45.58</c:v>
                </c:pt>
                <c:pt idx="3476">
                  <c:v>44.86</c:v>
                </c:pt>
                <c:pt idx="3477">
                  <c:v>45.06</c:v>
                </c:pt>
                <c:pt idx="3478">
                  <c:v>44.519999999999996</c:v>
                </c:pt>
                <c:pt idx="3479">
                  <c:v>43.96</c:v>
                </c:pt>
                <c:pt idx="3480">
                  <c:v>45.44</c:v>
                </c:pt>
                <c:pt idx="3481">
                  <c:v>47.459999999999994</c:v>
                </c:pt>
                <c:pt idx="3482">
                  <c:v>48.620000000000005</c:v>
                </c:pt>
                <c:pt idx="3483">
                  <c:v>48.120000000000005</c:v>
                </c:pt>
                <c:pt idx="3484">
                  <c:v>48.92</c:v>
                </c:pt>
                <c:pt idx="3485">
                  <c:v>51.019999999999996</c:v>
                </c:pt>
                <c:pt idx="3486">
                  <c:v>50.819999999999993</c:v>
                </c:pt>
                <c:pt idx="3487">
                  <c:v>49.24</c:v>
                </c:pt>
                <c:pt idx="3488">
                  <c:v>50.260000000000005</c:v>
                </c:pt>
                <c:pt idx="3489">
                  <c:v>48.74</c:v>
                </c:pt>
                <c:pt idx="3490">
                  <c:v>49.339999999999996</c:v>
                </c:pt>
                <c:pt idx="3491">
                  <c:v>48.260000000000005</c:v>
                </c:pt>
                <c:pt idx="3492">
                  <c:v>47.779999999999994</c:v>
                </c:pt>
                <c:pt idx="3493">
                  <c:v>46.739999999999995</c:v>
                </c:pt>
                <c:pt idx="3494">
                  <c:v>46.28</c:v>
                </c:pt>
                <c:pt idx="3495">
                  <c:v>47.2</c:v>
                </c:pt>
                <c:pt idx="3496">
                  <c:v>46.2</c:v>
                </c:pt>
                <c:pt idx="3497">
                  <c:v>47.48</c:v>
                </c:pt>
                <c:pt idx="3498">
                  <c:v>45.88000000000001</c:v>
                </c:pt>
                <c:pt idx="3499">
                  <c:v>46.14</c:v>
                </c:pt>
                <c:pt idx="3500">
                  <c:v>45.640000000000008</c:v>
                </c:pt>
                <c:pt idx="3501">
                  <c:v>45.42</c:v>
                </c:pt>
                <c:pt idx="3502">
                  <c:v>44.480000000000004</c:v>
                </c:pt>
                <c:pt idx="3503">
                  <c:v>44.98</c:v>
                </c:pt>
                <c:pt idx="3504">
                  <c:v>45.660000000000004</c:v>
                </c:pt>
                <c:pt idx="3505">
                  <c:v>46.06</c:v>
                </c:pt>
                <c:pt idx="3506">
                  <c:v>45.88000000000001</c:v>
                </c:pt>
                <c:pt idx="3507">
                  <c:v>45.760000000000005</c:v>
                </c:pt>
                <c:pt idx="3508">
                  <c:v>48.98</c:v>
                </c:pt>
                <c:pt idx="3509">
                  <c:v>50.2</c:v>
                </c:pt>
                <c:pt idx="3510">
                  <c:v>50.24</c:v>
                </c:pt>
                <c:pt idx="3511">
                  <c:v>51.040000000000006</c:v>
                </c:pt>
                <c:pt idx="3512">
                  <c:v>51.42</c:v>
                </c:pt>
                <c:pt idx="3513">
                  <c:v>51.339999999999996</c:v>
                </c:pt>
                <c:pt idx="3514">
                  <c:v>50.660000000000004</c:v>
                </c:pt>
                <c:pt idx="3515">
                  <c:v>50.940000000000005</c:v>
                </c:pt>
                <c:pt idx="3516">
                  <c:v>52.080000000000005</c:v>
                </c:pt>
                <c:pt idx="3517">
                  <c:v>52.519999999999996</c:v>
                </c:pt>
                <c:pt idx="3518">
                  <c:v>52.9</c:v>
                </c:pt>
                <c:pt idx="3519">
                  <c:v>53.1</c:v>
                </c:pt>
                <c:pt idx="3520">
                  <c:v>54.160000000000004</c:v>
                </c:pt>
                <c:pt idx="3521">
                  <c:v>54.980000000000004</c:v>
                </c:pt>
                <c:pt idx="3522">
                  <c:v>54.98</c:v>
                </c:pt>
                <c:pt idx="3523">
                  <c:v>55.8</c:v>
                </c:pt>
                <c:pt idx="3524">
                  <c:v>56</c:v>
                </c:pt>
                <c:pt idx="3525">
                  <c:v>56.06</c:v>
                </c:pt>
                <c:pt idx="3526">
                  <c:v>55.92</c:v>
                </c:pt>
                <c:pt idx="3527">
                  <c:v>56.1</c:v>
                </c:pt>
                <c:pt idx="3528">
                  <c:v>56.42</c:v>
                </c:pt>
                <c:pt idx="3529">
                  <c:v>56.48</c:v>
                </c:pt>
                <c:pt idx="3530">
                  <c:v>56.64</c:v>
                </c:pt>
                <c:pt idx="3531">
                  <c:v>56.179999999999993</c:v>
                </c:pt>
                <c:pt idx="3532">
                  <c:v>57</c:v>
                </c:pt>
                <c:pt idx="3533">
                  <c:v>57.760000000000005</c:v>
                </c:pt>
                <c:pt idx="3534">
                  <c:v>58.720000000000006</c:v>
                </c:pt>
                <c:pt idx="3535">
                  <c:v>59.1</c:v>
                </c:pt>
                <c:pt idx="3536">
                  <c:v>58.760000000000005</c:v>
                </c:pt>
                <c:pt idx="3537">
                  <c:v>55.56</c:v>
                </c:pt>
                <c:pt idx="3538">
                  <c:v>58.620000000000005</c:v>
                </c:pt>
                <c:pt idx="3539">
                  <c:v>60.319999999999993</c:v>
                </c:pt>
                <c:pt idx="3540">
                  <c:v>60.760000000000005</c:v>
                </c:pt>
                <c:pt idx="3541">
                  <c:v>60.54</c:v>
                </c:pt>
                <c:pt idx="3542">
                  <c:v>61.4</c:v>
                </c:pt>
                <c:pt idx="3543">
                  <c:v>61.8</c:v>
                </c:pt>
                <c:pt idx="3544">
                  <c:v>61.5</c:v>
                </c:pt>
                <c:pt idx="3545">
                  <c:v>62.06</c:v>
                </c:pt>
                <c:pt idx="3546">
                  <c:v>62.2</c:v>
                </c:pt>
                <c:pt idx="3547">
                  <c:v>61.739999999999995</c:v>
                </c:pt>
                <c:pt idx="3548">
                  <c:v>61.98</c:v>
                </c:pt>
                <c:pt idx="3549">
                  <c:v>61.86</c:v>
                </c:pt>
                <c:pt idx="3550">
                  <c:v>62.239999999999995</c:v>
                </c:pt>
                <c:pt idx="3551">
                  <c:v>62.52</c:v>
                </c:pt>
                <c:pt idx="3552">
                  <c:v>62.5</c:v>
                </c:pt>
                <c:pt idx="3553">
                  <c:v>62.42</c:v>
                </c:pt>
                <c:pt idx="3554">
                  <c:v>62.64</c:v>
                </c:pt>
                <c:pt idx="3555">
                  <c:v>62.779999999999994</c:v>
                </c:pt>
                <c:pt idx="3556">
                  <c:v>63.179999999999993</c:v>
                </c:pt>
                <c:pt idx="3557">
                  <c:v>64.28</c:v>
                </c:pt>
                <c:pt idx="3558">
                  <c:v>65.36</c:v>
                </c:pt>
                <c:pt idx="3559">
                  <c:v>66.28</c:v>
                </c:pt>
                <c:pt idx="3560">
                  <c:v>66.72</c:v>
                </c:pt>
                <c:pt idx="3561">
                  <c:v>66.61999999999999</c:v>
                </c:pt>
                <c:pt idx="3562">
                  <c:v>66.099999999999994</c:v>
                </c:pt>
                <c:pt idx="3563">
                  <c:v>64.900000000000006</c:v>
                </c:pt>
                <c:pt idx="3564">
                  <c:v>61.180000000000007</c:v>
                </c:pt>
                <c:pt idx="3565">
                  <c:v>56.02</c:v>
                </c:pt>
                <c:pt idx="3566">
                  <c:v>53.52</c:v>
                </c:pt>
                <c:pt idx="3567">
                  <c:v>56.919999999999995</c:v>
                </c:pt>
                <c:pt idx="3568">
                  <c:v>64.5</c:v>
                </c:pt>
                <c:pt idx="3569">
                  <c:v>69.34</c:v>
                </c:pt>
                <c:pt idx="3570">
                  <c:v>68.580000000000013</c:v>
                </c:pt>
                <c:pt idx="3571">
                  <c:v>68.2</c:v>
                </c:pt>
                <c:pt idx="3572">
                  <c:v>68.06</c:v>
                </c:pt>
                <c:pt idx="3573">
                  <c:v>68.680000000000007</c:v>
                </c:pt>
                <c:pt idx="3574">
                  <c:v>68.66</c:v>
                </c:pt>
                <c:pt idx="3575">
                  <c:v>68.38</c:v>
                </c:pt>
                <c:pt idx="3576">
                  <c:v>67.7</c:v>
                </c:pt>
                <c:pt idx="3577">
                  <c:v>66.239999999999995</c:v>
                </c:pt>
                <c:pt idx="3578">
                  <c:v>65.42</c:v>
                </c:pt>
                <c:pt idx="3579">
                  <c:v>66.240000000000009</c:v>
                </c:pt>
                <c:pt idx="3580">
                  <c:v>66.28</c:v>
                </c:pt>
                <c:pt idx="3581">
                  <c:v>65.900000000000006</c:v>
                </c:pt>
                <c:pt idx="3582">
                  <c:v>65.460000000000008</c:v>
                </c:pt>
                <c:pt idx="3583">
                  <c:v>64.28</c:v>
                </c:pt>
                <c:pt idx="3584">
                  <c:v>61.64</c:v>
                </c:pt>
                <c:pt idx="3585">
                  <c:v>54.459999999999994</c:v>
                </c:pt>
                <c:pt idx="3586">
                  <c:v>58.6</c:v>
                </c:pt>
                <c:pt idx="3587">
                  <c:v>57.819999999999993</c:v>
                </c:pt>
                <c:pt idx="3588">
                  <c:v>58.5</c:v>
                </c:pt>
                <c:pt idx="3589">
                  <c:v>58.64</c:v>
                </c:pt>
                <c:pt idx="3590">
                  <c:v>58.679999999999993</c:v>
                </c:pt>
                <c:pt idx="3591">
                  <c:v>57.739999999999995</c:v>
                </c:pt>
                <c:pt idx="3592">
                  <c:v>57.879999999999995</c:v>
                </c:pt>
                <c:pt idx="3593">
                  <c:v>57.44</c:v>
                </c:pt>
                <c:pt idx="3594">
                  <c:v>55.54</c:v>
                </c:pt>
                <c:pt idx="3595">
                  <c:v>55.9</c:v>
                </c:pt>
                <c:pt idx="3596">
                  <c:v>56.839999999999996</c:v>
                </c:pt>
                <c:pt idx="3597">
                  <c:v>58.36</c:v>
                </c:pt>
                <c:pt idx="3598">
                  <c:v>57.239999999999995</c:v>
                </c:pt>
                <c:pt idx="3599">
                  <c:v>57.760000000000005</c:v>
                </c:pt>
                <c:pt idx="3600">
                  <c:v>57.44</c:v>
                </c:pt>
                <c:pt idx="3601">
                  <c:v>59.3</c:v>
                </c:pt>
                <c:pt idx="3602">
                  <c:v>58.36</c:v>
                </c:pt>
                <c:pt idx="3603">
                  <c:v>57.4</c:v>
                </c:pt>
                <c:pt idx="3604">
                  <c:v>55.46</c:v>
                </c:pt>
                <c:pt idx="3605">
                  <c:v>55.46</c:v>
                </c:pt>
                <c:pt idx="3606">
                  <c:v>57.320000000000007</c:v>
                </c:pt>
                <c:pt idx="3607">
                  <c:v>57.54</c:v>
                </c:pt>
                <c:pt idx="3608">
                  <c:v>57.740000000000009</c:v>
                </c:pt>
                <c:pt idx="3609">
                  <c:v>57.840000000000011</c:v>
                </c:pt>
                <c:pt idx="3610">
                  <c:v>57.160000000000004</c:v>
                </c:pt>
                <c:pt idx="3611">
                  <c:v>56.7</c:v>
                </c:pt>
                <c:pt idx="3612">
                  <c:v>57.38000000000001</c:v>
                </c:pt>
                <c:pt idx="3613">
                  <c:v>54.760000000000005</c:v>
                </c:pt>
                <c:pt idx="3614">
                  <c:v>53.779999999999994</c:v>
                </c:pt>
                <c:pt idx="3615">
                  <c:v>52.6</c:v>
                </c:pt>
                <c:pt idx="3616">
                  <c:v>51.819999999999993</c:v>
                </c:pt>
                <c:pt idx="3617">
                  <c:v>48.66</c:v>
                </c:pt>
                <c:pt idx="3618">
                  <c:v>45.5</c:v>
                </c:pt>
                <c:pt idx="3619">
                  <c:v>47.040000000000006</c:v>
                </c:pt>
                <c:pt idx="3620">
                  <c:v>48.679999999999993</c:v>
                </c:pt>
                <c:pt idx="3621">
                  <c:v>53.38000000000001</c:v>
                </c:pt>
                <c:pt idx="3622">
                  <c:v>54.180000000000007</c:v>
                </c:pt>
                <c:pt idx="3623">
                  <c:v>54.56</c:v>
                </c:pt>
                <c:pt idx="3624">
                  <c:v>55.080000000000005</c:v>
                </c:pt>
                <c:pt idx="3625">
                  <c:v>55.720000000000006</c:v>
                </c:pt>
                <c:pt idx="3626">
                  <c:v>54.5</c:v>
                </c:pt>
                <c:pt idx="3627">
                  <c:v>54.780000000000008</c:v>
                </c:pt>
                <c:pt idx="3628">
                  <c:v>55.36</c:v>
                </c:pt>
                <c:pt idx="3629">
                  <c:v>53.220000000000006</c:v>
                </c:pt>
                <c:pt idx="3630">
                  <c:v>53.739999999999995</c:v>
                </c:pt>
                <c:pt idx="3631">
                  <c:v>53.7</c:v>
                </c:pt>
                <c:pt idx="3632">
                  <c:v>51.8</c:v>
                </c:pt>
                <c:pt idx="3633">
                  <c:v>50.94</c:v>
                </c:pt>
                <c:pt idx="3634">
                  <c:v>53.260000000000005</c:v>
                </c:pt>
                <c:pt idx="3635">
                  <c:v>51.839999999999996</c:v>
                </c:pt>
                <c:pt idx="3636">
                  <c:v>48.84</c:v>
                </c:pt>
                <c:pt idx="3637">
                  <c:v>49.059999999999995</c:v>
                </c:pt>
                <c:pt idx="3638">
                  <c:v>55.260000000000005</c:v>
                </c:pt>
                <c:pt idx="3639">
                  <c:v>57.4</c:v>
                </c:pt>
                <c:pt idx="3640">
                  <c:v>55.320000000000007</c:v>
                </c:pt>
                <c:pt idx="3641">
                  <c:v>52.339999999999996</c:v>
                </c:pt>
                <c:pt idx="3642">
                  <c:v>51.740000000000009</c:v>
                </c:pt>
                <c:pt idx="3643">
                  <c:v>51.679999999999993</c:v>
                </c:pt>
                <c:pt idx="3644">
                  <c:v>50.080000000000005</c:v>
                </c:pt>
                <c:pt idx="3645">
                  <c:v>49.559999999999995</c:v>
                </c:pt>
                <c:pt idx="3646">
                  <c:v>51.320000000000007</c:v>
                </c:pt>
                <c:pt idx="3647">
                  <c:v>52.96</c:v>
                </c:pt>
                <c:pt idx="3648">
                  <c:v>53.56</c:v>
                </c:pt>
                <c:pt idx="3649">
                  <c:v>56.8</c:v>
                </c:pt>
                <c:pt idx="3650">
                  <c:v>57.42</c:v>
                </c:pt>
                <c:pt idx="3651">
                  <c:v>57.379999999999995</c:v>
                </c:pt>
                <c:pt idx="3652">
                  <c:v>57.4</c:v>
                </c:pt>
                <c:pt idx="3653">
                  <c:v>56.94</c:v>
                </c:pt>
                <c:pt idx="3654">
                  <c:v>55.840000000000011</c:v>
                </c:pt>
                <c:pt idx="3655">
                  <c:v>55.9</c:v>
                </c:pt>
                <c:pt idx="3656">
                  <c:v>54.14</c:v>
                </c:pt>
                <c:pt idx="3657">
                  <c:v>53.56</c:v>
                </c:pt>
                <c:pt idx="3658">
                  <c:v>53</c:v>
                </c:pt>
                <c:pt idx="3659">
                  <c:v>52.94</c:v>
                </c:pt>
                <c:pt idx="3660">
                  <c:v>51.6</c:v>
                </c:pt>
                <c:pt idx="3661">
                  <c:v>51.6</c:v>
                </c:pt>
                <c:pt idx="3662">
                  <c:v>51.279999999999994</c:v>
                </c:pt>
                <c:pt idx="3663">
                  <c:v>51.12</c:v>
                </c:pt>
                <c:pt idx="3664">
                  <c:v>48.4</c:v>
                </c:pt>
                <c:pt idx="3665">
                  <c:v>48.12</c:v>
                </c:pt>
                <c:pt idx="3666">
                  <c:v>50.44</c:v>
                </c:pt>
                <c:pt idx="3667">
                  <c:v>48.96</c:v>
                </c:pt>
                <c:pt idx="3668">
                  <c:v>48.94</c:v>
                </c:pt>
                <c:pt idx="3669">
                  <c:v>48.12</c:v>
                </c:pt>
                <c:pt idx="3670">
                  <c:v>47.26</c:v>
                </c:pt>
                <c:pt idx="3671">
                  <c:v>47.11999999999999</c:v>
                </c:pt>
                <c:pt idx="3672">
                  <c:v>46.44</c:v>
                </c:pt>
                <c:pt idx="3673">
                  <c:v>47.04</c:v>
                </c:pt>
                <c:pt idx="3674">
                  <c:v>47.120000000000005</c:v>
                </c:pt>
                <c:pt idx="3675">
                  <c:v>47.480000000000004</c:v>
                </c:pt>
                <c:pt idx="3676">
                  <c:v>46.5</c:v>
                </c:pt>
                <c:pt idx="3677">
                  <c:v>46.239999999999995</c:v>
                </c:pt>
                <c:pt idx="3678">
                  <c:v>45.400000000000006</c:v>
                </c:pt>
                <c:pt idx="3679">
                  <c:v>44.980000000000004</c:v>
                </c:pt>
                <c:pt idx="3680">
                  <c:v>43.78</c:v>
                </c:pt>
                <c:pt idx="3681">
                  <c:v>40.96</c:v>
                </c:pt>
                <c:pt idx="3682">
                  <c:v>36.299999999999997</c:v>
                </c:pt>
                <c:pt idx="3683">
                  <c:v>34.04</c:v>
                </c:pt>
                <c:pt idx="3684">
                  <c:v>38.5</c:v>
                </c:pt>
                <c:pt idx="3685">
                  <c:v>38.78</c:v>
                </c:pt>
                <c:pt idx="3686">
                  <c:v>40.019999999999996</c:v>
                </c:pt>
                <c:pt idx="3687">
                  <c:v>40.659999999999997</c:v>
                </c:pt>
                <c:pt idx="3688">
                  <c:v>39.520000000000003</c:v>
                </c:pt>
                <c:pt idx="3689">
                  <c:v>38.54</c:v>
                </c:pt>
                <c:pt idx="3690">
                  <c:v>37.200000000000003</c:v>
                </c:pt>
                <c:pt idx="3691">
                  <c:v>36.119999999999997</c:v>
                </c:pt>
                <c:pt idx="3692">
                  <c:v>34.299999999999997</c:v>
                </c:pt>
                <c:pt idx="3693">
                  <c:v>33.4</c:v>
                </c:pt>
                <c:pt idx="3694">
                  <c:v>32.379999999999995</c:v>
                </c:pt>
                <c:pt idx="3695">
                  <c:v>31.74</c:v>
                </c:pt>
                <c:pt idx="3696">
                  <c:v>31.080000000000002</c:v>
                </c:pt>
                <c:pt idx="3697">
                  <c:v>30.7</c:v>
                </c:pt>
                <c:pt idx="3698">
                  <c:v>30.7</c:v>
                </c:pt>
                <c:pt idx="3699">
                  <c:v>30.940000000000005</c:v>
                </c:pt>
                <c:pt idx="3700">
                  <c:v>30.880000000000003</c:v>
                </c:pt>
                <c:pt idx="3701">
                  <c:v>30.580000000000002</c:v>
                </c:pt>
                <c:pt idx="3702">
                  <c:v>30.580000000000002</c:v>
                </c:pt>
                <c:pt idx="3703">
                  <c:v>30.939999999999998</c:v>
                </c:pt>
                <c:pt idx="3704">
                  <c:v>30.78</c:v>
                </c:pt>
                <c:pt idx="3705">
                  <c:v>30.98</c:v>
                </c:pt>
                <c:pt idx="3706">
                  <c:v>32.42</c:v>
                </c:pt>
                <c:pt idx="3707">
                  <c:v>34.42</c:v>
                </c:pt>
                <c:pt idx="3708">
                  <c:v>35.440000000000005</c:v>
                </c:pt>
                <c:pt idx="3709">
                  <c:v>36.179999999999993</c:v>
                </c:pt>
                <c:pt idx="3710">
                  <c:v>37.020000000000003</c:v>
                </c:pt>
                <c:pt idx="3711">
                  <c:v>37.379999999999995</c:v>
                </c:pt>
                <c:pt idx="3712">
                  <c:v>39.06</c:v>
                </c:pt>
                <c:pt idx="3713">
                  <c:v>39.779999999999994</c:v>
                </c:pt>
                <c:pt idx="3714">
                  <c:v>39.700000000000003</c:v>
                </c:pt>
                <c:pt idx="3715">
                  <c:v>40.6</c:v>
                </c:pt>
                <c:pt idx="3716">
                  <c:v>41.279999999999994</c:v>
                </c:pt>
                <c:pt idx="3717">
                  <c:v>41.94</c:v>
                </c:pt>
                <c:pt idx="3718">
                  <c:v>41.72</c:v>
                </c:pt>
                <c:pt idx="3719">
                  <c:v>42.120000000000005</c:v>
                </c:pt>
                <c:pt idx="3720">
                  <c:v>41.46</c:v>
                </c:pt>
                <c:pt idx="3721">
                  <c:v>42.4</c:v>
                </c:pt>
                <c:pt idx="3722">
                  <c:v>43.02</c:v>
                </c:pt>
                <c:pt idx="3723">
                  <c:v>41.179999999999993</c:v>
                </c:pt>
                <c:pt idx="3724">
                  <c:v>41.61999999999999</c:v>
                </c:pt>
                <c:pt idx="3725">
                  <c:v>42.54</c:v>
                </c:pt>
                <c:pt idx="3726">
                  <c:v>41.42</c:v>
                </c:pt>
                <c:pt idx="3727">
                  <c:v>41.2</c:v>
                </c:pt>
                <c:pt idx="3728">
                  <c:v>43.06</c:v>
                </c:pt>
                <c:pt idx="3729">
                  <c:v>43.519999999999996</c:v>
                </c:pt>
                <c:pt idx="3730">
                  <c:v>44.019999999999996</c:v>
                </c:pt>
                <c:pt idx="3731">
                  <c:v>44.3</c:v>
                </c:pt>
                <c:pt idx="3732">
                  <c:v>43.879999999999995</c:v>
                </c:pt>
                <c:pt idx="3733">
                  <c:v>44.36</c:v>
                </c:pt>
                <c:pt idx="3734">
                  <c:v>44.1</c:v>
                </c:pt>
                <c:pt idx="3735">
                  <c:v>45.819999999999993</c:v>
                </c:pt>
                <c:pt idx="3736">
                  <c:v>46.34</c:v>
                </c:pt>
                <c:pt idx="3737">
                  <c:v>45.839999999999996</c:v>
                </c:pt>
                <c:pt idx="3738">
                  <c:v>45.66</c:v>
                </c:pt>
                <c:pt idx="3739">
                  <c:v>45.6</c:v>
                </c:pt>
                <c:pt idx="3740">
                  <c:v>48.12</c:v>
                </c:pt>
                <c:pt idx="3741">
                  <c:v>48.720000000000006</c:v>
                </c:pt>
                <c:pt idx="3742">
                  <c:v>47.44</c:v>
                </c:pt>
                <c:pt idx="3743">
                  <c:v>47.519999999999996</c:v>
                </c:pt>
                <c:pt idx="3744">
                  <c:v>47.58</c:v>
                </c:pt>
                <c:pt idx="3745">
                  <c:v>48.480000000000004</c:v>
                </c:pt>
                <c:pt idx="3746">
                  <c:v>49.019999999999996</c:v>
                </c:pt>
                <c:pt idx="3747">
                  <c:v>48.98</c:v>
                </c:pt>
                <c:pt idx="3748">
                  <c:v>51.06</c:v>
                </c:pt>
                <c:pt idx="3749">
                  <c:v>51.419999999999995</c:v>
                </c:pt>
                <c:pt idx="3750">
                  <c:v>52.46</c:v>
                </c:pt>
                <c:pt idx="3751">
                  <c:v>52.9</c:v>
                </c:pt>
                <c:pt idx="3752">
                  <c:v>52.879999999999995</c:v>
                </c:pt>
                <c:pt idx="3753">
                  <c:v>53</c:v>
                </c:pt>
                <c:pt idx="3754">
                  <c:v>55.1</c:v>
                </c:pt>
                <c:pt idx="3755">
                  <c:v>55.64</c:v>
                </c:pt>
                <c:pt idx="3756">
                  <c:v>55.980000000000004</c:v>
                </c:pt>
                <c:pt idx="3757">
                  <c:v>57.42</c:v>
                </c:pt>
                <c:pt idx="3758">
                  <c:v>57.359999999999992</c:v>
                </c:pt>
                <c:pt idx="3759">
                  <c:v>56.94</c:v>
                </c:pt>
                <c:pt idx="3760">
                  <c:v>57.339999999999996</c:v>
                </c:pt>
                <c:pt idx="3761">
                  <c:v>58.52</c:v>
                </c:pt>
                <c:pt idx="3762">
                  <c:v>60.260000000000005</c:v>
                </c:pt>
                <c:pt idx="3763">
                  <c:v>61.480000000000004</c:v>
                </c:pt>
                <c:pt idx="3764">
                  <c:v>62.02</c:v>
                </c:pt>
                <c:pt idx="3765">
                  <c:v>61.6</c:v>
                </c:pt>
                <c:pt idx="3766">
                  <c:v>62.280000000000008</c:v>
                </c:pt>
                <c:pt idx="3767">
                  <c:v>61.739999999999995</c:v>
                </c:pt>
                <c:pt idx="3768">
                  <c:v>62.36</c:v>
                </c:pt>
                <c:pt idx="3769">
                  <c:v>62.44</c:v>
                </c:pt>
                <c:pt idx="3770">
                  <c:v>61.679999999999993</c:v>
                </c:pt>
                <c:pt idx="3771">
                  <c:v>61.660000000000004</c:v>
                </c:pt>
                <c:pt idx="3772">
                  <c:v>62.559999999999988</c:v>
                </c:pt>
                <c:pt idx="3773">
                  <c:v>62.180000000000007</c:v>
                </c:pt>
                <c:pt idx="3774">
                  <c:v>62.02</c:v>
                </c:pt>
                <c:pt idx="3775">
                  <c:v>63.4</c:v>
                </c:pt>
                <c:pt idx="3776">
                  <c:v>63.879999999999995</c:v>
                </c:pt>
                <c:pt idx="3777">
                  <c:v>63.2</c:v>
                </c:pt>
                <c:pt idx="3778">
                  <c:v>62.580000000000005</c:v>
                </c:pt>
                <c:pt idx="3779">
                  <c:v>64.419999999999987</c:v>
                </c:pt>
                <c:pt idx="3780">
                  <c:v>64.759999999999991</c:v>
                </c:pt>
                <c:pt idx="3781">
                  <c:v>63.320000000000007</c:v>
                </c:pt>
                <c:pt idx="3782">
                  <c:v>63.859999999999992</c:v>
                </c:pt>
                <c:pt idx="3783">
                  <c:v>64</c:v>
                </c:pt>
                <c:pt idx="3784">
                  <c:v>63.959999999999994</c:v>
                </c:pt>
                <c:pt idx="3785">
                  <c:v>62.779999999999994</c:v>
                </c:pt>
                <c:pt idx="3786">
                  <c:v>63.46</c:v>
                </c:pt>
                <c:pt idx="3787">
                  <c:v>62.660000000000004</c:v>
                </c:pt>
                <c:pt idx="3788">
                  <c:v>64.38</c:v>
                </c:pt>
                <c:pt idx="3789">
                  <c:v>64.66</c:v>
                </c:pt>
                <c:pt idx="3790">
                  <c:v>64.099999999999994</c:v>
                </c:pt>
                <c:pt idx="3791">
                  <c:v>64.959999999999994</c:v>
                </c:pt>
                <c:pt idx="3792">
                  <c:v>64.88000000000001</c:v>
                </c:pt>
                <c:pt idx="3793">
                  <c:v>63.36</c:v>
                </c:pt>
                <c:pt idx="3794">
                  <c:v>65.140000000000015</c:v>
                </c:pt>
                <c:pt idx="3795">
                  <c:v>65.179999999999993</c:v>
                </c:pt>
                <c:pt idx="3796">
                  <c:v>64.900000000000006</c:v>
                </c:pt>
                <c:pt idx="3797">
                  <c:v>63.08</c:v>
                </c:pt>
                <c:pt idx="3798">
                  <c:v>63.02</c:v>
                </c:pt>
                <c:pt idx="3799">
                  <c:v>63.839999999999996</c:v>
                </c:pt>
                <c:pt idx="3800">
                  <c:v>63.94</c:v>
                </c:pt>
                <c:pt idx="3801">
                  <c:v>63.919999999999995</c:v>
                </c:pt>
                <c:pt idx="3802">
                  <c:v>62.339999999999996</c:v>
                </c:pt>
                <c:pt idx="3803">
                  <c:v>62.660000000000004</c:v>
                </c:pt>
                <c:pt idx="3804">
                  <c:v>62.86</c:v>
                </c:pt>
                <c:pt idx="3805">
                  <c:v>62.339999999999996</c:v>
                </c:pt>
                <c:pt idx="3806">
                  <c:v>61.839999999999996</c:v>
                </c:pt>
                <c:pt idx="3807">
                  <c:v>61.54</c:v>
                </c:pt>
                <c:pt idx="3808">
                  <c:v>61.6</c:v>
                </c:pt>
                <c:pt idx="3809">
                  <c:v>61.64</c:v>
                </c:pt>
                <c:pt idx="3810">
                  <c:v>60.86</c:v>
                </c:pt>
                <c:pt idx="3811">
                  <c:v>60.54</c:v>
                </c:pt>
                <c:pt idx="3812">
                  <c:v>59.320000000000007</c:v>
                </c:pt>
                <c:pt idx="3813">
                  <c:v>60.339999999999996</c:v>
                </c:pt>
                <c:pt idx="3814">
                  <c:v>60.239999999999995</c:v>
                </c:pt>
                <c:pt idx="3815">
                  <c:v>60.54</c:v>
                </c:pt>
                <c:pt idx="3816">
                  <c:v>60.879999999999995</c:v>
                </c:pt>
                <c:pt idx="3817">
                  <c:v>60.519999999999996</c:v>
                </c:pt>
                <c:pt idx="3818">
                  <c:v>60.02</c:v>
                </c:pt>
                <c:pt idx="3819">
                  <c:v>60.440000000000012</c:v>
                </c:pt>
                <c:pt idx="3820">
                  <c:v>61.04</c:v>
                </c:pt>
                <c:pt idx="3821">
                  <c:v>61.08</c:v>
                </c:pt>
                <c:pt idx="3822">
                  <c:v>60.519999999999996</c:v>
                </c:pt>
                <c:pt idx="3823">
                  <c:v>61.239999999999995</c:v>
                </c:pt>
                <c:pt idx="3824">
                  <c:v>61.339999999999996</c:v>
                </c:pt>
                <c:pt idx="3825">
                  <c:v>60.88000000000001</c:v>
                </c:pt>
                <c:pt idx="3826">
                  <c:v>61.220000000000006</c:v>
                </c:pt>
                <c:pt idx="3827">
                  <c:v>61.339999999999996</c:v>
                </c:pt>
                <c:pt idx="3828">
                  <c:v>61.54</c:v>
                </c:pt>
                <c:pt idx="3829">
                  <c:v>61.879999999999995</c:v>
                </c:pt>
                <c:pt idx="3830">
                  <c:v>61.279999999999994</c:v>
                </c:pt>
                <c:pt idx="3831">
                  <c:v>60.6</c:v>
                </c:pt>
                <c:pt idx="3832">
                  <c:v>63.180000000000007</c:v>
                </c:pt>
                <c:pt idx="3833">
                  <c:v>64.34</c:v>
                </c:pt>
                <c:pt idx="3834">
                  <c:v>65</c:v>
                </c:pt>
                <c:pt idx="3835">
                  <c:v>65.760000000000005</c:v>
                </c:pt>
                <c:pt idx="3836">
                  <c:v>65.11999999999999</c:v>
                </c:pt>
                <c:pt idx="3837">
                  <c:v>64.599999999999994</c:v>
                </c:pt>
                <c:pt idx="3838">
                  <c:v>65.72</c:v>
                </c:pt>
                <c:pt idx="3839">
                  <c:v>66.78</c:v>
                </c:pt>
                <c:pt idx="3840">
                  <c:v>67.52000000000001</c:v>
                </c:pt>
                <c:pt idx="3841">
                  <c:v>66.92</c:v>
                </c:pt>
                <c:pt idx="3842">
                  <c:v>66.52</c:v>
                </c:pt>
                <c:pt idx="3843">
                  <c:v>67.62</c:v>
                </c:pt>
                <c:pt idx="3844">
                  <c:v>67.299999999999983</c:v>
                </c:pt>
                <c:pt idx="3845">
                  <c:v>67.22</c:v>
                </c:pt>
                <c:pt idx="3846">
                  <c:v>66.939999999999984</c:v>
                </c:pt>
                <c:pt idx="3847">
                  <c:v>66.28</c:v>
                </c:pt>
                <c:pt idx="3848">
                  <c:v>66.47999999999999</c:v>
                </c:pt>
                <c:pt idx="3849">
                  <c:v>65.84</c:v>
                </c:pt>
                <c:pt idx="3850">
                  <c:v>64.78</c:v>
                </c:pt>
                <c:pt idx="3851">
                  <c:v>63.440000000000012</c:v>
                </c:pt>
                <c:pt idx="3852">
                  <c:v>61.679999999999993</c:v>
                </c:pt>
                <c:pt idx="3853">
                  <c:v>60.11999999999999</c:v>
                </c:pt>
                <c:pt idx="3854">
                  <c:v>57.92</c:v>
                </c:pt>
                <c:pt idx="3855">
                  <c:v>55.839999999999996</c:v>
                </c:pt>
                <c:pt idx="3856">
                  <c:v>57.779999999999994</c:v>
                </c:pt>
                <c:pt idx="3857">
                  <c:v>58</c:v>
                </c:pt>
                <c:pt idx="3858">
                  <c:v>57.88000000000001</c:v>
                </c:pt>
                <c:pt idx="3859">
                  <c:v>57.5</c:v>
                </c:pt>
                <c:pt idx="3860">
                  <c:v>57.260000000000005</c:v>
                </c:pt>
                <c:pt idx="3861">
                  <c:v>57.779999999999994</c:v>
                </c:pt>
                <c:pt idx="3862">
                  <c:v>57.2</c:v>
                </c:pt>
                <c:pt idx="3863">
                  <c:v>56.759999999999991</c:v>
                </c:pt>
                <c:pt idx="3864">
                  <c:v>56.160000000000004</c:v>
                </c:pt>
                <c:pt idx="3865">
                  <c:v>55.879999999999995</c:v>
                </c:pt>
                <c:pt idx="3866">
                  <c:v>55.459999999999994</c:v>
                </c:pt>
                <c:pt idx="3867">
                  <c:v>57.879999999999995</c:v>
                </c:pt>
                <c:pt idx="3868">
                  <c:v>59.679999999999993</c:v>
                </c:pt>
                <c:pt idx="3869">
                  <c:v>58.980000000000004</c:v>
                </c:pt>
                <c:pt idx="3870">
                  <c:v>60.220000000000006</c:v>
                </c:pt>
                <c:pt idx="3871">
                  <c:v>59.9</c:v>
                </c:pt>
                <c:pt idx="3872">
                  <c:v>58.480000000000004</c:v>
                </c:pt>
                <c:pt idx="3873">
                  <c:v>58.580000000000005</c:v>
                </c:pt>
                <c:pt idx="3874">
                  <c:v>58.06</c:v>
                </c:pt>
                <c:pt idx="3875">
                  <c:v>53.86</c:v>
                </c:pt>
                <c:pt idx="3876">
                  <c:v>52.48</c:v>
                </c:pt>
                <c:pt idx="3877">
                  <c:v>52.58</c:v>
                </c:pt>
                <c:pt idx="3878">
                  <c:v>51.099999999999994</c:v>
                </c:pt>
                <c:pt idx="3879">
                  <c:v>47.260000000000005</c:v>
                </c:pt>
                <c:pt idx="3880">
                  <c:v>45.22</c:v>
                </c:pt>
                <c:pt idx="3881">
                  <c:v>43.96</c:v>
                </c:pt>
                <c:pt idx="3882">
                  <c:v>42.980000000000004</c:v>
                </c:pt>
                <c:pt idx="3883">
                  <c:v>45.06</c:v>
                </c:pt>
                <c:pt idx="3884">
                  <c:v>43.9</c:v>
                </c:pt>
                <c:pt idx="3885">
                  <c:v>45.480000000000004</c:v>
                </c:pt>
                <c:pt idx="3886">
                  <c:v>51.56</c:v>
                </c:pt>
                <c:pt idx="3887">
                  <c:v>50.76</c:v>
                </c:pt>
                <c:pt idx="3888">
                  <c:v>52.620000000000005</c:v>
                </c:pt>
                <c:pt idx="3889">
                  <c:v>53.719999999999992</c:v>
                </c:pt>
                <c:pt idx="3890">
                  <c:v>54.52</c:v>
                </c:pt>
                <c:pt idx="3891">
                  <c:v>54.9</c:v>
                </c:pt>
                <c:pt idx="3892">
                  <c:v>56.379999999999995</c:v>
                </c:pt>
                <c:pt idx="3893">
                  <c:v>56.02</c:v>
                </c:pt>
                <c:pt idx="3894">
                  <c:v>56.2</c:v>
                </c:pt>
                <c:pt idx="3895">
                  <c:v>59.38000000000001</c:v>
                </c:pt>
                <c:pt idx="3896">
                  <c:v>60.48</c:v>
                </c:pt>
                <c:pt idx="3897">
                  <c:v>62.96</c:v>
                </c:pt>
                <c:pt idx="3898">
                  <c:v>64.059999999999988</c:v>
                </c:pt>
                <c:pt idx="3899">
                  <c:v>65.599999999999994</c:v>
                </c:pt>
                <c:pt idx="3900">
                  <c:v>66.02000000000001</c:v>
                </c:pt>
                <c:pt idx="3901">
                  <c:v>66.400000000000006</c:v>
                </c:pt>
                <c:pt idx="3902">
                  <c:v>66.400000000000006</c:v>
                </c:pt>
                <c:pt idx="3903">
                  <c:v>66.2</c:v>
                </c:pt>
                <c:pt idx="3904">
                  <c:v>65.28</c:v>
                </c:pt>
                <c:pt idx="3905">
                  <c:v>65.34</c:v>
                </c:pt>
                <c:pt idx="3906">
                  <c:v>64.959999999999994</c:v>
                </c:pt>
                <c:pt idx="3907">
                  <c:v>64.960000000000008</c:v>
                </c:pt>
                <c:pt idx="3908">
                  <c:v>63.260000000000005</c:v>
                </c:pt>
                <c:pt idx="3909">
                  <c:v>61.52</c:v>
                </c:pt>
                <c:pt idx="3910">
                  <c:v>59.219999999999992</c:v>
                </c:pt>
                <c:pt idx="3911">
                  <c:v>58.019999999999996</c:v>
                </c:pt>
                <c:pt idx="3912">
                  <c:v>56.3</c:v>
                </c:pt>
                <c:pt idx="3922">
                  <c:v>52.075000000000003</c:v>
                </c:pt>
                <c:pt idx="3923">
                  <c:v>50.44</c:v>
                </c:pt>
                <c:pt idx="3924">
                  <c:v>49.18</c:v>
                </c:pt>
                <c:pt idx="3925">
                  <c:v>47.559999999999995</c:v>
                </c:pt>
                <c:pt idx="3926">
                  <c:v>46.42</c:v>
                </c:pt>
                <c:pt idx="3927">
                  <c:v>45.42</c:v>
                </c:pt>
                <c:pt idx="3928">
                  <c:v>45.42</c:v>
                </c:pt>
                <c:pt idx="3929">
                  <c:v>45.280000000000008</c:v>
                </c:pt>
                <c:pt idx="3930">
                  <c:v>44.5</c:v>
                </c:pt>
                <c:pt idx="3931">
                  <c:v>44.160000000000004</c:v>
                </c:pt>
                <c:pt idx="3932">
                  <c:v>43.980000000000004</c:v>
                </c:pt>
                <c:pt idx="3933">
                  <c:v>43.519999999999996</c:v>
                </c:pt>
                <c:pt idx="3934">
                  <c:v>42.88</c:v>
                </c:pt>
                <c:pt idx="3935">
                  <c:v>42.54</c:v>
                </c:pt>
                <c:pt idx="3936">
                  <c:v>42.260000000000005</c:v>
                </c:pt>
                <c:pt idx="3937">
                  <c:v>41.500000000000007</c:v>
                </c:pt>
                <c:pt idx="3938">
                  <c:v>41.36</c:v>
                </c:pt>
                <c:pt idx="3939">
                  <c:v>41.220000000000006</c:v>
                </c:pt>
                <c:pt idx="3940">
                  <c:v>40.46</c:v>
                </c:pt>
                <c:pt idx="3941">
                  <c:v>40.6</c:v>
                </c:pt>
                <c:pt idx="3942">
                  <c:v>40.660000000000004</c:v>
                </c:pt>
                <c:pt idx="3943">
                  <c:v>40.42</c:v>
                </c:pt>
                <c:pt idx="3944">
                  <c:v>40.94</c:v>
                </c:pt>
                <c:pt idx="3945">
                  <c:v>41.14</c:v>
                </c:pt>
                <c:pt idx="3946">
                  <c:v>40.82</c:v>
                </c:pt>
                <c:pt idx="3947">
                  <c:v>40.1</c:v>
                </c:pt>
                <c:pt idx="3948">
                  <c:v>39.779999999999994</c:v>
                </c:pt>
                <c:pt idx="3949">
                  <c:v>39.220000000000006</c:v>
                </c:pt>
                <c:pt idx="3950">
                  <c:v>38.5</c:v>
                </c:pt>
                <c:pt idx="3951">
                  <c:v>38.880000000000003</c:v>
                </c:pt>
                <c:pt idx="3952">
                  <c:v>39.520000000000003</c:v>
                </c:pt>
                <c:pt idx="3953">
                  <c:v>38.92</c:v>
                </c:pt>
                <c:pt idx="3954">
                  <c:v>39.18</c:v>
                </c:pt>
                <c:pt idx="3955">
                  <c:v>38.520000000000003</c:v>
                </c:pt>
                <c:pt idx="3956">
                  <c:v>37.94</c:v>
                </c:pt>
                <c:pt idx="3957">
                  <c:v>37.160000000000004</c:v>
                </c:pt>
                <c:pt idx="3958">
                  <c:v>35.779999999999994</c:v>
                </c:pt>
                <c:pt idx="3959">
                  <c:v>34.96</c:v>
                </c:pt>
                <c:pt idx="3960">
                  <c:v>34</c:v>
                </c:pt>
                <c:pt idx="3961">
                  <c:v>32.980000000000004</c:v>
                </c:pt>
                <c:pt idx="3962">
                  <c:v>33.119999999999997</c:v>
                </c:pt>
                <c:pt idx="3963">
                  <c:v>33.54</c:v>
                </c:pt>
                <c:pt idx="3964">
                  <c:v>33.799999999999997</c:v>
                </c:pt>
                <c:pt idx="3965">
                  <c:v>34</c:v>
                </c:pt>
                <c:pt idx="3966">
                  <c:v>33.74</c:v>
                </c:pt>
                <c:pt idx="3967">
                  <c:v>33.64</c:v>
                </c:pt>
                <c:pt idx="3968">
                  <c:v>33.1</c:v>
                </c:pt>
                <c:pt idx="3969">
                  <c:v>32.559999999999995</c:v>
                </c:pt>
                <c:pt idx="3970">
                  <c:v>32.58</c:v>
                </c:pt>
                <c:pt idx="3971">
                  <c:v>32.22</c:v>
                </c:pt>
                <c:pt idx="3972">
                  <c:v>32.160000000000011</c:v>
                </c:pt>
                <c:pt idx="3973">
                  <c:v>31.52</c:v>
                </c:pt>
                <c:pt idx="3974">
                  <c:v>31.4</c:v>
                </c:pt>
                <c:pt idx="3975">
                  <c:v>30.9</c:v>
                </c:pt>
                <c:pt idx="3976">
                  <c:v>30.82</c:v>
                </c:pt>
                <c:pt idx="3977">
                  <c:v>30.420000000000005</c:v>
                </c:pt>
                <c:pt idx="3978">
                  <c:v>30.419999999999998</c:v>
                </c:pt>
                <c:pt idx="3979">
                  <c:v>29.7</c:v>
                </c:pt>
                <c:pt idx="3980">
                  <c:v>29.28</c:v>
                </c:pt>
                <c:pt idx="3981">
                  <c:v>28.639999999999997</c:v>
                </c:pt>
                <c:pt idx="3982">
                  <c:v>27.76</c:v>
                </c:pt>
                <c:pt idx="3983">
                  <c:v>26.2</c:v>
                </c:pt>
                <c:pt idx="3984">
                  <c:v>25.78</c:v>
                </c:pt>
                <c:pt idx="3985">
                  <c:v>24.56</c:v>
                </c:pt>
                <c:pt idx="3986">
                  <c:v>24.18</c:v>
                </c:pt>
                <c:pt idx="3987">
                  <c:v>23.62</c:v>
                </c:pt>
                <c:pt idx="3988">
                  <c:v>23.28</c:v>
                </c:pt>
                <c:pt idx="3989">
                  <c:v>21.88</c:v>
                </c:pt>
                <c:pt idx="3990">
                  <c:v>20.96</c:v>
                </c:pt>
                <c:pt idx="3991">
                  <c:v>20.9</c:v>
                </c:pt>
                <c:pt idx="3992">
                  <c:v>20.56</c:v>
                </c:pt>
                <c:pt idx="3993">
                  <c:v>20.8</c:v>
                </c:pt>
                <c:pt idx="3994">
                  <c:v>20.92</c:v>
                </c:pt>
                <c:pt idx="3995">
                  <c:v>20.979999999999997</c:v>
                </c:pt>
                <c:pt idx="3996">
                  <c:v>20.9</c:v>
                </c:pt>
                <c:pt idx="3997">
                  <c:v>20.78</c:v>
                </c:pt>
                <c:pt idx="3998">
                  <c:v>21.18</c:v>
                </c:pt>
                <c:pt idx="3999">
                  <c:v>21.880000000000003</c:v>
                </c:pt>
                <c:pt idx="4000">
                  <c:v>22.580000000000002</c:v>
                </c:pt>
                <c:pt idx="4001">
                  <c:v>23.160000000000004</c:v>
                </c:pt>
                <c:pt idx="4002">
                  <c:v>22.9</c:v>
                </c:pt>
                <c:pt idx="4003">
                  <c:v>22.48</c:v>
                </c:pt>
                <c:pt idx="4004">
                  <c:v>21.919999999999998</c:v>
                </c:pt>
                <c:pt idx="4005">
                  <c:v>21.82</c:v>
                </c:pt>
                <c:pt idx="4006">
                  <c:v>21.800000000000004</c:v>
                </c:pt>
                <c:pt idx="4007">
                  <c:v>21.840000000000003</c:v>
                </c:pt>
                <c:pt idx="4008">
                  <c:v>21.36</c:v>
                </c:pt>
                <c:pt idx="4009">
                  <c:v>21.419999999999998</c:v>
                </c:pt>
                <c:pt idx="4010">
                  <c:v>21.560000000000002</c:v>
                </c:pt>
                <c:pt idx="4011">
                  <c:v>22.3</c:v>
                </c:pt>
                <c:pt idx="4012">
                  <c:v>22.28</c:v>
                </c:pt>
                <c:pt idx="4013">
                  <c:v>22.46</c:v>
                </c:pt>
                <c:pt idx="4014">
                  <c:v>22.96</c:v>
                </c:pt>
                <c:pt idx="4015">
                  <c:v>23.24</c:v>
                </c:pt>
                <c:pt idx="4016">
                  <c:v>24.02</c:v>
                </c:pt>
                <c:pt idx="4017">
                  <c:v>24.46</c:v>
                </c:pt>
                <c:pt idx="4018">
                  <c:v>25.7</c:v>
                </c:pt>
                <c:pt idx="4019">
                  <c:v>26.919999999999998</c:v>
                </c:pt>
                <c:pt idx="4020">
                  <c:v>28.560000000000002</c:v>
                </c:pt>
                <c:pt idx="4021">
                  <c:v>29.2</c:v>
                </c:pt>
                <c:pt idx="4022">
                  <c:v>29.540000000000003</c:v>
                </c:pt>
                <c:pt idx="4023">
                  <c:v>30.5</c:v>
                </c:pt>
                <c:pt idx="4024">
                  <c:v>31.5</c:v>
                </c:pt>
                <c:pt idx="4025">
                  <c:v>32.86</c:v>
                </c:pt>
                <c:pt idx="4026">
                  <c:v>33.220000000000006</c:v>
                </c:pt>
                <c:pt idx="4027">
                  <c:v>34.159999999999997</c:v>
                </c:pt>
                <c:pt idx="4028">
                  <c:v>34.6</c:v>
                </c:pt>
                <c:pt idx="4029">
                  <c:v>35.08</c:v>
                </c:pt>
                <c:pt idx="4030">
                  <c:v>35.680000000000007</c:v>
                </c:pt>
                <c:pt idx="4031">
                  <c:v>35.54</c:v>
                </c:pt>
                <c:pt idx="4032">
                  <c:v>35.6</c:v>
                </c:pt>
                <c:pt idx="4033">
                  <c:v>35.58</c:v>
                </c:pt>
                <c:pt idx="4034">
                  <c:v>36.019999999999996</c:v>
                </c:pt>
                <c:pt idx="4035">
                  <c:v>36.42</c:v>
                </c:pt>
                <c:pt idx="4036">
                  <c:v>36.6</c:v>
                </c:pt>
                <c:pt idx="4037">
                  <c:v>36.779999999999994</c:v>
                </c:pt>
                <c:pt idx="4038">
                  <c:v>37</c:v>
                </c:pt>
                <c:pt idx="4039">
                  <c:v>37.299999999999997</c:v>
                </c:pt>
                <c:pt idx="4040">
                  <c:v>37.339999999999996</c:v>
                </c:pt>
                <c:pt idx="4041">
                  <c:v>38.119999999999997</c:v>
                </c:pt>
                <c:pt idx="4042">
                  <c:v>38.279999999999994</c:v>
                </c:pt>
                <c:pt idx="4043">
                  <c:v>38.959999999999994</c:v>
                </c:pt>
                <c:pt idx="4044">
                  <c:v>38.980000000000004</c:v>
                </c:pt>
                <c:pt idx="4045">
                  <c:v>39.619999999999997</c:v>
                </c:pt>
                <c:pt idx="4046">
                  <c:v>39.1</c:v>
                </c:pt>
                <c:pt idx="4047">
                  <c:v>39.379999999999995</c:v>
                </c:pt>
                <c:pt idx="4048">
                  <c:v>39.04</c:v>
                </c:pt>
                <c:pt idx="4049">
                  <c:v>39.72</c:v>
                </c:pt>
                <c:pt idx="4050">
                  <c:v>40.04</c:v>
                </c:pt>
                <c:pt idx="4051">
                  <c:v>40.300000000000004</c:v>
                </c:pt>
                <c:pt idx="4052">
                  <c:v>40.700000000000003</c:v>
                </c:pt>
                <c:pt idx="4053">
                  <c:v>41.04</c:v>
                </c:pt>
                <c:pt idx="4054">
                  <c:v>41.2</c:v>
                </c:pt>
                <c:pt idx="4055">
                  <c:v>40.86</c:v>
                </c:pt>
                <c:pt idx="4056">
                  <c:v>40.68</c:v>
                </c:pt>
                <c:pt idx="4057">
                  <c:v>40.480000000000004</c:v>
                </c:pt>
                <c:pt idx="4058">
                  <c:v>40.22</c:v>
                </c:pt>
                <c:pt idx="4059">
                  <c:v>40.32</c:v>
                </c:pt>
                <c:pt idx="4060">
                  <c:v>40.219999999999992</c:v>
                </c:pt>
                <c:pt idx="4061">
                  <c:v>39.619999999999997</c:v>
                </c:pt>
                <c:pt idx="4062">
                  <c:v>39.839999999999996</c:v>
                </c:pt>
                <c:pt idx="4063">
                  <c:v>39.620000000000005</c:v>
                </c:pt>
                <c:pt idx="4064">
                  <c:v>39.339999999999996</c:v>
                </c:pt>
                <c:pt idx="4065">
                  <c:v>39.96</c:v>
                </c:pt>
                <c:pt idx="4066">
                  <c:v>39.82</c:v>
                </c:pt>
                <c:pt idx="4067">
                  <c:v>40.08</c:v>
                </c:pt>
                <c:pt idx="4068">
                  <c:v>39.700000000000003</c:v>
                </c:pt>
                <c:pt idx="4069">
                  <c:v>39.519999999999996</c:v>
                </c:pt>
                <c:pt idx="4070">
                  <c:v>39.700000000000003</c:v>
                </c:pt>
                <c:pt idx="4071">
                  <c:v>39.64</c:v>
                </c:pt>
                <c:pt idx="4072">
                  <c:v>39.160000000000004</c:v>
                </c:pt>
                <c:pt idx="4073">
                  <c:v>38.739999999999995</c:v>
                </c:pt>
                <c:pt idx="4074">
                  <c:v>38.820000000000007</c:v>
                </c:pt>
                <c:pt idx="4075">
                  <c:v>39.879999999999995</c:v>
                </c:pt>
                <c:pt idx="4076">
                  <c:v>40.08</c:v>
                </c:pt>
                <c:pt idx="4077">
                  <c:v>40.459999999999994</c:v>
                </c:pt>
                <c:pt idx="4078">
                  <c:v>41.46</c:v>
                </c:pt>
                <c:pt idx="4079">
                  <c:v>40.72</c:v>
                </c:pt>
                <c:pt idx="4080">
                  <c:v>41.519999999999996</c:v>
                </c:pt>
                <c:pt idx="4081">
                  <c:v>40.660000000000004</c:v>
                </c:pt>
                <c:pt idx="4082">
                  <c:v>41.280000000000008</c:v>
                </c:pt>
                <c:pt idx="4083">
                  <c:v>42.96</c:v>
                </c:pt>
                <c:pt idx="4084">
                  <c:v>44.38</c:v>
                </c:pt>
                <c:pt idx="4085">
                  <c:v>44.72</c:v>
                </c:pt>
                <c:pt idx="4086">
                  <c:v>45.12</c:v>
                </c:pt>
                <c:pt idx="4087">
                  <c:v>46.260000000000005</c:v>
                </c:pt>
                <c:pt idx="4088">
                  <c:v>48.02</c:v>
                </c:pt>
                <c:pt idx="4089">
                  <c:v>48.61999999999999</c:v>
                </c:pt>
                <c:pt idx="4090">
                  <c:v>48.839999999999996</c:v>
                </c:pt>
                <c:pt idx="4091">
                  <c:v>48.54</c:v>
                </c:pt>
                <c:pt idx="4092">
                  <c:v>46.820000000000007</c:v>
                </c:pt>
                <c:pt idx="4093">
                  <c:v>44.839999999999996</c:v>
                </c:pt>
                <c:pt idx="4094">
                  <c:v>46.540000000000006</c:v>
                </c:pt>
                <c:pt idx="4095">
                  <c:v>47.02</c:v>
                </c:pt>
                <c:pt idx="4096">
                  <c:v>46.64</c:v>
                </c:pt>
                <c:pt idx="4097">
                  <c:v>44.779999999999994</c:v>
                </c:pt>
                <c:pt idx="4098">
                  <c:v>45.42</c:v>
                </c:pt>
                <c:pt idx="4099">
                  <c:v>45.98</c:v>
                </c:pt>
                <c:pt idx="4100">
                  <c:v>47.58</c:v>
                </c:pt>
                <c:pt idx="4101">
                  <c:v>48.6</c:v>
                </c:pt>
                <c:pt idx="4102">
                  <c:v>48.82</c:v>
                </c:pt>
                <c:pt idx="4103">
                  <c:v>48.9</c:v>
                </c:pt>
                <c:pt idx="4104">
                  <c:v>47.94</c:v>
                </c:pt>
                <c:pt idx="4105">
                  <c:v>46.3</c:v>
                </c:pt>
                <c:pt idx="4106">
                  <c:v>47.02</c:v>
                </c:pt>
                <c:pt idx="4107">
                  <c:v>46</c:v>
                </c:pt>
                <c:pt idx="4108">
                  <c:v>47.160000000000004</c:v>
                </c:pt>
                <c:pt idx="4109">
                  <c:v>46.34</c:v>
                </c:pt>
                <c:pt idx="4110">
                  <c:v>49.300000000000004</c:v>
                </c:pt>
                <c:pt idx="4111">
                  <c:v>49.6</c:v>
                </c:pt>
                <c:pt idx="4112">
                  <c:v>48.900000000000006</c:v>
                </c:pt>
                <c:pt idx="4113">
                  <c:v>48.440000000000005</c:v>
                </c:pt>
                <c:pt idx="4114">
                  <c:v>49.519999999999996</c:v>
                </c:pt>
                <c:pt idx="4115">
                  <c:v>50.5</c:v>
                </c:pt>
                <c:pt idx="4116">
                  <c:v>49.42</c:v>
                </c:pt>
                <c:pt idx="4117">
                  <c:v>48.300000000000004</c:v>
                </c:pt>
                <c:pt idx="4118">
                  <c:v>47.480000000000004</c:v>
                </c:pt>
                <c:pt idx="4119">
                  <c:v>42.66</c:v>
                </c:pt>
                <c:pt idx="4120">
                  <c:v>41.96</c:v>
                </c:pt>
                <c:pt idx="4121">
                  <c:v>40.42</c:v>
                </c:pt>
                <c:pt idx="4122">
                  <c:v>38.519999999999996</c:v>
                </c:pt>
                <c:pt idx="4123">
                  <c:v>36.660000000000004</c:v>
                </c:pt>
                <c:pt idx="4124">
                  <c:v>35.96</c:v>
                </c:pt>
                <c:pt idx="4125">
                  <c:v>36.04</c:v>
                </c:pt>
                <c:pt idx="4126">
                  <c:v>35.260000000000005</c:v>
                </c:pt>
                <c:pt idx="4127">
                  <c:v>34.92</c:v>
                </c:pt>
                <c:pt idx="4128">
                  <c:v>34.840000000000003</c:v>
                </c:pt>
                <c:pt idx="4129">
                  <c:v>33.64</c:v>
                </c:pt>
                <c:pt idx="4130">
                  <c:v>33.94</c:v>
                </c:pt>
                <c:pt idx="4131">
                  <c:v>34.760000000000005</c:v>
                </c:pt>
                <c:pt idx="4132">
                  <c:v>34.760000000000005</c:v>
                </c:pt>
                <c:pt idx="4133">
                  <c:v>35.36</c:v>
                </c:pt>
                <c:pt idx="4134">
                  <c:v>35.36</c:v>
                </c:pt>
                <c:pt idx="4135">
                  <c:v>34.739999999999995</c:v>
                </c:pt>
                <c:pt idx="4136">
                  <c:v>35.519999999999996</c:v>
                </c:pt>
                <c:pt idx="4137">
                  <c:v>35.82</c:v>
                </c:pt>
                <c:pt idx="4138">
                  <c:v>35.739999999999995</c:v>
                </c:pt>
                <c:pt idx="4139">
                  <c:v>36.040000000000006</c:v>
                </c:pt>
                <c:pt idx="4140">
                  <c:v>36.260000000000005</c:v>
                </c:pt>
                <c:pt idx="4141">
                  <c:v>36.28</c:v>
                </c:pt>
                <c:pt idx="4142">
                  <c:v>36.700000000000003</c:v>
                </c:pt>
                <c:pt idx="4143">
                  <c:v>36.64</c:v>
                </c:pt>
                <c:pt idx="4144">
                  <c:v>36.160000000000004</c:v>
                </c:pt>
                <c:pt idx="4145">
                  <c:v>36.28</c:v>
                </c:pt>
                <c:pt idx="4146">
                  <c:v>36.28</c:v>
                </c:pt>
                <c:pt idx="4147">
                  <c:v>36.700000000000003</c:v>
                </c:pt>
                <c:pt idx="4148">
                  <c:v>36.5</c:v>
                </c:pt>
                <c:pt idx="4149">
                  <c:v>36.4</c:v>
                </c:pt>
                <c:pt idx="4150">
                  <c:v>36.299999999999997</c:v>
                </c:pt>
                <c:pt idx="4151">
                  <c:v>36.679999999999993</c:v>
                </c:pt>
                <c:pt idx="4152">
                  <c:v>36.519999999999996</c:v>
                </c:pt>
                <c:pt idx="4153">
                  <c:v>36.54</c:v>
                </c:pt>
                <c:pt idx="4154">
                  <c:v>36.24</c:v>
                </c:pt>
                <c:pt idx="4155">
                  <c:v>36.320000000000007</c:v>
                </c:pt>
                <c:pt idx="4156">
                  <c:v>36.700000000000003</c:v>
                </c:pt>
                <c:pt idx="4157">
                  <c:v>36.54</c:v>
                </c:pt>
                <c:pt idx="4158">
                  <c:v>36.14</c:v>
                </c:pt>
                <c:pt idx="4159">
                  <c:v>35.64</c:v>
                </c:pt>
                <c:pt idx="4160">
                  <c:v>35.56</c:v>
                </c:pt>
                <c:pt idx="4161">
                  <c:v>35.24</c:v>
                </c:pt>
                <c:pt idx="4162">
                  <c:v>35.059999999999995</c:v>
                </c:pt>
                <c:pt idx="4163">
                  <c:v>34.840000000000003</c:v>
                </c:pt>
                <c:pt idx="4164">
                  <c:v>34.68</c:v>
                </c:pt>
                <c:pt idx="4165">
                  <c:v>34.46</c:v>
                </c:pt>
                <c:pt idx="4166">
                  <c:v>34.799999999999997</c:v>
                </c:pt>
                <c:pt idx="4167">
                  <c:v>34.160000000000004</c:v>
                </c:pt>
                <c:pt idx="4168">
                  <c:v>34.04</c:v>
                </c:pt>
                <c:pt idx="4169">
                  <c:v>33.380000000000003</c:v>
                </c:pt>
                <c:pt idx="4170">
                  <c:v>32.6</c:v>
                </c:pt>
                <c:pt idx="4171">
                  <c:v>32.660000000000004</c:v>
                </c:pt>
                <c:pt idx="4172">
                  <c:v>32.380000000000003</c:v>
                </c:pt>
                <c:pt idx="4173">
                  <c:v>32.160000000000004</c:v>
                </c:pt>
                <c:pt idx="4174">
                  <c:v>31.939999999999998</c:v>
                </c:pt>
                <c:pt idx="4175">
                  <c:v>31.559999999999995</c:v>
                </c:pt>
                <c:pt idx="4176">
                  <c:v>32.119999999999997</c:v>
                </c:pt>
                <c:pt idx="4177">
                  <c:v>31.459999999999997</c:v>
                </c:pt>
                <c:pt idx="4178">
                  <c:v>31.5</c:v>
                </c:pt>
                <c:pt idx="4179">
                  <c:v>31.380000000000003</c:v>
                </c:pt>
                <c:pt idx="4180">
                  <c:v>31.48</c:v>
                </c:pt>
                <c:pt idx="4181">
                  <c:v>31.46</c:v>
                </c:pt>
                <c:pt idx="4182">
                  <c:v>31.080000000000002</c:v>
                </c:pt>
                <c:pt idx="4183">
                  <c:v>30.959999999999997</c:v>
                </c:pt>
                <c:pt idx="4184">
                  <c:v>30.72</c:v>
                </c:pt>
                <c:pt idx="4185">
                  <c:v>30.68</c:v>
                </c:pt>
                <c:pt idx="4186">
                  <c:v>30.72</c:v>
                </c:pt>
                <c:pt idx="4187">
                  <c:v>30.24</c:v>
                </c:pt>
                <c:pt idx="4188">
                  <c:v>30.1</c:v>
                </c:pt>
                <c:pt idx="4189">
                  <c:v>30.28</c:v>
                </c:pt>
                <c:pt idx="4190">
                  <c:v>30.18</c:v>
                </c:pt>
                <c:pt idx="4191">
                  <c:v>29.639999999999997</c:v>
                </c:pt>
                <c:pt idx="4192">
                  <c:v>29.839999999999996</c:v>
                </c:pt>
                <c:pt idx="4193">
                  <c:v>29.639999999999997</c:v>
                </c:pt>
                <c:pt idx="4194">
                  <c:v>29.8</c:v>
                </c:pt>
                <c:pt idx="4195">
                  <c:v>29.619999999999997</c:v>
                </c:pt>
                <c:pt idx="4196">
                  <c:v>29.419999999999998</c:v>
                </c:pt>
                <c:pt idx="4197">
                  <c:v>29.560000000000002</c:v>
                </c:pt>
                <c:pt idx="4198">
                  <c:v>29.619999999999997</c:v>
                </c:pt>
                <c:pt idx="4199">
                  <c:v>29.439999999999998</c:v>
                </c:pt>
                <c:pt idx="4200">
                  <c:v>29.179999999999996</c:v>
                </c:pt>
                <c:pt idx="4201">
                  <c:v>29.119999999999997</c:v>
                </c:pt>
                <c:pt idx="4202">
                  <c:v>29.46</c:v>
                </c:pt>
                <c:pt idx="4203">
                  <c:v>29.68</c:v>
                </c:pt>
                <c:pt idx="4204">
                  <c:v>29.619999999999997</c:v>
                </c:pt>
                <c:pt idx="4205">
                  <c:v>30.060000000000002</c:v>
                </c:pt>
                <c:pt idx="4206">
                  <c:v>29.959999999999997</c:v>
                </c:pt>
                <c:pt idx="4207">
                  <c:v>29.840000000000003</c:v>
                </c:pt>
                <c:pt idx="4208">
                  <c:v>29.8</c:v>
                </c:pt>
                <c:pt idx="4209">
                  <c:v>29.940000000000005</c:v>
                </c:pt>
                <c:pt idx="4210">
                  <c:v>30.159999999999997</c:v>
                </c:pt>
                <c:pt idx="4211">
                  <c:v>30.48</c:v>
                </c:pt>
                <c:pt idx="4212">
                  <c:v>30.32</c:v>
                </c:pt>
                <c:pt idx="4213">
                  <c:v>30.439999999999998</c:v>
                </c:pt>
                <c:pt idx="4214">
                  <c:v>29.9</c:v>
                </c:pt>
                <c:pt idx="4215">
                  <c:v>30.2</c:v>
                </c:pt>
                <c:pt idx="4216">
                  <c:v>30.020000000000003</c:v>
                </c:pt>
                <c:pt idx="4217">
                  <c:v>30.18</c:v>
                </c:pt>
                <c:pt idx="4218">
                  <c:v>30.24</c:v>
                </c:pt>
                <c:pt idx="4219">
                  <c:v>30.2</c:v>
                </c:pt>
                <c:pt idx="4220">
                  <c:v>29.98</c:v>
                </c:pt>
                <c:pt idx="4221">
                  <c:v>29.82</c:v>
                </c:pt>
                <c:pt idx="4222">
                  <c:v>30.28</c:v>
                </c:pt>
                <c:pt idx="4223">
                  <c:v>30</c:v>
                </c:pt>
                <c:pt idx="4224">
                  <c:v>29.98</c:v>
                </c:pt>
                <c:pt idx="4225">
                  <c:v>29.659999999999997</c:v>
                </c:pt>
                <c:pt idx="4226">
                  <c:v>29.839999999999996</c:v>
                </c:pt>
                <c:pt idx="4227">
                  <c:v>29.839999999999996</c:v>
                </c:pt>
                <c:pt idx="4228">
                  <c:v>29.98</c:v>
                </c:pt>
                <c:pt idx="4229">
                  <c:v>29.8</c:v>
                </c:pt>
                <c:pt idx="4230">
                  <c:v>29.4</c:v>
                </c:pt>
                <c:pt idx="4231">
                  <c:v>29.5</c:v>
                </c:pt>
                <c:pt idx="4232">
                  <c:v>29.46</c:v>
                </c:pt>
                <c:pt idx="4233">
                  <c:v>29.78</c:v>
                </c:pt>
                <c:pt idx="4234">
                  <c:v>29.24</c:v>
                </c:pt>
                <c:pt idx="4235">
                  <c:v>29.919999999999998</c:v>
                </c:pt>
                <c:pt idx="4236">
                  <c:v>28.939999999999998</c:v>
                </c:pt>
                <c:pt idx="4237">
                  <c:v>28.28</c:v>
                </c:pt>
                <c:pt idx="4238">
                  <c:v>28.060000000000002</c:v>
                </c:pt>
                <c:pt idx="4239">
                  <c:v>27.8</c:v>
                </c:pt>
                <c:pt idx="4240">
                  <c:v>27.82</c:v>
                </c:pt>
                <c:pt idx="4241">
                  <c:v>27.8</c:v>
                </c:pt>
                <c:pt idx="4242">
                  <c:v>27.3</c:v>
                </c:pt>
                <c:pt idx="4243">
                  <c:v>25.620000000000005</c:v>
                </c:pt>
                <c:pt idx="4244">
                  <c:v>23.740000000000002</c:v>
                </c:pt>
                <c:pt idx="4245">
                  <c:v>24.4</c:v>
                </c:pt>
                <c:pt idx="4246">
                  <c:v>24.5</c:v>
                </c:pt>
                <c:pt idx="4247">
                  <c:v>24.979999999999997</c:v>
                </c:pt>
                <c:pt idx="4248">
                  <c:v>24.32</c:v>
                </c:pt>
                <c:pt idx="4249">
                  <c:v>24.6</c:v>
                </c:pt>
                <c:pt idx="4250">
                  <c:v>24.3</c:v>
                </c:pt>
                <c:pt idx="4251">
                  <c:v>25</c:v>
                </c:pt>
                <c:pt idx="4252">
                  <c:v>25.059999999999995</c:v>
                </c:pt>
                <c:pt idx="4253">
                  <c:v>25.06</c:v>
                </c:pt>
                <c:pt idx="4254">
                  <c:v>24.82</c:v>
                </c:pt>
                <c:pt idx="4255">
                  <c:v>25.28</c:v>
                </c:pt>
                <c:pt idx="4256">
                  <c:v>25.419999999999998</c:v>
                </c:pt>
                <c:pt idx="4257">
                  <c:v>24.84</c:v>
                </c:pt>
                <c:pt idx="4258">
                  <c:v>24.72</c:v>
                </c:pt>
                <c:pt idx="4259">
                  <c:v>24.639999999999997</c:v>
                </c:pt>
                <c:pt idx="4260">
                  <c:v>24.560000000000002</c:v>
                </c:pt>
                <c:pt idx="4261">
                  <c:v>24.839999999999996</c:v>
                </c:pt>
                <c:pt idx="4262">
                  <c:v>24.5</c:v>
                </c:pt>
                <c:pt idx="4263">
                  <c:v>23.96</c:v>
                </c:pt>
                <c:pt idx="4264">
                  <c:v>24.320000000000004</c:v>
                </c:pt>
                <c:pt idx="4265">
                  <c:v>25.58</c:v>
                </c:pt>
                <c:pt idx="4266">
                  <c:v>26.020000000000003</c:v>
                </c:pt>
                <c:pt idx="4267">
                  <c:v>26.880000000000003</c:v>
                </c:pt>
                <c:pt idx="4268">
                  <c:v>27.119999999999997</c:v>
                </c:pt>
                <c:pt idx="4269">
                  <c:v>27.560000000000002</c:v>
                </c:pt>
                <c:pt idx="4270">
                  <c:v>27.619999999999997</c:v>
                </c:pt>
                <c:pt idx="4271">
                  <c:v>27.439999999999998</c:v>
                </c:pt>
                <c:pt idx="4272">
                  <c:v>28.3</c:v>
                </c:pt>
                <c:pt idx="4273">
                  <c:v>28.04</c:v>
                </c:pt>
                <c:pt idx="4274">
                  <c:v>27.52</c:v>
                </c:pt>
                <c:pt idx="4275">
                  <c:v>27.3</c:v>
                </c:pt>
                <c:pt idx="4276">
                  <c:v>28.659999999999997</c:v>
                </c:pt>
                <c:pt idx="4277">
                  <c:v>28.679999999999996</c:v>
                </c:pt>
                <c:pt idx="4278">
                  <c:v>29.439999999999998</c:v>
                </c:pt>
                <c:pt idx="4279">
                  <c:v>29.619999999999997</c:v>
                </c:pt>
                <c:pt idx="4280">
                  <c:v>29.919999999999998</c:v>
                </c:pt>
                <c:pt idx="4281">
                  <c:v>30.119999999999997</c:v>
                </c:pt>
                <c:pt idx="4282">
                  <c:v>30.7</c:v>
                </c:pt>
                <c:pt idx="4283">
                  <c:v>30.940000000000005</c:v>
                </c:pt>
                <c:pt idx="4284">
                  <c:v>31.119999999999997</c:v>
                </c:pt>
                <c:pt idx="4285">
                  <c:v>31.78</c:v>
                </c:pt>
                <c:pt idx="4286">
                  <c:v>32.199999999999996</c:v>
                </c:pt>
                <c:pt idx="4287">
                  <c:v>32.379999999999995</c:v>
                </c:pt>
                <c:pt idx="4288">
                  <c:v>31.82</c:v>
                </c:pt>
                <c:pt idx="4289">
                  <c:v>32.64</c:v>
                </c:pt>
                <c:pt idx="4290">
                  <c:v>32.660000000000004</c:v>
                </c:pt>
                <c:pt idx="4291">
                  <c:v>32.979999999999997</c:v>
                </c:pt>
                <c:pt idx="4292">
                  <c:v>32.56</c:v>
                </c:pt>
                <c:pt idx="4293">
                  <c:v>32.660000000000004</c:v>
                </c:pt>
                <c:pt idx="4294">
                  <c:v>32.320000000000007</c:v>
                </c:pt>
                <c:pt idx="4295">
                  <c:v>32.64</c:v>
                </c:pt>
                <c:pt idx="4296">
                  <c:v>32.58</c:v>
                </c:pt>
                <c:pt idx="4297">
                  <c:v>32.220000000000006</c:v>
                </c:pt>
                <c:pt idx="4298">
                  <c:v>31.9</c:v>
                </c:pt>
                <c:pt idx="4299">
                  <c:v>32.4</c:v>
                </c:pt>
                <c:pt idx="4300">
                  <c:v>32.54</c:v>
                </c:pt>
                <c:pt idx="4301">
                  <c:v>32.559999999999995</c:v>
                </c:pt>
                <c:pt idx="4302">
                  <c:v>32.44</c:v>
                </c:pt>
                <c:pt idx="4303">
                  <c:v>33.299999999999997</c:v>
                </c:pt>
                <c:pt idx="4304">
                  <c:v>33.760000000000005</c:v>
                </c:pt>
                <c:pt idx="4305">
                  <c:v>33.58</c:v>
                </c:pt>
                <c:pt idx="4306">
                  <c:v>33.159999999999997</c:v>
                </c:pt>
                <c:pt idx="4307">
                  <c:v>32.92</c:v>
                </c:pt>
                <c:pt idx="4308">
                  <c:v>32.86</c:v>
                </c:pt>
                <c:pt idx="4309">
                  <c:v>33.42</c:v>
                </c:pt>
                <c:pt idx="4310">
                  <c:v>32.92</c:v>
                </c:pt>
                <c:pt idx="4311">
                  <c:v>33.72</c:v>
                </c:pt>
                <c:pt idx="4312">
                  <c:v>34.339999999999996</c:v>
                </c:pt>
                <c:pt idx="4313">
                  <c:v>34.260000000000005</c:v>
                </c:pt>
                <c:pt idx="4314">
                  <c:v>34.220000000000006</c:v>
                </c:pt>
                <c:pt idx="4315">
                  <c:v>34.459999999999994</c:v>
                </c:pt>
                <c:pt idx="4316">
                  <c:v>34.78</c:v>
                </c:pt>
                <c:pt idx="4317">
                  <c:v>34.26</c:v>
                </c:pt>
                <c:pt idx="4318">
                  <c:v>34.46</c:v>
                </c:pt>
                <c:pt idx="4319">
                  <c:v>33.94</c:v>
                </c:pt>
                <c:pt idx="4320">
                  <c:v>34.080000000000005</c:v>
                </c:pt>
                <c:pt idx="4321">
                  <c:v>34.58</c:v>
                </c:pt>
                <c:pt idx="4322">
                  <c:v>33.399999999999991</c:v>
                </c:pt>
                <c:pt idx="4323">
                  <c:v>33.799999999999997</c:v>
                </c:pt>
                <c:pt idx="4324">
                  <c:v>34.1</c:v>
                </c:pt>
                <c:pt idx="4325">
                  <c:v>33.32</c:v>
                </c:pt>
                <c:pt idx="4326">
                  <c:v>32.76</c:v>
                </c:pt>
                <c:pt idx="4327">
                  <c:v>32.520000000000003</c:v>
                </c:pt>
                <c:pt idx="4328">
                  <c:v>33.36</c:v>
                </c:pt>
                <c:pt idx="4329">
                  <c:v>33.239999999999995</c:v>
                </c:pt>
                <c:pt idx="4330">
                  <c:v>33.179999999999993</c:v>
                </c:pt>
                <c:pt idx="4331">
                  <c:v>32.779999999999994</c:v>
                </c:pt>
                <c:pt idx="4332">
                  <c:v>34.700000000000003</c:v>
                </c:pt>
                <c:pt idx="4333">
                  <c:v>35.160000000000004</c:v>
                </c:pt>
                <c:pt idx="4334">
                  <c:v>34.320000000000007</c:v>
                </c:pt>
                <c:pt idx="4335">
                  <c:v>34.739999999999995</c:v>
                </c:pt>
                <c:pt idx="4336">
                  <c:v>34.14</c:v>
                </c:pt>
                <c:pt idx="4337">
                  <c:v>34.9</c:v>
                </c:pt>
                <c:pt idx="4338">
                  <c:v>34.339999999999996</c:v>
                </c:pt>
                <c:pt idx="4339">
                  <c:v>34.380000000000003</c:v>
                </c:pt>
                <c:pt idx="4340">
                  <c:v>34.42</c:v>
                </c:pt>
                <c:pt idx="4341">
                  <c:v>34.679999999999993</c:v>
                </c:pt>
                <c:pt idx="4342">
                  <c:v>34</c:v>
                </c:pt>
                <c:pt idx="4343">
                  <c:v>33.46</c:v>
                </c:pt>
                <c:pt idx="4344">
                  <c:v>32.92</c:v>
                </c:pt>
                <c:pt idx="4345">
                  <c:v>32.260000000000005</c:v>
                </c:pt>
                <c:pt idx="4346">
                  <c:v>31.6</c:v>
                </c:pt>
                <c:pt idx="4347">
                  <c:v>31.380000000000003</c:v>
                </c:pt>
                <c:pt idx="4348">
                  <c:v>31.080000000000002</c:v>
                </c:pt>
                <c:pt idx="4349">
                  <c:v>30.76</c:v>
                </c:pt>
                <c:pt idx="4350">
                  <c:v>31.76</c:v>
                </c:pt>
                <c:pt idx="4351">
                  <c:v>31.28</c:v>
                </c:pt>
                <c:pt idx="4352">
                  <c:v>31.52</c:v>
                </c:pt>
                <c:pt idx="4353">
                  <c:v>31.380000000000003</c:v>
                </c:pt>
                <c:pt idx="4354">
                  <c:v>31.4</c:v>
                </c:pt>
                <c:pt idx="4355">
                  <c:v>30.74</c:v>
                </c:pt>
                <c:pt idx="4356">
                  <c:v>31.4</c:v>
                </c:pt>
                <c:pt idx="4357">
                  <c:v>31.380000000000003</c:v>
                </c:pt>
                <c:pt idx="4358">
                  <c:v>31.059999999999995</c:v>
                </c:pt>
                <c:pt idx="4359">
                  <c:v>31.52</c:v>
                </c:pt>
                <c:pt idx="4360">
                  <c:v>30.6</c:v>
                </c:pt>
                <c:pt idx="4361">
                  <c:v>30.619999999999997</c:v>
                </c:pt>
                <c:pt idx="4362">
                  <c:v>30.619999999999997</c:v>
                </c:pt>
                <c:pt idx="4363">
                  <c:v>30.559999999999995</c:v>
                </c:pt>
                <c:pt idx="4364">
                  <c:v>28.98</c:v>
                </c:pt>
                <c:pt idx="4365">
                  <c:v>30.439999999999998</c:v>
                </c:pt>
                <c:pt idx="4366">
                  <c:v>30.7</c:v>
                </c:pt>
                <c:pt idx="4367">
                  <c:v>29.839999999999996</c:v>
                </c:pt>
                <c:pt idx="4368">
                  <c:v>29.619999999999997</c:v>
                </c:pt>
                <c:pt idx="4369">
                  <c:v>30.3</c:v>
                </c:pt>
                <c:pt idx="4370">
                  <c:v>29.7</c:v>
                </c:pt>
                <c:pt idx="4371">
                  <c:v>29.880000000000003</c:v>
                </c:pt>
                <c:pt idx="4372">
                  <c:v>29.459999999999997</c:v>
                </c:pt>
                <c:pt idx="4373">
                  <c:v>29.24</c:v>
                </c:pt>
                <c:pt idx="4374">
                  <c:v>29.439999999999998</c:v>
                </c:pt>
                <c:pt idx="4375">
                  <c:v>29.560000000000002</c:v>
                </c:pt>
                <c:pt idx="4376">
                  <c:v>30.380000000000003</c:v>
                </c:pt>
                <c:pt idx="4377">
                  <c:v>30.7</c:v>
                </c:pt>
                <c:pt idx="4378">
                  <c:v>30.540000000000003</c:v>
                </c:pt>
                <c:pt idx="4379">
                  <c:v>30.560000000000002</c:v>
                </c:pt>
                <c:pt idx="4380">
                  <c:v>31.339999999999996</c:v>
                </c:pt>
                <c:pt idx="4381">
                  <c:v>31.860000000000003</c:v>
                </c:pt>
                <c:pt idx="4382">
                  <c:v>32.56</c:v>
                </c:pt>
                <c:pt idx="4383">
                  <c:v>31.359999999999996</c:v>
                </c:pt>
                <c:pt idx="4384">
                  <c:v>31.740000000000002</c:v>
                </c:pt>
                <c:pt idx="4385">
                  <c:v>31.6</c:v>
                </c:pt>
                <c:pt idx="4386">
                  <c:v>31.98</c:v>
                </c:pt>
                <c:pt idx="4387">
                  <c:v>32.44</c:v>
                </c:pt>
                <c:pt idx="4388">
                  <c:v>32.82</c:v>
                </c:pt>
                <c:pt idx="4389">
                  <c:v>32.9</c:v>
                </c:pt>
                <c:pt idx="4390">
                  <c:v>33.480000000000004</c:v>
                </c:pt>
                <c:pt idx="4391">
                  <c:v>33.08</c:v>
                </c:pt>
                <c:pt idx="4392">
                  <c:v>32.82</c:v>
                </c:pt>
                <c:pt idx="4393">
                  <c:v>32.619999999999997</c:v>
                </c:pt>
                <c:pt idx="4394">
                  <c:v>33.200000000000003</c:v>
                </c:pt>
                <c:pt idx="4395">
                  <c:v>33.14</c:v>
                </c:pt>
                <c:pt idx="4396">
                  <c:v>33.339999999999996</c:v>
                </c:pt>
                <c:pt idx="4397">
                  <c:v>34.1</c:v>
                </c:pt>
                <c:pt idx="4398">
                  <c:v>32.76</c:v>
                </c:pt>
                <c:pt idx="4399">
                  <c:v>34.200000000000003</c:v>
                </c:pt>
                <c:pt idx="4400">
                  <c:v>33.879999999999995</c:v>
                </c:pt>
                <c:pt idx="4401">
                  <c:v>34.179999999999993</c:v>
                </c:pt>
                <c:pt idx="4402">
                  <c:v>34.320000000000007</c:v>
                </c:pt>
                <c:pt idx="4403">
                  <c:v>34.18</c:v>
                </c:pt>
                <c:pt idx="4404">
                  <c:v>34.619999999999997</c:v>
                </c:pt>
                <c:pt idx="4405">
                  <c:v>35.36</c:v>
                </c:pt>
                <c:pt idx="4406">
                  <c:v>34.979999999999997</c:v>
                </c:pt>
                <c:pt idx="4407">
                  <c:v>35.279999999999994</c:v>
                </c:pt>
                <c:pt idx="4408">
                  <c:v>34.839999999999996</c:v>
                </c:pt>
                <c:pt idx="4409">
                  <c:v>35.400000000000006</c:v>
                </c:pt>
                <c:pt idx="4410">
                  <c:v>35.76</c:v>
                </c:pt>
                <c:pt idx="4411">
                  <c:v>36.4</c:v>
                </c:pt>
                <c:pt idx="4412">
                  <c:v>36.6</c:v>
                </c:pt>
                <c:pt idx="4413">
                  <c:v>36.64</c:v>
                </c:pt>
                <c:pt idx="4414">
                  <c:v>36.339999999999996</c:v>
                </c:pt>
                <c:pt idx="4415">
                  <c:v>36.299999999999997</c:v>
                </c:pt>
                <c:pt idx="4416">
                  <c:v>36.28</c:v>
                </c:pt>
                <c:pt idx="4417">
                  <c:v>37</c:v>
                </c:pt>
                <c:pt idx="4418">
                  <c:v>36.56</c:v>
                </c:pt>
                <c:pt idx="4419">
                  <c:v>36.58</c:v>
                </c:pt>
                <c:pt idx="4420">
                  <c:v>36.940000000000005</c:v>
                </c:pt>
                <c:pt idx="4421">
                  <c:v>37.1</c:v>
                </c:pt>
                <c:pt idx="4422">
                  <c:v>37.519999999999996</c:v>
                </c:pt>
                <c:pt idx="4423">
                  <c:v>37.14</c:v>
                </c:pt>
                <c:pt idx="4424">
                  <c:v>38.18</c:v>
                </c:pt>
                <c:pt idx="4425">
                  <c:v>39.679999999999993</c:v>
                </c:pt>
                <c:pt idx="4426">
                  <c:v>39.179999999999993</c:v>
                </c:pt>
                <c:pt idx="4427">
                  <c:v>39.11999999999999</c:v>
                </c:pt>
                <c:pt idx="4428">
                  <c:v>39.260000000000005</c:v>
                </c:pt>
                <c:pt idx="4429">
                  <c:v>39.260000000000005</c:v>
                </c:pt>
                <c:pt idx="4430">
                  <c:v>39.279999999999994</c:v>
                </c:pt>
                <c:pt idx="4431">
                  <c:v>39.159999999999997</c:v>
                </c:pt>
                <c:pt idx="4432">
                  <c:v>39</c:v>
                </c:pt>
                <c:pt idx="4433">
                  <c:v>39.340000000000003</c:v>
                </c:pt>
                <c:pt idx="4434">
                  <c:v>38.9</c:v>
                </c:pt>
                <c:pt idx="4435">
                  <c:v>39.44</c:v>
                </c:pt>
                <c:pt idx="4436">
                  <c:v>39.78</c:v>
                </c:pt>
                <c:pt idx="4437">
                  <c:v>39.700000000000003</c:v>
                </c:pt>
                <c:pt idx="4438">
                  <c:v>39.58</c:v>
                </c:pt>
                <c:pt idx="4439">
                  <c:v>39</c:v>
                </c:pt>
                <c:pt idx="4440">
                  <c:v>38.739999999999995</c:v>
                </c:pt>
                <c:pt idx="4441">
                  <c:v>39.459999999999994</c:v>
                </c:pt>
                <c:pt idx="4442">
                  <c:v>39.64</c:v>
                </c:pt>
                <c:pt idx="4443">
                  <c:v>39.44</c:v>
                </c:pt>
                <c:pt idx="4444">
                  <c:v>39.699999999999996</c:v>
                </c:pt>
                <c:pt idx="4445">
                  <c:v>39.520000000000003</c:v>
                </c:pt>
                <c:pt idx="4446">
                  <c:v>39.44</c:v>
                </c:pt>
                <c:pt idx="4447">
                  <c:v>39.519999999999996</c:v>
                </c:pt>
                <c:pt idx="4448">
                  <c:v>40.14</c:v>
                </c:pt>
                <c:pt idx="4449">
                  <c:v>40.459999999999994</c:v>
                </c:pt>
                <c:pt idx="4450">
                  <c:v>39.799999999999997</c:v>
                </c:pt>
                <c:pt idx="4451">
                  <c:v>39.74</c:v>
                </c:pt>
                <c:pt idx="4452">
                  <c:v>39.9</c:v>
                </c:pt>
                <c:pt idx="4453">
                  <c:v>39.54</c:v>
                </c:pt>
                <c:pt idx="4454">
                  <c:v>39.239999999999995</c:v>
                </c:pt>
                <c:pt idx="4455">
                  <c:v>39.299999999999997</c:v>
                </c:pt>
                <c:pt idx="4456">
                  <c:v>39.32</c:v>
                </c:pt>
                <c:pt idx="4457">
                  <c:v>39.36</c:v>
                </c:pt>
                <c:pt idx="4458">
                  <c:v>39.239999999999995</c:v>
                </c:pt>
                <c:pt idx="4459">
                  <c:v>39.5</c:v>
                </c:pt>
                <c:pt idx="4460">
                  <c:v>39.480000000000004</c:v>
                </c:pt>
                <c:pt idx="4461">
                  <c:v>39.299999999999997</c:v>
                </c:pt>
                <c:pt idx="4462">
                  <c:v>39.339999999999996</c:v>
                </c:pt>
                <c:pt idx="4463">
                  <c:v>39.54</c:v>
                </c:pt>
                <c:pt idx="4464">
                  <c:v>38.94</c:v>
                </c:pt>
                <c:pt idx="4465">
                  <c:v>39.56</c:v>
                </c:pt>
                <c:pt idx="4466">
                  <c:v>39.24</c:v>
                </c:pt>
                <c:pt idx="4467">
                  <c:v>39.6</c:v>
                </c:pt>
                <c:pt idx="4468">
                  <c:v>39.36</c:v>
                </c:pt>
                <c:pt idx="4469">
                  <c:v>39.619999999999997</c:v>
                </c:pt>
                <c:pt idx="4470">
                  <c:v>40.1</c:v>
                </c:pt>
                <c:pt idx="4471">
                  <c:v>40.019999999999996</c:v>
                </c:pt>
                <c:pt idx="4472">
                  <c:v>39.88000000000001</c:v>
                </c:pt>
                <c:pt idx="4473">
                  <c:v>39.799999999999997</c:v>
                </c:pt>
                <c:pt idx="4474">
                  <c:v>39.28</c:v>
                </c:pt>
                <c:pt idx="4475">
                  <c:v>39.260000000000005</c:v>
                </c:pt>
                <c:pt idx="4476">
                  <c:v>38.94</c:v>
                </c:pt>
                <c:pt idx="4477">
                  <c:v>38.46</c:v>
                </c:pt>
                <c:pt idx="4478">
                  <c:v>38.4</c:v>
                </c:pt>
                <c:pt idx="4479">
                  <c:v>37.779999999999994</c:v>
                </c:pt>
                <c:pt idx="4480">
                  <c:v>37.620000000000005</c:v>
                </c:pt>
                <c:pt idx="4481">
                  <c:v>37.540000000000006</c:v>
                </c:pt>
                <c:pt idx="4482">
                  <c:v>37.64</c:v>
                </c:pt>
                <c:pt idx="4483">
                  <c:v>37.56</c:v>
                </c:pt>
                <c:pt idx="4484">
                  <c:v>37.08</c:v>
                </c:pt>
                <c:pt idx="4485">
                  <c:v>36.720000000000006</c:v>
                </c:pt>
                <c:pt idx="4486">
                  <c:v>36.760000000000005</c:v>
                </c:pt>
                <c:pt idx="4487">
                  <c:v>36.36</c:v>
                </c:pt>
                <c:pt idx="4488">
                  <c:v>36.1</c:v>
                </c:pt>
                <c:pt idx="4498">
                  <c:v>34.200000000000003</c:v>
                </c:pt>
                <c:pt idx="4499">
                  <c:v>35.220000000000006</c:v>
                </c:pt>
                <c:pt idx="4500">
                  <c:v>34.1</c:v>
                </c:pt>
                <c:pt idx="4501">
                  <c:v>34.1</c:v>
                </c:pt>
                <c:pt idx="4502">
                  <c:v>34.28</c:v>
                </c:pt>
                <c:pt idx="4503">
                  <c:v>35.06</c:v>
                </c:pt>
                <c:pt idx="4504">
                  <c:v>34.979999999999997</c:v>
                </c:pt>
                <c:pt idx="4505">
                  <c:v>34.36</c:v>
                </c:pt>
                <c:pt idx="4506">
                  <c:v>34.100000000000009</c:v>
                </c:pt>
                <c:pt idx="4507">
                  <c:v>33.4</c:v>
                </c:pt>
                <c:pt idx="4508">
                  <c:v>34.44</c:v>
                </c:pt>
                <c:pt idx="4509">
                  <c:v>33.9</c:v>
                </c:pt>
                <c:pt idx="4510">
                  <c:v>34.82</c:v>
                </c:pt>
                <c:pt idx="4511">
                  <c:v>34.92</c:v>
                </c:pt>
                <c:pt idx="4512">
                  <c:v>35.799999999999997</c:v>
                </c:pt>
                <c:pt idx="4513">
                  <c:v>35.040000000000006</c:v>
                </c:pt>
                <c:pt idx="4514">
                  <c:v>35.120000000000005</c:v>
                </c:pt>
                <c:pt idx="4515">
                  <c:v>34.059999999999995</c:v>
                </c:pt>
                <c:pt idx="4516">
                  <c:v>32.1</c:v>
                </c:pt>
                <c:pt idx="4517">
                  <c:v>32.180000000000007</c:v>
                </c:pt>
                <c:pt idx="4518">
                  <c:v>32.320000000000007</c:v>
                </c:pt>
                <c:pt idx="4519">
                  <c:v>30.220000000000006</c:v>
                </c:pt>
                <c:pt idx="4520">
                  <c:v>28.48</c:v>
                </c:pt>
                <c:pt idx="4521">
                  <c:v>28.32</c:v>
                </c:pt>
                <c:pt idx="4522">
                  <c:v>26.560000000000002</c:v>
                </c:pt>
                <c:pt idx="4523">
                  <c:v>27.119999999999997</c:v>
                </c:pt>
                <c:pt idx="4524">
                  <c:v>24.44</c:v>
                </c:pt>
                <c:pt idx="4525">
                  <c:v>22.639999999999997</c:v>
                </c:pt>
                <c:pt idx="4526">
                  <c:v>20.880000000000003</c:v>
                </c:pt>
                <c:pt idx="4527">
                  <c:v>22.060000000000002</c:v>
                </c:pt>
                <c:pt idx="4528">
                  <c:v>21.96</c:v>
                </c:pt>
                <c:pt idx="4529">
                  <c:v>21.839999999999996</c:v>
                </c:pt>
                <c:pt idx="4530">
                  <c:v>22.24</c:v>
                </c:pt>
                <c:pt idx="4531">
                  <c:v>22.46</c:v>
                </c:pt>
                <c:pt idx="4532">
                  <c:v>21.700000000000003</c:v>
                </c:pt>
                <c:pt idx="4533">
                  <c:v>21.42</c:v>
                </c:pt>
                <c:pt idx="4534">
                  <c:v>22.88</c:v>
                </c:pt>
                <c:pt idx="4535">
                  <c:v>23.46</c:v>
                </c:pt>
                <c:pt idx="4536">
                  <c:v>23.74</c:v>
                </c:pt>
                <c:pt idx="4537">
                  <c:v>23.48</c:v>
                </c:pt>
                <c:pt idx="4538">
                  <c:v>23.28</c:v>
                </c:pt>
                <c:pt idx="4539">
                  <c:v>22.979999999999997</c:v>
                </c:pt>
                <c:pt idx="4540">
                  <c:v>20.919999999999998</c:v>
                </c:pt>
                <c:pt idx="4541">
                  <c:v>20.720000000000002</c:v>
                </c:pt>
                <c:pt idx="4542">
                  <c:v>19.660000000000004</c:v>
                </c:pt>
                <c:pt idx="4543">
                  <c:v>20.54</c:v>
                </c:pt>
                <c:pt idx="4544">
                  <c:v>21.92</c:v>
                </c:pt>
                <c:pt idx="4545">
                  <c:v>21.94</c:v>
                </c:pt>
                <c:pt idx="4546">
                  <c:v>20.520000000000003</c:v>
                </c:pt>
                <c:pt idx="4547">
                  <c:v>20.5</c:v>
                </c:pt>
                <c:pt idx="4548">
                  <c:v>19.2</c:v>
                </c:pt>
                <c:pt idx="4549">
                  <c:v>15.86</c:v>
                </c:pt>
                <c:pt idx="4550">
                  <c:v>15.7</c:v>
                </c:pt>
                <c:pt idx="4551">
                  <c:v>17.559999999999999</c:v>
                </c:pt>
                <c:pt idx="4552">
                  <c:v>14.440000000000001</c:v>
                </c:pt>
                <c:pt idx="4553">
                  <c:v>13.4</c:v>
                </c:pt>
                <c:pt idx="4554">
                  <c:v>12.24</c:v>
                </c:pt>
                <c:pt idx="4555">
                  <c:v>12.580000000000002</c:v>
                </c:pt>
                <c:pt idx="4556">
                  <c:v>13.52</c:v>
                </c:pt>
                <c:pt idx="4557">
                  <c:v>12.7</c:v>
                </c:pt>
                <c:pt idx="4558">
                  <c:v>13.780000000000001</c:v>
                </c:pt>
                <c:pt idx="4559">
                  <c:v>14.219999999999999</c:v>
                </c:pt>
                <c:pt idx="4560">
                  <c:v>15.48</c:v>
                </c:pt>
                <c:pt idx="4561">
                  <c:v>16.440000000000001</c:v>
                </c:pt>
                <c:pt idx="4562">
                  <c:v>16.3</c:v>
                </c:pt>
                <c:pt idx="4563">
                  <c:v>18.2</c:v>
                </c:pt>
                <c:pt idx="4564">
                  <c:v>22.020000000000003</c:v>
                </c:pt>
                <c:pt idx="4565">
                  <c:v>22.48</c:v>
                </c:pt>
                <c:pt idx="4566">
                  <c:v>22.4</c:v>
                </c:pt>
                <c:pt idx="4567">
                  <c:v>20.520000000000003</c:v>
                </c:pt>
                <c:pt idx="4568">
                  <c:v>22.04</c:v>
                </c:pt>
                <c:pt idx="4569">
                  <c:v>21.9</c:v>
                </c:pt>
                <c:pt idx="4570">
                  <c:v>20.840000000000003</c:v>
                </c:pt>
                <c:pt idx="4571">
                  <c:v>19.98</c:v>
                </c:pt>
                <c:pt idx="4572">
                  <c:v>21.66</c:v>
                </c:pt>
                <c:pt idx="4573">
                  <c:v>22.46</c:v>
                </c:pt>
                <c:pt idx="4574">
                  <c:v>22.639999999999997</c:v>
                </c:pt>
                <c:pt idx="4575">
                  <c:v>22.72</c:v>
                </c:pt>
                <c:pt idx="4576">
                  <c:v>24.36</c:v>
                </c:pt>
                <c:pt idx="4577">
                  <c:v>26.720000000000006</c:v>
                </c:pt>
                <c:pt idx="4578">
                  <c:v>29.020000000000003</c:v>
                </c:pt>
                <c:pt idx="4579">
                  <c:v>29.759999999999998</c:v>
                </c:pt>
                <c:pt idx="4580">
                  <c:v>28.1</c:v>
                </c:pt>
                <c:pt idx="4581">
                  <c:v>24.419999999999998</c:v>
                </c:pt>
                <c:pt idx="4582">
                  <c:v>21.26</c:v>
                </c:pt>
                <c:pt idx="4583">
                  <c:v>20.340000000000003</c:v>
                </c:pt>
                <c:pt idx="4584">
                  <c:v>20.060000000000002</c:v>
                </c:pt>
                <c:pt idx="4585">
                  <c:v>21.939999999999998</c:v>
                </c:pt>
                <c:pt idx="4586">
                  <c:v>22.560000000000002</c:v>
                </c:pt>
                <c:pt idx="4587">
                  <c:v>24.14</c:v>
                </c:pt>
                <c:pt idx="4588">
                  <c:v>25.16</c:v>
                </c:pt>
                <c:pt idx="4589">
                  <c:v>24.979999999999997</c:v>
                </c:pt>
                <c:pt idx="4590">
                  <c:v>24.140000000000004</c:v>
                </c:pt>
                <c:pt idx="4591">
                  <c:v>23.380000000000003</c:v>
                </c:pt>
                <c:pt idx="4592">
                  <c:v>21.94</c:v>
                </c:pt>
                <c:pt idx="4593">
                  <c:v>21.620000000000005</c:v>
                </c:pt>
                <c:pt idx="4594">
                  <c:v>23.14</c:v>
                </c:pt>
                <c:pt idx="4595">
                  <c:v>23.86</c:v>
                </c:pt>
                <c:pt idx="4596">
                  <c:v>24.419999999999998</c:v>
                </c:pt>
                <c:pt idx="4597">
                  <c:v>26.380000000000003</c:v>
                </c:pt>
                <c:pt idx="4598">
                  <c:v>28.360000000000003</c:v>
                </c:pt>
                <c:pt idx="4599">
                  <c:v>29.259999999999998</c:v>
                </c:pt>
                <c:pt idx="4600">
                  <c:v>28.620000000000005</c:v>
                </c:pt>
                <c:pt idx="4601">
                  <c:v>29.140000000000004</c:v>
                </c:pt>
                <c:pt idx="4602">
                  <c:v>29.240000000000002</c:v>
                </c:pt>
                <c:pt idx="4603">
                  <c:v>30.98</c:v>
                </c:pt>
                <c:pt idx="4604">
                  <c:v>32.56</c:v>
                </c:pt>
                <c:pt idx="4605">
                  <c:v>33.879999999999995</c:v>
                </c:pt>
                <c:pt idx="4606">
                  <c:v>34.520000000000003</c:v>
                </c:pt>
                <c:pt idx="4607">
                  <c:v>34.42</c:v>
                </c:pt>
                <c:pt idx="4608">
                  <c:v>35.380000000000003</c:v>
                </c:pt>
                <c:pt idx="4609">
                  <c:v>34.1</c:v>
                </c:pt>
                <c:pt idx="4610">
                  <c:v>34.200000000000003</c:v>
                </c:pt>
                <c:pt idx="4611">
                  <c:v>34.44</c:v>
                </c:pt>
                <c:pt idx="4612">
                  <c:v>35.340000000000003</c:v>
                </c:pt>
                <c:pt idx="4613">
                  <c:v>35.260000000000005</c:v>
                </c:pt>
                <c:pt idx="4614">
                  <c:v>35.9</c:v>
                </c:pt>
                <c:pt idx="4615">
                  <c:v>36.220000000000006</c:v>
                </c:pt>
                <c:pt idx="4616">
                  <c:v>36.46</c:v>
                </c:pt>
                <c:pt idx="4617">
                  <c:v>36.520000000000003</c:v>
                </c:pt>
                <c:pt idx="4618">
                  <c:v>36.239999999999995</c:v>
                </c:pt>
                <c:pt idx="4619">
                  <c:v>36.320000000000007</c:v>
                </c:pt>
                <c:pt idx="4620">
                  <c:v>36.480000000000004</c:v>
                </c:pt>
                <c:pt idx="4621">
                  <c:v>36.04</c:v>
                </c:pt>
                <c:pt idx="4622">
                  <c:v>35.96</c:v>
                </c:pt>
                <c:pt idx="4623">
                  <c:v>36.72</c:v>
                </c:pt>
                <c:pt idx="4624">
                  <c:v>36.68</c:v>
                </c:pt>
                <c:pt idx="4625">
                  <c:v>37</c:v>
                </c:pt>
                <c:pt idx="4626">
                  <c:v>36.72</c:v>
                </c:pt>
                <c:pt idx="4627">
                  <c:v>36.739999999999995</c:v>
                </c:pt>
                <c:pt idx="4628">
                  <c:v>36.64</c:v>
                </c:pt>
                <c:pt idx="4629">
                  <c:v>36.5</c:v>
                </c:pt>
                <c:pt idx="4630">
                  <c:v>36.450000000000003</c:v>
                </c:pt>
                <c:pt idx="4877">
                  <c:v>41.18</c:v>
                </c:pt>
                <c:pt idx="4878">
                  <c:v>42.7</c:v>
                </c:pt>
                <c:pt idx="4879">
                  <c:v>42.08</c:v>
                </c:pt>
                <c:pt idx="4880">
                  <c:v>42.739999999999995</c:v>
                </c:pt>
                <c:pt idx="4881">
                  <c:v>42.8</c:v>
                </c:pt>
                <c:pt idx="4882">
                  <c:v>35.6</c:v>
                </c:pt>
                <c:pt idx="4883">
                  <c:v>31.940000000000005</c:v>
                </c:pt>
                <c:pt idx="4884">
                  <c:v>30.759999999999998</c:v>
                </c:pt>
                <c:pt idx="4885">
                  <c:v>30.6</c:v>
                </c:pt>
                <c:pt idx="4886">
                  <c:v>30.68</c:v>
                </c:pt>
                <c:pt idx="4887">
                  <c:v>31.860000000000003</c:v>
                </c:pt>
                <c:pt idx="4888">
                  <c:v>33.04</c:v>
                </c:pt>
                <c:pt idx="4889">
                  <c:v>34.42</c:v>
                </c:pt>
                <c:pt idx="4890">
                  <c:v>35.459999999999994</c:v>
                </c:pt>
                <c:pt idx="4891">
                  <c:v>35.4</c:v>
                </c:pt>
                <c:pt idx="4892">
                  <c:v>35.799999999999997</c:v>
                </c:pt>
                <c:pt idx="4893">
                  <c:v>36.44</c:v>
                </c:pt>
                <c:pt idx="4894">
                  <c:v>37.419999999999995</c:v>
                </c:pt>
                <c:pt idx="4895">
                  <c:v>37.220000000000006</c:v>
                </c:pt>
                <c:pt idx="4896">
                  <c:v>37.880000000000003</c:v>
                </c:pt>
                <c:pt idx="4897">
                  <c:v>37.480000000000004</c:v>
                </c:pt>
                <c:pt idx="4898">
                  <c:v>38.160000000000004</c:v>
                </c:pt>
                <c:pt idx="4899">
                  <c:v>38.92</c:v>
                </c:pt>
                <c:pt idx="4900">
                  <c:v>38.58</c:v>
                </c:pt>
                <c:pt idx="4901">
                  <c:v>40.519999999999996</c:v>
                </c:pt>
                <c:pt idx="4902">
                  <c:v>40.059999999999995</c:v>
                </c:pt>
                <c:pt idx="4903">
                  <c:v>39.42</c:v>
                </c:pt>
                <c:pt idx="4904">
                  <c:v>39.38000000000001</c:v>
                </c:pt>
                <c:pt idx="4905">
                  <c:v>38.76</c:v>
                </c:pt>
                <c:pt idx="4906">
                  <c:v>39.239999999999995</c:v>
                </c:pt>
                <c:pt idx="4907">
                  <c:v>40.74</c:v>
                </c:pt>
                <c:pt idx="4908">
                  <c:v>41.26</c:v>
                </c:pt>
                <c:pt idx="4909">
                  <c:v>40.1</c:v>
                </c:pt>
                <c:pt idx="4910">
                  <c:v>40.839999999999996</c:v>
                </c:pt>
                <c:pt idx="4911">
                  <c:v>43.06</c:v>
                </c:pt>
                <c:pt idx="4912">
                  <c:v>43.32</c:v>
                </c:pt>
                <c:pt idx="4913">
                  <c:v>44.1</c:v>
                </c:pt>
                <c:pt idx="4914">
                  <c:v>45.2</c:v>
                </c:pt>
                <c:pt idx="4915">
                  <c:v>45.500000000000007</c:v>
                </c:pt>
                <c:pt idx="4916">
                  <c:v>46.78</c:v>
                </c:pt>
                <c:pt idx="4917">
                  <c:v>47.46</c:v>
                </c:pt>
                <c:pt idx="4918">
                  <c:v>48.899999999999991</c:v>
                </c:pt>
                <c:pt idx="4919">
                  <c:v>50.720000000000006</c:v>
                </c:pt>
                <c:pt idx="4920">
                  <c:v>51.48</c:v>
                </c:pt>
                <c:pt idx="4921">
                  <c:v>52.120000000000005</c:v>
                </c:pt>
                <c:pt idx="4922">
                  <c:v>52.379999999999995</c:v>
                </c:pt>
                <c:pt idx="4923">
                  <c:v>54.2</c:v>
                </c:pt>
                <c:pt idx="4924">
                  <c:v>56.680000000000007</c:v>
                </c:pt>
                <c:pt idx="4925">
                  <c:v>57.4</c:v>
                </c:pt>
                <c:pt idx="4926">
                  <c:v>59.160000000000004</c:v>
                </c:pt>
                <c:pt idx="4927">
                  <c:v>58.64</c:v>
                </c:pt>
                <c:pt idx="4928">
                  <c:v>59.319999999999993</c:v>
                </c:pt>
                <c:pt idx="4929">
                  <c:v>57.42</c:v>
                </c:pt>
                <c:pt idx="4930">
                  <c:v>55.820000000000007</c:v>
                </c:pt>
                <c:pt idx="4931">
                  <c:v>57.06</c:v>
                </c:pt>
                <c:pt idx="4932">
                  <c:v>58.660000000000004</c:v>
                </c:pt>
                <c:pt idx="4933">
                  <c:v>58.04</c:v>
                </c:pt>
                <c:pt idx="4934">
                  <c:v>57.819999999999993</c:v>
                </c:pt>
                <c:pt idx="4935">
                  <c:v>57.879999999999995</c:v>
                </c:pt>
                <c:pt idx="4936">
                  <c:v>57.120000000000005</c:v>
                </c:pt>
                <c:pt idx="4937">
                  <c:v>56.519999999999996</c:v>
                </c:pt>
                <c:pt idx="4938">
                  <c:v>55.98</c:v>
                </c:pt>
                <c:pt idx="4939">
                  <c:v>56.180000000000007</c:v>
                </c:pt>
                <c:pt idx="4940">
                  <c:v>56.720000000000006</c:v>
                </c:pt>
                <c:pt idx="4941">
                  <c:v>55.11999999999999</c:v>
                </c:pt>
                <c:pt idx="4942">
                  <c:v>55.220000000000006</c:v>
                </c:pt>
                <c:pt idx="4943">
                  <c:v>54.839999999999996</c:v>
                </c:pt>
                <c:pt idx="4944">
                  <c:v>55.56</c:v>
                </c:pt>
                <c:pt idx="4945">
                  <c:v>55.879999999999995</c:v>
                </c:pt>
                <c:pt idx="4946">
                  <c:v>55.5</c:v>
                </c:pt>
                <c:pt idx="4947">
                  <c:v>56.5</c:v>
                </c:pt>
                <c:pt idx="4948">
                  <c:v>58.06</c:v>
                </c:pt>
                <c:pt idx="4949">
                  <c:v>57.320000000000007</c:v>
                </c:pt>
                <c:pt idx="4950">
                  <c:v>56.58</c:v>
                </c:pt>
                <c:pt idx="4951">
                  <c:v>56.179999999999993</c:v>
                </c:pt>
                <c:pt idx="4952">
                  <c:v>57.42</c:v>
                </c:pt>
                <c:pt idx="4953">
                  <c:v>57.239999999999995</c:v>
                </c:pt>
                <c:pt idx="4954">
                  <c:v>57.279999999999994</c:v>
                </c:pt>
                <c:pt idx="4955">
                  <c:v>57.46</c:v>
                </c:pt>
                <c:pt idx="4956">
                  <c:v>56.9</c:v>
                </c:pt>
                <c:pt idx="4957">
                  <c:v>59.36</c:v>
                </c:pt>
                <c:pt idx="4958">
                  <c:v>60.5</c:v>
                </c:pt>
                <c:pt idx="4959">
                  <c:v>59.9</c:v>
                </c:pt>
                <c:pt idx="4960">
                  <c:v>61.179999999999993</c:v>
                </c:pt>
                <c:pt idx="4961">
                  <c:v>62.44</c:v>
                </c:pt>
                <c:pt idx="4962">
                  <c:v>63.4</c:v>
                </c:pt>
                <c:pt idx="4963">
                  <c:v>63.4</c:v>
                </c:pt>
                <c:pt idx="4964">
                  <c:v>61.46</c:v>
                </c:pt>
                <c:pt idx="4965">
                  <c:v>60.9</c:v>
                </c:pt>
                <c:pt idx="4966">
                  <c:v>61.340000000000011</c:v>
                </c:pt>
                <c:pt idx="4967">
                  <c:v>62.180000000000007</c:v>
                </c:pt>
                <c:pt idx="4968">
                  <c:v>63.36</c:v>
                </c:pt>
                <c:pt idx="4969">
                  <c:v>62.46</c:v>
                </c:pt>
                <c:pt idx="4970">
                  <c:v>62.820000000000007</c:v>
                </c:pt>
                <c:pt idx="4971">
                  <c:v>62.64</c:v>
                </c:pt>
                <c:pt idx="4972">
                  <c:v>63.320000000000007</c:v>
                </c:pt>
                <c:pt idx="4973">
                  <c:v>62.5</c:v>
                </c:pt>
                <c:pt idx="4974">
                  <c:v>62.339999999999996</c:v>
                </c:pt>
                <c:pt idx="4975">
                  <c:v>62.06</c:v>
                </c:pt>
                <c:pt idx="4976">
                  <c:v>61.8</c:v>
                </c:pt>
                <c:pt idx="4977">
                  <c:v>61.6</c:v>
                </c:pt>
                <c:pt idx="4978">
                  <c:v>62.56</c:v>
                </c:pt>
                <c:pt idx="4979">
                  <c:v>63.5</c:v>
                </c:pt>
                <c:pt idx="4980">
                  <c:v>63.759999999999991</c:v>
                </c:pt>
                <c:pt idx="4981">
                  <c:v>63.739999999999988</c:v>
                </c:pt>
                <c:pt idx="4982">
                  <c:v>63.96</c:v>
                </c:pt>
                <c:pt idx="4983">
                  <c:v>64.560000000000016</c:v>
                </c:pt>
                <c:pt idx="4984">
                  <c:v>65.819999999999993</c:v>
                </c:pt>
                <c:pt idx="4985">
                  <c:v>66.5</c:v>
                </c:pt>
                <c:pt idx="4986">
                  <c:v>67.359999999999985</c:v>
                </c:pt>
                <c:pt idx="4987">
                  <c:v>67.08</c:v>
                </c:pt>
                <c:pt idx="4988">
                  <c:v>67.52000000000001</c:v>
                </c:pt>
                <c:pt idx="4989">
                  <c:v>67.580000000000013</c:v>
                </c:pt>
                <c:pt idx="4990">
                  <c:v>67.34</c:v>
                </c:pt>
                <c:pt idx="4991">
                  <c:v>67.47999999999999</c:v>
                </c:pt>
                <c:pt idx="4992">
                  <c:v>67.66</c:v>
                </c:pt>
                <c:pt idx="4993">
                  <c:v>66.960000000000008</c:v>
                </c:pt>
                <c:pt idx="4994">
                  <c:v>66.040000000000006</c:v>
                </c:pt>
                <c:pt idx="4995">
                  <c:v>67.3</c:v>
                </c:pt>
                <c:pt idx="4996">
                  <c:v>68.460000000000008</c:v>
                </c:pt>
                <c:pt idx="4997">
                  <c:v>70.900000000000006</c:v>
                </c:pt>
                <c:pt idx="4998">
                  <c:v>72.180000000000007</c:v>
                </c:pt>
                <c:pt idx="4999">
                  <c:v>70.239999999999981</c:v>
                </c:pt>
                <c:pt idx="5000">
                  <c:v>69.859999999999985</c:v>
                </c:pt>
                <c:pt idx="5001">
                  <c:v>68.84</c:v>
                </c:pt>
                <c:pt idx="5002">
                  <c:v>68.38</c:v>
                </c:pt>
                <c:pt idx="5003">
                  <c:v>68.240000000000009</c:v>
                </c:pt>
                <c:pt idx="5004">
                  <c:v>68.400000000000006</c:v>
                </c:pt>
                <c:pt idx="5005">
                  <c:v>67.94</c:v>
                </c:pt>
                <c:pt idx="5006">
                  <c:v>67.02</c:v>
                </c:pt>
                <c:pt idx="5007">
                  <c:v>64.92</c:v>
                </c:pt>
                <c:pt idx="5008">
                  <c:v>64.359999999999985</c:v>
                </c:pt>
                <c:pt idx="5009">
                  <c:v>64.3</c:v>
                </c:pt>
                <c:pt idx="5010">
                  <c:v>65.180000000000007</c:v>
                </c:pt>
                <c:pt idx="5011">
                  <c:v>64.66</c:v>
                </c:pt>
                <c:pt idx="5012">
                  <c:v>64.64</c:v>
                </c:pt>
                <c:pt idx="5013">
                  <c:v>64.06</c:v>
                </c:pt>
                <c:pt idx="5014">
                  <c:v>63.36</c:v>
                </c:pt>
                <c:pt idx="5015">
                  <c:v>63.620000000000005</c:v>
                </c:pt>
                <c:pt idx="5016">
                  <c:v>63.480000000000004</c:v>
                </c:pt>
                <c:pt idx="5017">
                  <c:v>64.22</c:v>
                </c:pt>
                <c:pt idx="5018">
                  <c:v>64.52</c:v>
                </c:pt>
                <c:pt idx="5019">
                  <c:v>63.899999999999991</c:v>
                </c:pt>
                <c:pt idx="5020">
                  <c:v>62.56</c:v>
                </c:pt>
                <c:pt idx="5021">
                  <c:v>60.839999999999996</c:v>
                </c:pt>
                <c:pt idx="5022">
                  <c:v>59.879999999999995</c:v>
                </c:pt>
                <c:pt idx="5023">
                  <c:v>58.879999999999995</c:v>
                </c:pt>
                <c:pt idx="5024">
                  <c:v>57.88000000000001</c:v>
                </c:pt>
                <c:pt idx="5025">
                  <c:v>55.720000000000006</c:v>
                </c:pt>
                <c:pt idx="5026">
                  <c:v>55.620000000000005</c:v>
                </c:pt>
                <c:pt idx="5027">
                  <c:v>55.52</c:v>
                </c:pt>
                <c:pt idx="5028">
                  <c:v>53.94</c:v>
                </c:pt>
                <c:pt idx="5029">
                  <c:v>51.839999999999996</c:v>
                </c:pt>
                <c:pt idx="5030">
                  <c:v>50.7</c:v>
                </c:pt>
                <c:pt idx="5031">
                  <c:v>49.519999999999996</c:v>
                </c:pt>
                <c:pt idx="5032">
                  <c:v>48.900000000000006</c:v>
                </c:pt>
                <c:pt idx="5033">
                  <c:v>48.06</c:v>
                </c:pt>
                <c:pt idx="5034">
                  <c:v>48.179999999999993</c:v>
                </c:pt>
                <c:pt idx="5035">
                  <c:v>51.660000000000004</c:v>
                </c:pt>
                <c:pt idx="5036">
                  <c:v>52.320000000000007</c:v>
                </c:pt>
                <c:pt idx="5037">
                  <c:v>52.36</c:v>
                </c:pt>
                <c:pt idx="5038">
                  <c:v>49.9</c:v>
                </c:pt>
                <c:pt idx="5039">
                  <c:v>50.12</c:v>
                </c:pt>
                <c:pt idx="5040">
                  <c:v>48.620000000000005</c:v>
                </c:pt>
                <c:pt idx="5041">
                  <c:v>48.94</c:v>
                </c:pt>
                <c:pt idx="5042">
                  <c:v>51.260000000000005</c:v>
                </c:pt>
                <c:pt idx="5043">
                  <c:v>49.52</c:v>
                </c:pt>
                <c:pt idx="5044">
                  <c:v>48.620000000000005</c:v>
                </c:pt>
                <c:pt idx="5045">
                  <c:v>49.220000000000006</c:v>
                </c:pt>
                <c:pt idx="5046">
                  <c:v>49.680000000000007</c:v>
                </c:pt>
                <c:pt idx="5047">
                  <c:v>49.04</c:v>
                </c:pt>
                <c:pt idx="5048">
                  <c:v>48.379999999999995</c:v>
                </c:pt>
                <c:pt idx="5049">
                  <c:v>47.399999999999991</c:v>
                </c:pt>
                <c:pt idx="5050">
                  <c:v>48.519999999999996</c:v>
                </c:pt>
                <c:pt idx="5051">
                  <c:v>48.8</c:v>
                </c:pt>
                <c:pt idx="5052">
                  <c:v>49.9</c:v>
                </c:pt>
                <c:pt idx="5053">
                  <c:v>50.339999999999996</c:v>
                </c:pt>
                <c:pt idx="5054">
                  <c:v>51.279999999999994</c:v>
                </c:pt>
                <c:pt idx="5055">
                  <c:v>52.1</c:v>
                </c:pt>
                <c:pt idx="5056">
                  <c:v>51.320000000000007</c:v>
                </c:pt>
                <c:pt idx="5057">
                  <c:v>50.599999999999994</c:v>
                </c:pt>
                <c:pt idx="5058">
                  <c:v>49.8</c:v>
                </c:pt>
                <c:pt idx="5059">
                  <c:v>50.46</c:v>
                </c:pt>
                <c:pt idx="5060">
                  <c:v>49.74</c:v>
                </c:pt>
                <c:pt idx="5061">
                  <c:v>51.1</c:v>
                </c:pt>
                <c:pt idx="5062">
                  <c:v>50.940000000000005</c:v>
                </c:pt>
                <c:pt idx="5063">
                  <c:v>51.900000000000013</c:v>
                </c:pt>
                <c:pt idx="5064">
                  <c:v>52.5</c:v>
                </c:pt>
                <c:pt idx="5074">
                  <c:v>55.525000000000006</c:v>
                </c:pt>
                <c:pt idx="5075">
                  <c:v>55.38000000000001</c:v>
                </c:pt>
                <c:pt idx="5076">
                  <c:v>54.7</c:v>
                </c:pt>
                <c:pt idx="5077">
                  <c:v>54.14</c:v>
                </c:pt>
                <c:pt idx="5078">
                  <c:v>53.340000000000011</c:v>
                </c:pt>
                <c:pt idx="5079">
                  <c:v>51.36</c:v>
                </c:pt>
                <c:pt idx="5080">
                  <c:v>50.9</c:v>
                </c:pt>
                <c:pt idx="5081">
                  <c:v>50.32</c:v>
                </c:pt>
                <c:pt idx="5082">
                  <c:v>50.12</c:v>
                </c:pt>
                <c:pt idx="5083">
                  <c:v>49.58</c:v>
                </c:pt>
                <c:pt idx="5084">
                  <c:v>49.179999999999993</c:v>
                </c:pt>
                <c:pt idx="5085">
                  <c:v>50.519999999999996</c:v>
                </c:pt>
                <c:pt idx="5086">
                  <c:v>50.140000000000008</c:v>
                </c:pt>
                <c:pt idx="5087">
                  <c:v>49.68</c:v>
                </c:pt>
                <c:pt idx="5088">
                  <c:v>49.76</c:v>
                </c:pt>
                <c:pt idx="5089">
                  <c:v>49.14</c:v>
                </c:pt>
                <c:pt idx="5090">
                  <c:v>49.32</c:v>
                </c:pt>
                <c:pt idx="5091">
                  <c:v>49.040000000000006</c:v>
                </c:pt>
                <c:pt idx="5092">
                  <c:v>48.34</c:v>
                </c:pt>
                <c:pt idx="5093">
                  <c:v>47.64</c:v>
                </c:pt>
                <c:pt idx="5094">
                  <c:v>47.999999999999993</c:v>
                </c:pt>
                <c:pt idx="5095">
                  <c:v>47.999999999999993</c:v>
                </c:pt>
                <c:pt idx="5096">
                  <c:v>48.980000000000004</c:v>
                </c:pt>
                <c:pt idx="5097">
                  <c:v>48.64</c:v>
                </c:pt>
                <c:pt idx="5098">
                  <c:v>48.5</c:v>
                </c:pt>
                <c:pt idx="5099">
                  <c:v>49.18</c:v>
                </c:pt>
                <c:pt idx="5100">
                  <c:v>49.279999999999994</c:v>
                </c:pt>
                <c:pt idx="5101">
                  <c:v>49.36</c:v>
                </c:pt>
                <c:pt idx="5102">
                  <c:v>49.239999999999995</c:v>
                </c:pt>
                <c:pt idx="5103">
                  <c:v>47.72</c:v>
                </c:pt>
                <c:pt idx="5104">
                  <c:v>48.1</c:v>
                </c:pt>
                <c:pt idx="5105">
                  <c:v>49.04</c:v>
                </c:pt>
                <c:pt idx="5106">
                  <c:v>42.339999999999996</c:v>
                </c:pt>
                <c:pt idx="5107">
                  <c:v>39.4</c:v>
                </c:pt>
                <c:pt idx="5108">
                  <c:v>37.739999999999995</c:v>
                </c:pt>
                <c:pt idx="5109">
                  <c:v>37.200000000000003</c:v>
                </c:pt>
                <c:pt idx="5110">
                  <c:v>36.339999999999996</c:v>
                </c:pt>
                <c:pt idx="5111">
                  <c:v>35.019999999999996</c:v>
                </c:pt>
                <c:pt idx="5112">
                  <c:v>33.799999999999997</c:v>
                </c:pt>
                <c:pt idx="5113">
                  <c:v>30.840000000000003</c:v>
                </c:pt>
                <c:pt idx="5114">
                  <c:v>29.919999999999998</c:v>
                </c:pt>
                <c:pt idx="5115">
                  <c:v>32.679999999999993</c:v>
                </c:pt>
                <c:pt idx="5116">
                  <c:v>36.72</c:v>
                </c:pt>
                <c:pt idx="5117">
                  <c:v>38.92</c:v>
                </c:pt>
                <c:pt idx="5118">
                  <c:v>38.1</c:v>
                </c:pt>
                <c:pt idx="5119">
                  <c:v>37.9</c:v>
                </c:pt>
                <c:pt idx="5120">
                  <c:v>39.4</c:v>
                </c:pt>
                <c:pt idx="5121">
                  <c:v>40</c:v>
                </c:pt>
                <c:pt idx="5122">
                  <c:v>39.239999999999995</c:v>
                </c:pt>
                <c:pt idx="5123">
                  <c:v>39.46</c:v>
                </c:pt>
                <c:pt idx="5124">
                  <c:v>40.160000000000004</c:v>
                </c:pt>
                <c:pt idx="5125">
                  <c:v>41.52</c:v>
                </c:pt>
                <c:pt idx="5126">
                  <c:v>40.46</c:v>
                </c:pt>
                <c:pt idx="5127">
                  <c:v>39.880000000000003</c:v>
                </c:pt>
                <c:pt idx="5128">
                  <c:v>38.9</c:v>
                </c:pt>
                <c:pt idx="5129">
                  <c:v>37.620000000000005</c:v>
                </c:pt>
                <c:pt idx="5130">
                  <c:v>35.720000000000006</c:v>
                </c:pt>
                <c:pt idx="5131">
                  <c:v>36.660000000000004</c:v>
                </c:pt>
                <c:pt idx="5132">
                  <c:v>43.379999999999995</c:v>
                </c:pt>
                <c:pt idx="5133">
                  <c:v>41.6</c:v>
                </c:pt>
                <c:pt idx="5134">
                  <c:v>41.22</c:v>
                </c:pt>
                <c:pt idx="5135">
                  <c:v>41.82</c:v>
                </c:pt>
                <c:pt idx="5136">
                  <c:v>44.58</c:v>
                </c:pt>
                <c:pt idx="5137">
                  <c:v>41.540000000000006</c:v>
                </c:pt>
                <c:pt idx="5138">
                  <c:v>40.279999999999994</c:v>
                </c:pt>
                <c:pt idx="5139">
                  <c:v>40.440000000000005</c:v>
                </c:pt>
                <c:pt idx="5140">
                  <c:v>41.540000000000006</c:v>
                </c:pt>
                <c:pt idx="5141">
                  <c:v>43.92</c:v>
                </c:pt>
                <c:pt idx="5142">
                  <c:v>42.04</c:v>
                </c:pt>
                <c:pt idx="5143">
                  <c:v>40.959999999999994</c:v>
                </c:pt>
                <c:pt idx="5144">
                  <c:v>39.78</c:v>
                </c:pt>
                <c:pt idx="5145">
                  <c:v>37.700000000000003</c:v>
                </c:pt>
                <c:pt idx="5146">
                  <c:v>38.700000000000003</c:v>
                </c:pt>
                <c:pt idx="5147">
                  <c:v>43.279999999999994</c:v>
                </c:pt>
                <c:pt idx="5148">
                  <c:v>45.32</c:v>
                </c:pt>
                <c:pt idx="5149">
                  <c:v>46.14</c:v>
                </c:pt>
                <c:pt idx="5150">
                  <c:v>46.86</c:v>
                </c:pt>
                <c:pt idx="5151">
                  <c:v>48.14</c:v>
                </c:pt>
                <c:pt idx="5152">
                  <c:v>50.04</c:v>
                </c:pt>
                <c:pt idx="5153">
                  <c:v>50</c:v>
                </c:pt>
                <c:pt idx="5154">
                  <c:v>50.179999999999993</c:v>
                </c:pt>
                <c:pt idx="5155">
                  <c:v>51.219999999999992</c:v>
                </c:pt>
                <c:pt idx="5156">
                  <c:v>50.519999999999996</c:v>
                </c:pt>
                <c:pt idx="5157">
                  <c:v>51.959999999999994</c:v>
                </c:pt>
                <c:pt idx="5158">
                  <c:v>51.740000000000009</c:v>
                </c:pt>
                <c:pt idx="5159">
                  <c:v>52.260000000000005</c:v>
                </c:pt>
                <c:pt idx="5160">
                  <c:v>51.559999999999988</c:v>
                </c:pt>
                <c:pt idx="5161">
                  <c:v>52.339999999999996</c:v>
                </c:pt>
                <c:pt idx="5162">
                  <c:v>52.180000000000007</c:v>
                </c:pt>
                <c:pt idx="5163">
                  <c:v>50.839999999999996</c:v>
                </c:pt>
                <c:pt idx="5164">
                  <c:v>50.760000000000005</c:v>
                </c:pt>
                <c:pt idx="5165">
                  <c:v>50.620000000000005</c:v>
                </c:pt>
                <c:pt idx="5166">
                  <c:v>48.38</c:v>
                </c:pt>
                <c:pt idx="5167">
                  <c:v>47.4</c:v>
                </c:pt>
                <c:pt idx="5168">
                  <c:v>47.900000000000006</c:v>
                </c:pt>
                <c:pt idx="5169">
                  <c:v>49.719999999999992</c:v>
                </c:pt>
                <c:pt idx="5170">
                  <c:v>50.74</c:v>
                </c:pt>
                <c:pt idx="5171">
                  <c:v>51.220000000000006</c:v>
                </c:pt>
                <c:pt idx="5172">
                  <c:v>52.760000000000005</c:v>
                </c:pt>
                <c:pt idx="5173">
                  <c:v>52.92</c:v>
                </c:pt>
                <c:pt idx="5174">
                  <c:v>54.64</c:v>
                </c:pt>
                <c:pt idx="5175">
                  <c:v>54.08</c:v>
                </c:pt>
                <c:pt idx="5176">
                  <c:v>54.92</c:v>
                </c:pt>
                <c:pt idx="5177">
                  <c:v>54.96</c:v>
                </c:pt>
                <c:pt idx="5178">
                  <c:v>56.160000000000004</c:v>
                </c:pt>
                <c:pt idx="5179">
                  <c:v>55.61999999999999</c:v>
                </c:pt>
                <c:pt idx="5180">
                  <c:v>54.179999999999993</c:v>
                </c:pt>
                <c:pt idx="5181">
                  <c:v>54.899999999999991</c:v>
                </c:pt>
                <c:pt idx="5182">
                  <c:v>55.820000000000007</c:v>
                </c:pt>
                <c:pt idx="5183">
                  <c:v>56.239999999999995</c:v>
                </c:pt>
                <c:pt idx="5184">
                  <c:v>55.98</c:v>
                </c:pt>
                <c:pt idx="5185">
                  <c:v>55.9</c:v>
                </c:pt>
                <c:pt idx="5186">
                  <c:v>55.4</c:v>
                </c:pt>
                <c:pt idx="5187">
                  <c:v>57.180000000000007</c:v>
                </c:pt>
                <c:pt idx="5188">
                  <c:v>58.820000000000007</c:v>
                </c:pt>
                <c:pt idx="5189">
                  <c:v>58.48</c:v>
                </c:pt>
                <c:pt idx="5190">
                  <c:v>58.739999999999995</c:v>
                </c:pt>
                <c:pt idx="5191">
                  <c:v>58.06</c:v>
                </c:pt>
                <c:pt idx="5192">
                  <c:v>57.88000000000001</c:v>
                </c:pt>
                <c:pt idx="5193">
                  <c:v>58.46</c:v>
                </c:pt>
                <c:pt idx="5194">
                  <c:v>58.08</c:v>
                </c:pt>
                <c:pt idx="5195">
                  <c:v>57.46</c:v>
                </c:pt>
                <c:pt idx="5196">
                  <c:v>56.759999999999991</c:v>
                </c:pt>
                <c:pt idx="5197">
                  <c:v>55.760000000000005</c:v>
                </c:pt>
                <c:pt idx="5198">
                  <c:v>56.120000000000005</c:v>
                </c:pt>
                <c:pt idx="5199">
                  <c:v>55.379999999999995</c:v>
                </c:pt>
                <c:pt idx="5200">
                  <c:v>55.220000000000006</c:v>
                </c:pt>
                <c:pt idx="5201">
                  <c:v>54.239999999999995</c:v>
                </c:pt>
                <c:pt idx="5202">
                  <c:v>54.64</c:v>
                </c:pt>
                <c:pt idx="5203">
                  <c:v>56.92</c:v>
                </c:pt>
                <c:pt idx="5204">
                  <c:v>55.820000000000007</c:v>
                </c:pt>
                <c:pt idx="5205">
                  <c:v>57.680000000000007</c:v>
                </c:pt>
                <c:pt idx="5206">
                  <c:v>58.879999999999995</c:v>
                </c:pt>
                <c:pt idx="5207">
                  <c:v>58.36</c:v>
                </c:pt>
                <c:pt idx="5208">
                  <c:v>59.9</c:v>
                </c:pt>
                <c:pt idx="5209">
                  <c:v>58.3</c:v>
                </c:pt>
                <c:pt idx="5210">
                  <c:v>56.779999999999994</c:v>
                </c:pt>
                <c:pt idx="5211">
                  <c:v>56.820000000000007</c:v>
                </c:pt>
                <c:pt idx="5212">
                  <c:v>55.720000000000006</c:v>
                </c:pt>
                <c:pt idx="5213">
                  <c:v>54.92</c:v>
                </c:pt>
                <c:pt idx="5214">
                  <c:v>55.019999999999996</c:v>
                </c:pt>
                <c:pt idx="5215">
                  <c:v>55.160000000000004</c:v>
                </c:pt>
                <c:pt idx="5216">
                  <c:v>53.54</c:v>
                </c:pt>
                <c:pt idx="5217">
                  <c:v>56.42</c:v>
                </c:pt>
                <c:pt idx="5218">
                  <c:v>55.660000000000004</c:v>
                </c:pt>
                <c:pt idx="5219">
                  <c:v>53.58</c:v>
                </c:pt>
                <c:pt idx="5220">
                  <c:v>53</c:v>
                </c:pt>
                <c:pt idx="5221">
                  <c:v>52.660000000000004</c:v>
                </c:pt>
                <c:pt idx="5222">
                  <c:v>52.44</c:v>
                </c:pt>
                <c:pt idx="5223">
                  <c:v>53.779999999999994</c:v>
                </c:pt>
                <c:pt idx="5224">
                  <c:v>54.759999999999991</c:v>
                </c:pt>
                <c:pt idx="5225">
                  <c:v>55.48</c:v>
                </c:pt>
                <c:pt idx="5226">
                  <c:v>55.48</c:v>
                </c:pt>
                <c:pt idx="5227">
                  <c:v>57.36</c:v>
                </c:pt>
                <c:pt idx="5228">
                  <c:v>56.160000000000004</c:v>
                </c:pt>
                <c:pt idx="5229">
                  <c:v>56.679999999999993</c:v>
                </c:pt>
                <c:pt idx="5230">
                  <c:v>55.98</c:v>
                </c:pt>
                <c:pt idx="5231">
                  <c:v>56.08</c:v>
                </c:pt>
                <c:pt idx="5232">
                  <c:v>54.919999999999995</c:v>
                </c:pt>
                <c:pt idx="5233">
                  <c:v>55</c:v>
                </c:pt>
                <c:pt idx="5234">
                  <c:v>54.61999999999999</c:v>
                </c:pt>
                <c:pt idx="5235">
                  <c:v>52.140000000000008</c:v>
                </c:pt>
                <c:pt idx="5236">
                  <c:v>52</c:v>
                </c:pt>
                <c:pt idx="5237">
                  <c:v>51.5</c:v>
                </c:pt>
                <c:pt idx="5238">
                  <c:v>50.36</c:v>
                </c:pt>
                <c:pt idx="5239">
                  <c:v>47.68</c:v>
                </c:pt>
                <c:pt idx="5240">
                  <c:v>47.64</c:v>
                </c:pt>
                <c:pt idx="5241">
                  <c:v>45.959999999999994</c:v>
                </c:pt>
                <c:pt idx="5242">
                  <c:v>46.040000000000006</c:v>
                </c:pt>
                <c:pt idx="5243">
                  <c:v>45.56</c:v>
                </c:pt>
                <c:pt idx="5244">
                  <c:v>45.3</c:v>
                </c:pt>
                <c:pt idx="5245">
                  <c:v>43.94</c:v>
                </c:pt>
                <c:pt idx="5246">
                  <c:v>44.06</c:v>
                </c:pt>
                <c:pt idx="5247">
                  <c:v>43.260000000000005</c:v>
                </c:pt>
                <c:pt idx="5248">
                  <c:v>44.72</c:v>
                </c:pt>
                <c:pt idx="5249">
                  <c:v>45.04</c:v>
                </c:pt>
                <c:pt idx="5250">
                  <c:v>46.38</c:v>
                </c:pt>
                <c:pt idx="5251">
                  <c:v>47.44</c:v>
                </c:pt>
                <c:pt idx="5252">
                  <c:v>42.160000000000004</c:v>
                </c:pt>
                <c:pt idx="5253">
                  <c:v>44.42</c:v>
                </c:pt>
                <c:pt idx="5254">
                  <c:v>45.220000000000006</c:v>
                </c:pt>
                <c:pt idx="5255">
                  <c:v>43.720000000000006</c:v>
                </c:pt>
                <c:pt idx="5256">
                  <c:v>44.24</c:v>
                </c:pt>
                <c:pt idx="5257">
                  <c:v>44.28</c:v>
                </c:pt>
                <c:pt idx="5258">
                  <c:v>43.06</c:v>
                </c:pt>
                <c:pt idx="5259">
                  <c:v>43.6</c:v>
                </c:pt>
                <c:pt idx="5260">
                  <c:v>44.7</c:v>
                </c:pt>
                <c:pt idx="5261">
                  <c:v>45.480000000000004</c:v>
                </c:pt>
                <c:pt idx="5262">
                  <c:v>45.38000000000001</c:v>
                </c:pt>
                <c:pt idx="5263">
                  <c:v>44.500000000000007</c:v>
                </c:pt>
                <c:pt idx="5264">
                  <c:v>46.019999999999996</c:v>
                </c:pt>
                <c:pt idx="5265">
                  <c:v>46.000000000000007</c:v>
                </c:pt>
                <c:pt idx="5266">
                  <c:v>45.219999999999992</c:v>
                </c:pt>
                <c:pt idx="5267">
                  <c:v>46.440000000000005</c:v>
                </c:pt>
                <c:pt idx="5268">
                  <c:v>47.019999999999996</c:v>
                </c:pt>
                <c:pt idx="5269">
                  <c:v>45.480000000000004</c:v>
                </c:pt>
                <c:pt idx="5270">
                  <c:v>46.52</c:v>
                </c:pt>
                <c:pt idx="5271">
                  <c:v>47.12</c:v>
                </c:pt>
                <c:pt idx="5272">
                  <c:v>47.220000000000006</c:v>
                </c:pt>
                <c:pt idx="5273">
                  <c:v>49.580000000000005</c:v>
                </c:pt>
                <c:pt idx="5274">
                  <c:v>48.36</c:v>
                </c:pt>
                <c:pt idx="5275">
                  <c:v>47.44</c:v>
                </c:pt>
                <c:pt idx="5276">
                  <c:v>45.82</c:v>
                </c:pt>
                <c:pt idx="5277">
                  <c:v>49.08</c:v>
                </c:pt>
                <c:pt idx="5278">
                  <c:v>48.519999999999996</c:v>
                </c:pt>
                <c:pt idx="5279">
                  <c:v>49.38</c:v>
                </c:pt>
                <c:pt idx="5280">
                  <c:v>50.6</c:v>
                </c:pt>
                <c:pt idx="5281">
                  <c:v>49.580000000000005</c:v>
                </c:pt>
                <c:pt idx="5282">
                  <c:v>47.62</c:v>
                </c:pt>
                <c:pt idx="5283">
                  <c:v>49.26</c:v>
                </c:pt>
                <c:pt idx="5284">
                  <c:v>49.14</c:v>
                </c:pt>
                <c:pt idx="5285">
                  <c:v>49.6</c:v>
                </c:pt>
                <c:pt idx="5286">
                  <c:v>48.720000000000006</c:v>
                </c:pt>
                <c:pt idx="5287">
                  <c:v>49.3</c:v>
                </c:pt>
                <c:pt idx="5288">
                  <c:v>47.679999999999993</c:v>
                </c:pt>
                <c:pt idx="5289">
                  <c:v>48.679999999999993</c:v>
                </c:pt>
                <c:pt idx="5290">
                  <c:v>50.36</c:v>
                </c:pt>
                <c:pt idx="5291">
                  <c:v>49.839999999999996</c:v>
                </c:pt>
                <c:pt idx="5292">
                  <c:v>50.58</c:v>
                </c:pt>
                <c:pt idx="5293">
                  <c:v>50.88</c:v>
                </c:pt>
                <c:pt idx="5294">
                  <c:v>45.820000000000007</c:v>
                </c:pt>
                <c:pt idx="5295">
                  <c:v>49.940000000000005</c:v>
                </c:pt>
                <c:pt idx="5296">
                  <c:v>49.8</c:v>
                </c:pt>
                <c:pt idx="5297">
                  <c:v>50.440000000000005</c:v>
                </c:pt>
                <c:pt idx="5298">
                  <c:v>49.540000000000006</c:v>
                </c:pt>
                <c:pt idx="5299">
                  <c:v>48.72</c:v>
                </c:pt>
                <c:pt idx="5300">
                  <c:v>50.06</c:v>
                </c:pt>
                <c:pt idx="5301">
                  <c:v>50.66</c:v>
                </c:pt>
                <c:pt idx="5302">
                  <c:v>49.760000000000005</c:v>
                </c:pt>
                <c:pt idx="5303">
                  <c:v>49.26</c:v>
                </c:pt>
                <c:pt idx="5304">
                  <c:v>50.2</c:v>
                </c:pt>
                <c:pt idx="5305">
                  <c:v>49.019999999999996</c:v>
                </c:pt>
                <c:pt idx="5306">
                  <c:v>49.06</c:v>
                </c:pt>
                <c:pt idx="5307">
                  <c:v>49.8</c:v>
                </c:pt>
                <c:pt idx="5308">
                  <c:v>49.28</c:v>
                </c:pt>
                <c:pt idx="5309">
                  <c:v>50.12</c:v>
                </c:pt>
                <c:pt idx="5310">
                  <c:v>49.760000000000005</c:v>
                </c:pt>
                <c:pt idx="5311">
                  <c:v>50.24</c:v>
                </c:pt>
                <c:pt idx="5312">
                  <c:v>49.66</c:v>
                </c:pt>
                <c:pt idx="5313">
                  <c:v>48.48</c:v>
                </c:pt>
                <c:pt idx="5314">
                  <c:v>49.739999999999995</c:v>
                </c:pt>
                <c:pt idx="5315">
                  <c:v>50.4</c:v>
                </c:pt>
                <c:pt idx="5316">
                  <c:v>50.839999999999996</c:v>
                </c:pt>
                <c:pt idx="5317">
                  <c:v>51.94</c:v>
                </c:pt>
                <c:pt idx="5318">
                  <c:v>52.56</c:v>
                </c:pt>
                <c:pt idx="5319">
                  <c:v>50.160000000000004</c:v>
                </c:pt>
                <c:pt idx="5320">
                  <c:v>50.2</c:v>
                </c:pt>
                <c:pt idx="5321">
                  <c:v>49.82</c:v>
                </c:pt>
                <c:pt idx="5322">
                  <c:v>51.42</c:v>
                </c:pt>
                <c:pt idx="5323">
                  <c:v>52.180000000000007</c:v>
                </c:pt>
                <c:pt idx="5324">
                  <c:v>51.019999999999996</c:v>
                </c:pt>
                <c:pt idx="5325">
                  <c:v>50.64</c:v>
                </c:pt>
                <c:pt idx="5326">
                  <c:v>50.42</c:v>
                </c:pt>
                <c:pt idx="5327">
                  <c:v>51.1</c:v>
                </c:pt>
                <c:pt idx="5328">
                  <c:v>49.839999999999996</c:v>
                </c:pt>
                <c:pt idx="5329">
                  <c:v>51.36</c:v>
                </c:pt>
                <c:pt idx="5330">
                  <c:v>51.820000000000007</c:v>
                </c:pt>
                <c:pt idx="5331">
                  <c:v>49.219999999999992</c:v>
                </c:pt>
                <c:pt idx="5332">
                  <c:v>50.160000000000004</c:v>
                </c:pt>
                <c:pt idx="5333">
                  <c:v>51.52</c:v>
                </c:pt>
                <c:pt idx="5334">
                  <c:v>51.339999999999996</c:v>
                </c:pt>
                <c:pt idx="5335">
                  <c:v>50.08</c:v>
                </c:pt>
                <c:pt idx="5336">
                  <c:v>50.260000000000005</c:v>
                </c:pt>
                <c:pt idx="5337">
                  <c:v>49.5</c:v>
                </c:pt>
                <c:pt idx="5338">
                  <c:v>49.480000000000004</c:v>
                </c:pt>
                <c:pt idx="5339">
                  <c:v>48.339999999999996</c:v>
                </c:pt>
                <c:pt idx="5340">
                  <c:v>48.5</c:v>
                </c:pt>
                <c:pt idx="5341">
                  <c:v>47.9</c:v>
                </c:pt>
                <c:pt idx="5342">
                  <c:v>48.6</c:v>
                </c:pt>
                <c:pt idx="5343">
                  <c:v>48.74</c:v>
                </c:pt>
                <c:pt idx="5344">
                  <c:v>49.239999999999995</c:v>
                </c:pt>
                <c:pt idx="5345">
                  <c:v>48.160000000000004</c:v>
                </c:pt>
                <c:pt idx="5346">
                  <c:v>49.6</c:v>
                </c:pt>
                <c:pt idx="5347">
                  <c:v>49.1</c:v>
                </c:pt>
                <c:pt idx="5348">
                  <c:v>49.36</c:v>
                </c:pt>
                <c:pt idx="5349">
                  <c:v>49.860000000000007</c:v>
                </c:pt>
                <c:pt idx="5350">
                  <c:v>50.660000000000004</c:v>
                </c:pt>
                <c:pt idx="5351">
                  <c:v>49.66</c:v>
                </c:pt>
                <c:pt idx="5352">
                  <c:v>47.959999999999994</c:v>
                </c:pt>
                <c:pt idx="5353">
                  <c:v>48.72</c:v>
                </c:pt>
                <c:pt idx="5354">
                  <c:v>49.14</c:v>
                </c:pt>
                <c:pt idx="5355">
                  <c:v>51.260000000000005</c:v>
                </c:pt>
                <c:pt idx="5356">
                  <c:v>51.9</c:v>
                </c:pt>
                <c:pt idx="5357">
                  <c:v>52.680000000000007</c:v>
                </c:pt>
                <c:pt idx="5358">
                  <c:v>51.9</c:v>
                </c:pt>
                <c:pt idx="5359">
                  <c:v>52.38000000000001</c:v>
                </c:pt>
                <c:pt idx="5360">
                  <c:v>52.780000000000008</c:v>
                </c:pt>
                <c:pt idx="5361">
                  <c:v>53.519999999999996</c:v>
                </c:pt>
                <c:pt idx="5362">
                  <c:v>52.320000000000007</c:v>
                </c:pt>
                <c:pt idx="5363">
                  <c:v>53.02</c:v>
                </c:pt>
                <c:pt idx="5364">
                  <c:v>53.54</c:v>
                </c:pt>
                <c:pt idx="5365">
                  <c:v>54.179999999999993</c:v>
                </c:pt>
                <c:pt idx="5366">
                  <c:v>54.239999999999995</c:v>
                </c:pt>
                <c:pt idx="5367">
                  <c:v>54.5</c:v>
                </c:pt>
                <c:pt idx="5368">
                  <c:v>55.080000000000005</c:v>
                </c:pt>
                <c:pt idx="5369">
                  <c:v>56.9</c:v>
                </c:pt>
                <c:pt idx="5370">
                  <c:v>58.58</c:v>
                </c:pt>
                <c:pt idx="5371">
                  <c:v>58.7</c:v>
                </c:pt>
                <c:pt idx="5372">
                  <c:v>58.180000000000007</c:v>
                </c:pt>
                <c:pt idx="5373">
                  <c:v>58.239999999999995</c:v>
                </c:pt>
                <c:pt idx="5374">
                  <c:v>58.06</c:v>
                </c:pt>
                <c:pt idx="5375">
                  <c:v>57.86</c:v>
                </c:pt>
                <c:pt idx="5376">
                  <c:v>59.239999999999995</c:v>
                </c:pt>
                <c:pt idx="5377">
                  <c:v>59.239999999999995</c:v>
                </c:pt>
                <c:pt idx="5378">
                  <c:v>59.06</c:v>
                </c:pt>
                <c:pt idx="5379">
                  <c:v>60.179999999999993</c:v>
                </c:pt>
                <c:pt idx="5380">
                  <c:v>59.86</c:v>
                </c:pt>
                <c:pt idx="5381">
                  <c:v>60.06</c:v>
                </c:pt>
                <c:pt idx="5382">
                  <c:v>60.1</c:v>
                </c:pt>
                <c:pt idx="5383">
                  <c:v>61.440000000000012</c:v>
                </c:pt>
                <c:pt idx="5384">
                  <c:v>61.4</c:v>
                </c:pt>
                <c:pt idx="5385">
                  <c:v>61.86</c:v>
                </c:pt>
                <c:pt idx="5386">
                  <c:v>61.08</c:v>
                </c:pt>
                <c:pt idx="5387">
                  <c:v>61.160000000000004</c:v>
                </c:pt>
                <c:pt idx="5388">
                  <c:v>58.319999999999993</c:v>
                </c:pt>
                <c:pt idx="5389">
                  <c:v>52.36</c:v>
                </c:pt>
                <c:pt idx="5390">
                  <c:v>52.080000000000005</c:v>
                </c:pt>
                <c:pt idx="5391">
                  <c:v>53.2</c:v>
                </c:pt>
                <c:pt idx="5392">
                  <c:v>54.720000000000006</c:v>
                </c:pt>
                <c:pt idx="5393">
                  <c:v>55</c:v>
                </c:pt>
                <c:pt idx="5394">
                  <c:v>55.679999999999993</c:v>
                </c:pt>
                <c:pt idx="5395">
                  <c:v>56.06</c:v>
                </c:pt>
                <c:pt idx="5396">
                  <c:v>57.56</c:v>
                </c:pt>
                <c:pt idx="5397">
                  <c:v>58.659999999999989</c:v>
                </c:pt>
                <c:pt idx="5398">
                  <c:v>59.48</c:v>
                </c:pt>
                <c:pt idx="5399">
                  <c:v>62.02</c:v>
                </c:pt>
                <c:pt idx="5400">
                  <c:v>63.8</c:v>
                </c:pt>
                <c:pt idx="5401">
                  <c:v>65.22</c:v>
                </c:pt>
                <c:pt idx="5402">
                  <c:v>65.92</c:v>
                </c:pt>
                <c:pt idx="5403">
                  <c:v>65.78</c:v>
                </c:pt>
                <c:pt idx="5404">
                  <c:v>67.44</c:v>
                </c:pt>
                <c:pt idx="5405">
                  <c:v>68.16</c:v>
                </c:pt>
                <c:pt idx="5406">
                  <c:v>68.320000000000007</c:v>
                </c:pt>
                <c:pt idx="5407">
                  <c:v>69.320000000000007</c:v>
                </c:pt>
                <c:pt idx="5408">
                  <c:v>68.959999999999994</c:v>
                </c:pt>
                <c:pt idx="5409">
                  <c:v>69.11999999999999</c:v>
                </c:pt>
                <c:pt idx="5410">
                  <c:v>69.08</c:v>
                </c:pt>
                <c:pt idx="5411">
                  <c:v>68.28</c:v>
                </c:pt>
                <c:pt idx="5412">
                  <c:v>66.540000000000006</c:v>
                </c:pt>
                <c:pt idx="5413">
                  <c:v>64.84</c:v>
                </c:pt>
                <c:pt idx="5414">
                  <c:v>63.1</c:v>
                </c:pt>
                <c:pt idx="5415">
                  <c:v>61.620000000000005</c:v>
                </c:pt>
                <c:pt idx="5416">
                  <c:v>59.739999999999995</c:v>
                </c:pt>
                <c:pt idx="5417">
                  <c:v>59.239999999999995</c:v>
                </c:pt>
                <c:pt idx="5418">
                  <c:v>58.58</c:v>
                </c:pt>
                <c:pt idx="5419">
                  <c:v>56.7</c:v>
                </c:pt>
                <c:pt idx="5420">
                  <c:v>56.580000000000005</c:v>
                </c:pt>
                <c:pt idx="5421">
                  <c:v>56.08</c:v>
                </c:pt>
                <c:pt idx="5422">
                  <c:v>55.340000000000011</c:v>
                </c:pt>
                <c:pt idx="5423">
                  <c:v>55.14</c:v>
                </c:pt>
                <c:pt idx="5424">
                  <c:v>53.780000000000008</c:v>
                </c:pt>
                <c:pt idx="5425">
                  <c:v>52.720000000000006</c:v>
                </c:pt>
                <c:pt idx="5426">
                  <c:v>51.56</c:v>
                </c:pt>
                <c:pt idx="5427">
                  <c:v>49.52</c:v>
                </c:pt>
                <c:pt idx="5428">
                  <c:v>47.599999999999994</c:v>
                </c:pt>
                <c:pt idx="5429">
                  <c:v>46.160000000000004</c:v>
                </c:pt>
                <c:pt idx="5430">
                  <c:v>45.4</c:v>
                </c:pt>
                <c:pt idx="5431">
                  <c:v>45.459999999999994</c:v>
                </c:pt>
                <c:pt idx="5432">
                  <c:v>43.760000000000005</c:v>
                </c:pt>
                <c:pt idx="5433">
                  <c:v>42.58</c:v>
                </c:pt>
                <c:pt idx="5434">
                  <c:v>41.3</c:v>
                </c:pt>
                <c:pt idx="5435">
                  <c:v>40.14</c:v>
                </c:pt>
                <c:pt idx="5436">
                  <c:v>38.220000000000006</c:v>
                </c:pt>
                <c:pt idx="5437">
                  <c:v>44.879999999999995</c:v>
                </c:pt>
                <c:pt idx="5438">
                  <c:v>48.679999999999993</c:v>
                </c:pt>
                <c:pt idx="5439">
                  <c:v>47.64</c:v>
                </c:pt>
                <c:pt idx="5440">
                  <c:v>46.800000000000004</c:v>
                </c:pt>
                <c:pt idx="5441">
                  <c:v>47.320000000000007</c:v>
                </c:pt>
                <c:pt idx="5442">
                  <c:v>50.92</c:v>
                </c:pt>
                <c:pt idx="5443">
                  <c:v>51.48</c:v>
                </c:pt>
                <c:pt idx="5444">
                  <c:v>52.46</c:v>
                </c:pt>
                <c:pt idx="5445">
                  <c:v>49.68</c:v>
                </c:pt>
                <c:pt idx="5446">
                  <c:v>49.980000000000004</c:v>
                </c:pt>
                <c:pt idx="5447">
                  <c:v>47.1</c:v>
                </c:pt>
                <c:pt idx="5448">
                  <c:v>48.92</c:v>
                </c:pt>
                <c:pt idx="5449">
                  <c:v>51.48</c:v>
                </c:pt>
                <c:pt idx="5450">
                  <c:v>51.9</c:v>
                </c:pt>
                <c:pt idx="5451">
                  <c:v>52.46</c:v>
                </c:pt>
                <c:pt idx="5452">
                  <c:v>51.04</c:v>
                </c:pt>
                <c:pt idx="5453">
                  <c:v>52.679999999999993</c:v>
                </c:pt>
                <c:pt idx="5454">
                  <c:v>53.120000000000005</c:v>
                </c:pt>
                <c:pt idx="5455">
                  <c:v>53.320000000000007</c:v>
                </c:pt>
                <c:pt idx="5456">
                  <c:v>54.759999999999991</c:v>
                </c:pt>
                <c:pt idx="5457">
                  <c:v>54.719999999999992</c:v>
                </c:pt>
                <c:pt idx="5458">
                  <c:v>53.919999999999995</c:v>
                </c:pt>
                <c:pt idx="5459">
                  <c:v>54.739999999999995</c:v>
                </c:pt>
                <c:pt idx="5460">
                  <c:v>55</c:v>
                </c:pt>
                <c:pt idx="5461">
                  <c:v>55.340000000000011</c:v>
                </c:pt>
                <c:pt idx="5462">
                  <c:v>55.879999999999995</c:v>
                </c:pt>
                <c:pt idx="5463">
                  <c:v>56.339999999999996</c:v>
                </c:pt>
                <c:pt idx="5464">
                  <c:v>57.42</c:v>
                </c:pt>
                <c:pt idx="5465">
                  <c:v>57.239999999999995</c:v>
                </c:pt>
                <c:pt idx="5466">
                  <c:v>56.7</c:v>
                </c:pt>
                <c:pt idx="5467">
                  <c:v>56.739999999999995</c:v>
                </c:pt>
                <c:pt idx="5468">
                  <c:v>56.820000000000007</c:v>
                </c:pt>
                <c:pt idx="5469">
                  <c:v>57.279999999999994</c:v>
                </c:pt>
                <c:pt idx="5470">
                  <c:v>57.8</c:v>
                </c:pt>
                <c:pt idx="5471">
                  <c:v>57.059999999999988</c:v>
                </c:pt>
                <c:pt idx="5472">
                  <c:v>58.279999999999994</c:v>
                </c:pt>
                <c:pt idx="5473">
                  <c:v>58.52</c:v>
                </c:pt>
                <c:pt idx="5474">
                  <c:v>58.320000000000007</c:v>
                </c:pt>
                <c:pt idx="5475">
                  <c:v>59.160000000000004</c:v>
                </c:pt>
                <c:pt idx="5476">
                  <c:v>58.96</c:v>
                </c:pt>
                <c:pt idx="5477">
                  <c:v>57.779999999999994</c:v>
                </c:pt>
                <c:pt idx="5478">
                  <c:v>57.760000000000005</c:v>
                </c:pt>
                <c:pt idx="5479">
                  <c:v>58.44</c:v>
                </c:pt>
                <c:pt idx="5480">
                  <c:v>58.839999999999996</c:v>
                </c:pt>
                <c:pt idx="5481">
                  <c:v>57.86</c:v>
                </c:pt>
                <c:pt idx="5482">
                  <c:v>58.6</c:v>
                </c:pt>
                <c:pt idx="5483">
                  <c:v>58.36</c:v>
                </c:pt>
                <c:pt idx="5484">
                  <c:v>58.339999999999996</c:v>
                </c:pt>
                <c:pt idx="5485">
                  <c:v>58.359999999999992</c:v>
                </c:pt>
                <c:pt idx="5486">
                  <c:v>60.160000000000004</c:v>
                </c:pt>
                <c:pt idx="5487">
                  <c:v>60.320000000000007</c:v>
                </c:pt>
                <c:pt idx="5488">
                  <c:v>59.96</c:v>
                </c:pt>
                <c:pt idx="5489">
                  <c:v>59.379999999999995</c:v>
                </c:pt>
                <c:pt idx="5490">
                  <c:v>57.719999999999992</c:v>
                </c:pt>
                <c:pt idx="5491">
                  <c:v>59.180000000000007</c:v>
                </c:pt>
                <c:pt idx="5492">
                  <c:v>57.180000000000007</c:v>
                </c:pt>
                <c:pt idx="5493">
                  <c:v>59.179999999999993</c:v>
                </c:pt>
                <c:pt idx="5494">
                  <c:v>59.58</c:v>
                </c:pt>
                <c:pt idx="5495">
                  <c:v>59.36</c:v>
                </c:pt>
                <c:pt idx="5496">
                  <c:v>58.06</c:v>
                </c:pt>
                <c:pt idx="5497">
                  <c:v>60.319999999999993</c:v>
                </c:pt>
                <c:pt idx="5498">
                  <c:v>61.339999999999996</c:v>
                </c:pt>
                <c:pt idx="5499">
                  <c:v>61.260000000000005</c:v>
                </c:pt>
                <c:pt idx="5500">
                  <c:v>61.56</c:v>
                </c:pt>
                <c:pt idx="5501">
                  <c:v>60.340000000000011</c:v>
                </c:pt>
                <c:pt idx="5502">
                  <c:v>61.64</c:v>
                </c:pt>
                <c:pt idx="5503">
                  <c:v>60.720000000000006</c:v>
                </c:pt>
                <c:pt idx="5504">
                  <c:v>61.94</c:v>
                </c:pt>
                <c:pt idx="5505">
                  <c:v>64.2</c:v>
                </c:pt>
                <c:pt idx="5506">
                  <c:v>65.06</c:v>
                </c:pt>
                <c:pt idx="5507">
                  <c:v>64.38</c:v>
                </c:pt>
                <c:pt idx="5508">
                  <c:v>64.580000000000013</c:v>
                </c:pt>
                <c:pt idx="5509">
                  <c:v>63.660000000000004</c:v>
                </c:pt>
                <c:pt idx="5510">
                  <c:v>63.759999999999991</c:v>
                </c:pt>
                <c:pt idx="5511">
                  <c:v>64.919999999999987</c:v>
                </c:pt>
                <c:pt idx="5512">
                  <c:v>66.040000000000006</c:v>
                </c:pt>
                <c:pt idx="5513">
                  <c:v>65.8</c:v>
                </c:pt>
                <c:pt idx="5514">
                  <c:v>65.34</c:v>
                </c:pt>
                <c:pt idx="5515">
                  <c:v>66.08</c:v>
                </c:pt>
                <c:pt idx="5516">
                  <c:v>67.760000000000005</c:v>
                </c:pt>
                <c:pt idx="5517">
                  <c:v>68.3</c:v>
                </c:pt>
                <c:pt idx="5518">
                  <c:v>68.78</c:v>
                </c:pt>
                <c:pt idx="5519">
                  <c:v>69.12</c:v>
                </c:pt>
                <c:pt idx="5520">
                  <c:v>67.919999999999987</c:v>
                </c:pt>
                <c:pt idx="5521">
                  <c:v>68.66</c:v>
                </c:pt>
                <c:pt idx="5522">
                  <c:v>67.98</c:v>
                </c:pt>
                <c:pt idx="5523">
                  <c:v>67.88</c:v>
                </c:pt>
                <c:pt idx="5524">
                  <c:v>67.820000000000007</c:v>
                </c:pt>
                <c:pt idx="5525">
                  <c:v>68.5</c:v>
                </c:pt>
                <c:pt idx="5526">
                  <c:v>68.099999999999994</c:v>
                </c:pt>
                <c:pt idx="5527">
                  <c:v>68.039999999999992</c:v>
                </c:pt>
                <c:pt idx="5528">
                  <c:v>68.900000000000006</c:v>
                </c:pt>
                <c:pt idx="5529">
                  <c:v>69.140000000000015</c:v>
                </c:pt>
                <c:pt idx="5530">
                  <c:v>68.92</c:v>
                </c:pt>
                <c:pt idx="5531">
                  <c:v>68.78</c:v>
                </c:pt>
                <c:pt idx="5532">
                  <c:v>68.400000000000006</c:v>
                </c:pt>
                <c:pt idx="5533">
                  <c:v>67.58</c:v>
                </c:pt>
                <c:pt idx="5534">
                  <c:v>67.72</c:v>
                </c:pt>
                <c:pt idx="5535">
                  <c:v>66.739999999999995</c:v>
                </c:pt>
                <c:pt idx="5536">
                  <c:v>67.080000000000013</c:v>
                </c:pt>
                <c:pt idx="5537">
                  <c:v>66.42</c:v>
                </c:pt>
                <c:pt idx="5538">
                  <c:v>66.86</c:v>
                </c:pt>
                <c:pt idx="5539">
                  <c:v>66.360000000000014</c:v>
                </c:pt>
                <c:pt idx="5540">
                  <c:v>66.5</c:v>
                </c:pt>
                <c:pt idx="5541">
                  <c:v>66.179999999999993</c:v>
                </c:pt>
                <c:pt idx="5542">
                  <c:v>66.66</c:v>
                </c:pt>
                <c:pt idx="5543">
                  <c:v>67.179999999999993</c:v>
                </c:pt>
                <c:pt idx="5544">
                  <c:v>66.28</c:v>
                </c:pt>
                <c:pt idx="5545">
                  <c:v>66.900000000000006</c:v>
                </c:pt>
                <c:pt idx="5546">
                  <c:v>66.3</c:v>
                </c:pt>
                <c:pt idx="5547">
                  <c:v>67.179999999999993</c:v>
                </c:pt>
                <c:pt idx="5548">
                  <c:v>66.97999999999999</c:v>
                </c:pt>
                <c:pt idx="5549">
                  <c:v>67.359999999999985</c:v>
                </c:pt>
                <c:pt idx="5550">
                  <c:v>67.199999999999989</c:v>
                </c:pt>
                <c:pt idx="5551">
                  <c:v>66.84</c:v>
                </c:pt>
                <c:pt idx="5552">
                  <c:v>66.22</c:v>
                </c:pt>
                <c:pt idx="5553">
                  <c:v>67.239999999999995</c:v>
                </c:pt>
                <c:pt idx="5554">
                  <c:v>67.08</c:v>
                </c:pt>
                <c:pt idx="5555">
                  <c:v>65.179999999999993</c:v>
                </c:pt>
                <c:pt idx="5556">
                  <c:v>66.62</c:v>
                </c:pt>
                <c:pt idx="5557">
                  <c:v>66.599999999999994</c:v>
                </c:pt>
                <c:pt idx="5558">
                  <c:v>67.2</c:v>
                </c:pt>
                <c:pt idx="5559">
                  <c:v>66.72</c:v>
                </c:pt>
                <c:pt idx="5560">
                  <c:v>64.8</c:v>
                </c:pt>
                <c:pt idx="5561">
                  <c:v>59.720000000000006</c:v>
                </c:pt>
                <c:pt idx="5562">
                  <c:v>58.779999999999994</c:v>
                </c:pt>
                <c:pt idx="5563">
                  <c:v>59.1</c:v>
                </c:pt>
                <c:pt idx="5564">
                  <c:v>57.7</c:v>
                </c:pt>
                <c:pt idx="5565">
                  <c:v>57.680000000000007</c:v>
                </c:pt>
                <c:pt idx="5566">
                  <c:v>58.459999999999994</c:v>
                </c:pt>
                <c:pt idx="5567">
                  <c:v>57.2</c:v>
                </c:pt>
                <c:pt idx="5568">
                  <c:v>56.959999999999994</c:v>
                </c:pt>
                <c:pt idx="5569">
                  <c:v>56.52</c:v>
                </c:pt>
                <c:pt idx="5570">
                  <c:v>56.160000000000004</c:v>
                </c:pt>
                <c:pt idx="5571">
                  <c:v>55.54</c:v>
                </c:pt>
                <c:pt idx="5572">
                  <c:v>56.040000000000006</c:v>
                </c:pt>
                <c:pt idx="5573">
                  <c:v>55.64</c:v>
                </c:pt>
                <c:pt idx="5574">
                  <c:v>56</c:v>
                </c:pt>
                <c:pt idx="5575">
                  <c:v>55.9</c:v>
                </c:pt>
                <c:pt idx="5576">
                  <c:v>55.42</c:v>
                </c:pt>
                <c:pt idx="5577">
                  <c:v>54.36</c:v>
                </c:pt>
                <c:pt idx="5578">
                  <c:v>54.759999999999991</c:v>
                </c:pt>
                <c:pt idx="5579">
                  <c:v>54.919999999999995</c:v>
                </c:pt>
                <c:pt idx="5580">
                  <c:v>54.179999999999993</c:v>
                </c:pt>
                <c:pt idx="5581">
                  <c:v>53.820000000000007</c:v>
                </c:pt>
                <c:pt idx="5582">
                  <c:v>53.340000000000011</c:v>
                </c:pt>
                <c:pt idx="5583">
                  <c:v>53.779999999999994</c:v>
                </c:pt>
                <c:pt idx="5584">
                  <c:v>52.64</c:v>
                </c:pt>
                <c:pt idx="5585">
                  <c:v>51.980000000000004</c:v>
                </c:pt>
                <c:pt idx="5586">
                  <c:v>52.9</c:v>
                </c:pt>
                <c:pt idx="5587">
                  <c:v>53.240000000000009</c:v>
                </c:pt>
                <c:pt idx="5588">
                  <c:v>53.06</c:v>
                </c:pt>
                <c:pt idx="5589">
                  <c:v>52.56</c:v>
                </c:pt>
                <c:pt idx="5590">
                  <c:v>52.64</c:v>
                </c:pt>
                <c:pt idx="5591">
                  <c:v>52.220000000000006</c:v>
                </c:pt>
                <c:pt idx="5592">
                  <c:v>52.160000000000004</c:v>
                </c:pt>
                <c:pt idx="5593">
                  <c:v>52.2</c:v>
                </c:pt>
                <c:pt idx="5594">
                  <c:v>52.220000000000006</c:v>
                </c:pt>
                <c:pt idx="5595">
                  <c:v>51.779999999999994</c:v>
                </c:pt>
                <c:pt idx="5596">
                  <c:v>51.5</c:v>
                </c:pt>
                <c:pt idx="5597">
                  <c:v>51.48</c:v>
                </c:pt>
                <c:pt idx="5598">
                  <c:v>51.879999999999995</c:v>
                </c:pt>
                <c:pt idx="5599">
                  <c:v>51.739999999999995</c:v>
                </c:pt>
                <c:pt idx="5600">
                  <c:v>51.64</c:v>
                </c:pt>
                <c:pt idx="5601">
                  <c:v>51.16</c:v>
                </c:pt>
                <c:pt idx="5602">
                  <c:v>51.199999999999996</c:v>
                </c:pt>
                <c:pt idx="5603">
                  <c:v>51</c:v>
                </c:pt>
                <c:pt idx="5604">
                  <c:v>51.14</c:v>
                </c:pt>
                <c:pt idx="5605">
                  <c:v>51.260000000000005</c:v>
                </c:pt>
                <c:pt idx="5606">
                  <c:v>51.019999999999996</c:v>
                </c:pt>
                <c:pt idx="5607">
                  <c:v>51.319999999999993</c:v>
                </c:pt>
                <c:pt idx="5608">
                  <c:v>52.04</c:v>
                </c:pt>
                <c:pt idx="5609">
                  <c:v>51.919999999999995</c:v>
                </c:pt>
                <c:pt idx="5610">
                  <c:v>51.919999999999995</c:v>
                </c:pt>
                <c:pt idx="5611">
                  <c:v>52.059999999999988</c:v>
                </c:pt>
                <c:pt idx="5612">
                  <c:v>52.3</c:v>
                </c:pt>
                <c:pt idx="5613">
                  <c:v>52.660000000000004</c:v>
                </c:pt>
                <c:pt idx="5614">
                  <c:v>53.140000000000008</c:v>
                </c:pt>
                <c:pt idx="5615">
                  <c:v>53.98</c:v>
                </c:pt>
                <c:pt idx="5616">
                  <c:v>54.160000000000004</c:v>
                </c:pt>
                <c:pt idx="5617">
                  <c:v>54</c:v>
                </c:pt>
                <c:pt idx="5618">
                  <c:v>54.14</c:v>
                </c:pt>
                <c:pt idx="5619">
                  <c:v>54.179999999999993</c:v>
                </c:pt>
                <c:pt idx="5620">
                  <c:v>53.98</c:v>
                </c:pt>
                <c:pt idx="5621">
                  <c:v>55.1</c:v>
                </c:pt>
                <c:pt idx="5622">
                  <c:v>55.58</c:v>
                </c:pt>
                <c:pt idx="5623">
                  <c:v>56.480000000000004</c:v>
                </c:pt>
                <c:pt idx="5624">
                  <c:v>56.9</c:v>
                </c:pt>
                <c:pt idx="5625">
                  <c:v>56.740000000000009</c:v>
                </c:pt>
                <c:pt idx="5626">
                  <c:v>57.419999999999995</c:v>
                </c:pt>
                <c:pt idx="5627">
                  <c:v>56.52</c:v>
                </c:pt>
                <c:pt idx="5628">
                  <c:v>56.760000000000005</c:v>
                </c:pt>
                <c:pt idx="5629">
                  <c:v>57.179999999999993</c:v>
                </c:pt>
                <c:pt idx="5630">
                  <c:v>57.14</c:v>
                </c:pt>
                <c:pt idx="5631">
                  <c:v>56.94</c:v>
                </c:pt>
                <c:pt idx="5632">
                  <c:v>57.04</c:v>
                </c:pt>
                <c:pt idx="5633">
                  <c:v>56.8</c:v>
                </c:pt>
                <c:pt idx="5634">
                  <c:v>56.54</c:v>
                </c:pt>
                <c:pt idx="5635">
                  <c:v>56.04</c:v>
                </c:pt>
                <c:pt idx="5636">
                  <c:v>55.720000000000006</c:v>
                </c:pt>
                <c:pt idx="5637">
                  <c:v>55.56</c:v>
                </c:pt>
                <c:pt idx="5638">
                  <c:v>55.5</c:v>
                </c:pt>
                <c:pt idx="5639">
                  <c:v>55.120000000000005</c:v>
                </c:pt>
                <c:pt idx="5640">
                  <c:v>55.04</c:v>
                </c:pt>
                <c:pt idx="5641">
                  <c:v>54.779999999999994</c:v>
                </c:pt>
                <c:pt idx="5642">
                  <c:v>54.320000000000007</c:v>
                </c:pt>
                <c:pt idx="5643">
                  <c:v>54.179999999999993</c:v>
                </c:pt>
                <c:pt idx="5644">
                  <c:v>53.239999999999995</c:v>
                </c:pt>
                <c:pt idx="5645">
                  <c:v>53.44</c:v>
                </c:pt>
                <c:pt idx="5646">
                  <c:v>53.260000000000005</c:v>
                </c:pt>
                <c:pt idx="5647">
                  <c:v>52.820000000000007</c:v>
                </c:pt>
                <c:pt idx="5648">
                  <c:v>52.720000000000006</c:v>
                </c:pt>
                <c:pt idx="5649">
                  <c:v>52.440000000000012</c:v>
                </c:pt>
                <c:pt idx="5650">
                  <c:v>52.179999999999993</c:v>
                </c:pt>
                <c:pt idx="5651">
                  <c:v>51.38000000000001</c:v>
                </c:pt>
                <c:pt idx="5652">
                  <c:v>51.4</c:v>
                </c:pt>
                <c:pt idx="5653">
                  <c:v>51.519999999999996</c:v>
                </c:pt>
                <c:pt idx="5654">
                  <c:v>50.6</c:v>
                </c:pt>
                <c:pt idx="5655">
                  <c:v>50.480000000000004</c:v>
                </c:pt>
                <c:pt idx="5656">
                  <c:v>49.7</c:v>
                </c:pt>
                <c:pt idx="5657">
                  <c:v>49.6</c:v>
                </c:pt>
                <c:pt idx="5658">
                  <c:v>50.100000000000009</c:v>
                </c:pt>
                <c:pt idx="5659">
                  <c:v>50.11999999999999</c:v>
                </c:pt>
                <c:pt idx="5660">
                  <c:v>49.46</c:v>
                </c:pt>
                <c:pt idx="5661">
                  <c:v>49.480000000000004</c:v>
                </c:pt>
                <c:pt idx="5662">
                  <c:v>48.4</c:v>
                </c:pt>
                <c:pt idx="5663">
                  <c:v>48.160000000000004</c:v>
                </c:pt>
                <c:pt idx="5664">
                  <c:v>48.08</c:v>
                </c:pt>
                <c:pt idx="5665">
                  <c:v>48.2</c:v>
                </c:pt>
                <c:pt idx="5666">
                  <c:v>47.559999999999995</c:v>
                </c:pt>
                <c:pt idx="5667">
                  <c:v>46.9</c:v>
                </c:pt>
                <c:pt idx="5668">
                  <c:v>46.88</c:v>
                </c:pt>
                <c:pt idx="5669">
                  <c:v>46.739999999999995</c:v>
                </c:pt>
                <c:pt idx="5670">
                  <c:v>46.480000000000004</c:v>
                </c:pt>
                <c:pt idx="5671">
                  <c:v>46.32</c:v>
                </c:pt>
                <c:pt idx="5672">
                  <c:v>45.980000000000004</c:v>
                </c:pt>
                <c:pt idx="5673">
                  <c:v>45.6</c:v>
                </c:pt>
                <c:pt idx="5674">
                  <c:v>45.1</c:v>
                </c:pt>
                <c:pt idx="5675">
                  <c:v>45.08</c:v>
                </c:pt>
                <c:pt idx="5676">
                  <c:v>44.86</c:v>
                </c:pt>
                <c:pt idx="5677">
                  <c:v>44.86</c:v>
                </c:pt>
                <c:pt idx="5678">
                  <c:v>44.56</c:v>
                </c:pt>
                <c:pt idx="5679">
                  <c:v>44.82</c:v>
                </c:pt>
                <c:pt idx="5680">
                  <c:v>44</c:v>
                </c:pt>
                <c:pt idx="5681">
                  <c:v>44.08</c:v>
                </c:pt>
                <c:pt idx="5682">
                  <c:v>43.74</c:v>
                </c:pt>
                <c:pt idx="5683">
                  <c:v>44.04</c:v>
                </c:pt>
                <c:pt idx="5684">
                  <c:v>43.44</c:v>
                </c:pt>
                <c:pt idx="5685">
                  <c:v>43.02</c:v>
                </c:pt>
                <c:pt idx="5686">
                  <c:v>43.5</c:v>
                </c:pt>
                <c:pt idx="5687">
                  <c:v>42.32</c:v>
                </c:pt>
                <c:pt idx="5688">
                  <c:v>42.22</c:v>
                </c:pt>
                <c:pt idx="5689">
                  <c:v>42.2</c:v>
                </c:pt>
                <c:pt idx="5690">
                  <c:v>42.04</c:v>
                </c:pt>
                <c:pt idx="5691">
                  <c:v>42.06</c:v>
                </c:pt>
                <c:pt idx="5692">
                  <c:v>41.160000000000004</c:v>
                </c:pt>
                <c:pt idx="5693">
                  <c:v>41.120000000000005</c:v>
                </c:pt>
                <c:pt idx="5694">
                  <c:v>40.619999999999997</c:v>
                </c:pt>
                <c:pt idx="5695">
                  <c:v>41.5</c:v>
                </c:pt>
                <c:pt idx="5696">
                  <c:v>40.46</c:v>
                </c:pt>
                <c:pt idx="5697">
                  <c:v>40.779999999999994</c:v>
                </c:pt>
                <c:pt idx="5698">
                  <c:v>40.22</c:v>
                </c:pt>
                <c:pt idx="5699">
                  <c:v>40.040000000000006</c:v>
                </c:pt>
                <c:pt idx="5700">
                  <c:v>39.819999999999993</c:v>
                </c:pt>
                <c:pt idx="5701">
                  <c:v>38.799999999999997</c:v>
                </c:pt>
                <c:pt idx="5702">
                  <c:v>39.08</c:v>
                </c:pt>
                <c:pt idx="5703">
                  <c:v>39.200000000000003</c:v>
                </c:pt>
                <c:pt idx="5704">
                  <c:v>38.58</c:v>
                </c:pt>
                <c:pt idx="5705">
                  <c:v>38.72</c:v>
                </c:pt>
                <c:pt idx="5706">
                  <c:v>38.679999999999993</c:v>
                </c:pt>
                <c:pt idx="5707">
                  <c:v>38.46</c:v>
                </c:pt>
                <c:pt idx="5708">
                  <c:v>38.06</c:v>
                </c:pt>
                <c:pt idx="5709">
                  <c:v>37.78</c:v>
                </c:pt>
                <c:pt idx="5710">
                  <c:v>37.74</c:v>
                </c:pt>
                <c:pt idx="5711">
                  <c:v>36.92</c:v>
                </c:pt>
                <c:pt idx="5712">
                  <c:v>36.78</c:v>
                </c:pt>
                <c:pt idx="5713">
                  <c:v>36.380000000000003</c:v>
                </c:pt>
                <c:pt idx="5714">
                  <c:v>36.94</c:v>
                </c:pt>
                <c:pt idx="5715">
                  <c:v>36.58</c:v>
                </c:pt>
                <c:pt idx="5716">
                  <c:v>36.679999999999993</c:v>
                </c:pt>
                <c:pt idx="5717">
                  <c:v>36.040000000000006</c:v>
                </c:pt>
                <c:pt idx="5718">
                  <c:v>35.979999999999997</c:v>
                </c:pt>
                <c:pt idx="5719">
                  <c:v>36.239999999999995</c:v>
                </c:pt>
                <c:pt idx="5720">
                  <c:v>36.260000000000005</c:v>
                </c:pt>
                <c:pt idx="5721">
                  <c:v>37.160000000000004</c:v>
                </c:pt>
                <c:pt idx="5722">
                  <c:v>37.260000000000005</c:v>
                </c:pt>
                <c:pt idx="5723">
                  <c:v>37.619999999999997</c:v>
                </c:pt>
                <c:pt idx="5724">
                  <c:v>36.92</c:v>
                </c:pt>
                <c:pt idx="5725">
                  <c:v>37.18</c:v>
                </c:pt>
                <c:pt idx="5726">
                  <c:v>37.660000000000004</c:v>
                </c:pt>
                <c:pt idx="5727">
                  <c:v>37.92</c:v>
                </c:pt>
                <c:pt idx="5728">
                  <c:v>37.239999999999995</c:v>
                </c:pt>
                <c:pt idx="5729">
                  <c:v>37.799999999999997</c:v>
                </c:pt>
                <c:pt idx="5730">
                  <c:v>37.44</c:v>
                </c:pt>
                <c:pt idx="5731">
                  <c:v>37.480000000000004</c:v>
                </c:pt>
                <c:pt idx="5732">
                  <c:v>38.22</c:v>
                </c:pt>
                <c:pt idx="5733">
                  <c:v>37.58</c:v>
                </c:pt>
                <c:pt idx="5734">
                  <c:v>37.36</c:v>
                </c:pt>
                <c:pt idx="5735">
                  <c:v>37.06</c:v>
                </c:pt>
                <c:pt idx="5736">
                  <c:v>36.86</c:v>
                </c:pt>
                <c:pt idx="5737">
                  <c:v>37.760000000000005</c:v>
                </c:pt>
                <c:pt idx="5738">
                  <c:v>37.78</c:v>
                </c:pt>
                <c:pt idx="5739">
                  <c:v>37.979999999999997</c:v>
                </c:pt>
                <c:pt idx="5740">
                  <c:v>38.9</c:v>
                </c:pt>
                <c:pt idx="5741">
                  <c:v>38.200000000000003</c:v>
                </c:pt>
                <c:pt idx="5742">
                  <c:v>37.320000000000007</c:v>
                </c:pt>
                <c:pt idx="5743">
                  <c:v>39.26</c:v>
                </c:pt>
                <c:pt idx="5744">
                  <c:v>39.799999999999997</c:v>
                </c:pt>
                <c:pt idx="5745">
                  <c:v>41.719999999999992</c:v>
                </c:pt>
                <c:pt idx="5746">
                  <c:v>42.3</c:v>
                </c:pt>
                <c:pt idx="5747">
                  <c:v>41.900000000000006</c:v>
                </c:pt>
                <c:pt idx="5748">
                  <c:v>41.399999999999991</c:v>
                </c:pt>
                <c:pt idx="5749">
                  <c:v>42.56</c:v>
                </c:pt>
                <c:pt idx="5750">
                  <c:v>42.56</c:v>
                </c:pt>
                <c:pt idx="5751">
                  <c:v>42.38</c:v>
                </c:pt>
                <c:pt idx="5752">
                  <c:v>42.14</c:v>
                </c:pt>
                <c:pt idx="5753">
                  <c:v>43.18</c:v>
                </c:pt>
                <c:pt idx="5754">
                  <c:v>40.200000000000003</c:v>
                </c:pt>
                <c:pt idx="5755">
                  <c:v>43.18</c:v>
                </c:pt>
                <c:pt idx="5756">
                  <c:v>43.42</c:v>
                </c:pt>
                <c:pt idx="5757">
                  <c:v>43.64</c:v>
                </c:pt>
                <c:pt idx="5758">
                  <c:v>42.660000000000004</c:v>
                </c:pt>
                <c:pt idx="5759">
                  <c:v>43.66</c:v>
                </c:pt>
                <c:pt idx="5760">
                  <c:v>45.019999999999996</c:v>
                </c:pt>
                <c:pt idx="5761">
                  <c:v>45.64</c:v>
                </c:pt>
                <c:pt idx="5762">
                  <c:v>46.259999999999991</c:v>
                </c:pt>
                <c:pt idx="5763">
                  <c:v>46.58</c:v>
                </c:pt>
                <c:pt idx="5764">
                  <c:v>47.44</c:v>
                </c:pt>
                <c:pt idx="5765">
                  <c:v>47.8</c:v>
                </c:pt>
                <c:pt idx="5766">
                  <c:v>48</c:v>
                </c:pt>
                <c:pt idx="5767">
                  <c:v>48.72</c:v>
                </c:pt>
                <c:pt idx="5768">
                  <c:v>49.260000000000005</c:v>
                </c:pt>
                <c:pt idx="5769">
                  <c:v>49.739999999999995</c:v>
                </c:pt>
                <c:pt idx="5770">
                  <c:v>50.4</c:v>
                </c:pt>
                <c:pt idx="5771">
                  <c:v>50.680000000000007</c:v>
                </c:pt>
                <c:pt idx="5772">
                  <c:v>51.58</c:v>
                </c:pt>
                <c:pt idx="5773">
                  <c:v>51.58</c:v>
                </c:pt>
                <c:pt idx="5774">
                  <c:v>52.14</c:v>
                </c:pt>
                <c:pt idx="5775">
                  <c:v>52.64</c:v>
                </c:pt>
                <c:pt idx="5776">
                  <c:v>52.9</c:v>
                </c:pt>
                <c:pt idx="5777">
                  <c:v>53.36</c:v>
                </c:pt>
                <c:pt idx="5778">
                  <c:v>53.620000000000005</c:v>
                </c:pt>
                <c:pt idx="5779">
                  <c:v>54.339999999999996</c:v>
                </c:pt>
                <c:pt idx="5780">
                  <c:v>54.86</c:v>
                </c:pt>
                <c:pt idx="5781">
                  <c:v>55.059999999999988</c:v>
                </c:pt>
                <c:pt idx="5782">
                  <c:v>55.620000000000005</c:v>
                </c:pt>
                <c:pt idx="5783">
                  <c:v>55.14</c:v>
                </c:pt>
                <c:pt idx="5784">
                  <c:v>55.42</c:v>
                </c:pt>
                <c:pt idx="5785">
                  <c:v>56.220000000000006</c:v>
                </c:pt>
                <c:pt idx="5786">
                  <c:v>57.160000000000004</c:v>
                </c:pt>
                <c:pt idx="5787">
                  <c:v>57.580000000000005</c:v>
                </c:pt>
                <c:pt idx="5788">
                  <c:v>57.080000000000005</c:v>
                </c:pt>
                <c:pt idx="5789">
                  <c:v>56.839999999999996</c:v>
                </c:pt>
                <c:pt idx="5790">
                  <c:v>57</c:v>
                </c:pt>
                <c:pt idx="5791">
                  <c:v>58.179999999999993</c:v>
                </c:pt>
                <c:pt idx="5792">
                  <c:v>58.96</c:v>
                </c:pt>
                <c:pt idx="5793">
                  <c:v>58.839999999999996</c:v>
                </c:pt>
                <c:pt idx="5794">
                  <c:v>60.06</c:v>
                </c:pt>
                <c:pt idx="5795">
                  <c:v>59.179999999999993</c:v>
                </c:pt>
                <c:pt idx="5796">
                  <c:v>59.52</c:v>
                </c:pt>
                <c:pt idx="5797">
                  <c:v>61.319999999999993</c:v>
                </c:pt>
                <c:pt idx="5798">
                  <c:v>60.659999999999989</c:v>
                </c:pt>
                <c:pt idx="5799">
                  <c:v>62.14</c:v>
                </c:pt>
                <c:pt idx="5800">
                  <c:v>62.3</c:v>
                </c:pt>
                <c:pt idx="5801">
                  <c:v>62.64</c:v>
                </c:pt>
                <c:pt idx="5802">
                  <c:v>62.7</c:v>
                </c:pt>
                <c:pt idx="5803">
                  <c:v>63.1</c:v>
                </c:pt>
                <c:pt idx="5804">
                  <c:v>62.64</c:v>
                </c:pt>
                <c:pt idx="5805">
                  <c:v>63.660000000000004</c:v>
                </c:pt>
                <c:pt idx="5806">
                  <c:v>63.9</c:v>
                </c:pt>
                <c:pt idx="5807">
                  <c:v>64.900000000000006</c:v>
                </c:pt>
                <c:pt idx="5808">
                  <c:v>65.28</c:v>
                </c:pt>
                <c:pt idx="5809">
                  <c:v>66.239999999999995</c:v>
                </c:pt>
                <c:pt idx="5810">
                  <c:v>66.300000000000011</c:v>
                </c:pt>
                <c:pt idx="5811">
                  <c:v>67.16</c:v>
                </c:pt>
                <c:pt idx="5812">
                  <c:v>67.960000000000008</c:v>
                </c:pt>
                <c:pt idx="5813">
                  <c:v>67.3</c:v>
                </c:pt>
                <c:pt idx="5814">
                  <c:v>67.52000000000001</c:v>
                </c:pt>
                <c:pt idx="5815">
                  <c:v>68.179999999999993</c:v>
                </c:pt>
                <c:pt idx="5816">
                  <c:v>67.640000000000015</c:v>
                </c:pt>
                <c:pt idx="5817">
                  <c:v>67.22</c:v>
                </c:pt>
                <c:pt idx="5818">
                  <c:v>68.88</c:v>
                </c:pt>
                <c:pt idx="5819">
                  <c:v>69.320000000000007</c:v>
                </c:pt>
                <c:pt idx="5820">
                  <c:v>68.92</c:v>
                </c:pt>
                <c:pt idx="5821">
                  <c:v>68.84</c:v>
                </c:pt>
                <c:pt idx="5822">
                  <c:v>69.56</c:v>
                </c:pt>
                <c:pt idx="5823">
                  <c:v>70.679999999999993</c:v>
                </c:pt>
                <c:pt idx="5824">
                  <c:v>71.11999999999999</c:v>
                </c:pt>
                <c:pt idx="5825">
                  <c:v>73.78</c:v>
                </c:pt>
                <c:pt idx="5826">
                  <c:v>76.08</c:v>
                </c:pt>
                <c:pt idx="5827">
                  <c:v>79.259999999999991</c:v>
                </c:pt>
                <c:pt idx="5828">
                  <c:v>80.12</c:v>
                </c:pt>
                <c:pt idx="5829">
                  <c:v>79.84</c:v>
                </c:pt>
                <c:pt idx="5830">
                  <c:v>79.42</c:v>
                </c:pt>
                <c:pt idx="5831">
                  <c:v>78.260000000000005</c:v>
                </c:pt>
                <c:pt idx="5832">
                  <c:v>77.539999999999992</c:v>
                </c:pt>
                <c:pt idx="5833">
                  <c:v>77.599999999999994</c:v>
                </c:pt>
                <c:pt idx="5834">
                  <c:v>76.62</c:v>
                </c:pt>
                <c:pt idx="5835">
                  <c:v>76.259999999999991</c:v>
                </c:pt>
                <c:pt idx="5836">
                  <c:v>76.180000000000007</c:v>
                </c:pt>
                <c:pt idx="5837">
                  <c:v>74.539999999999992</c:v>
                </c:pt>
                <c:pt idx="5838">
                  <c:v>75.97999999999999</c:v>
                </c:pt>
                <c:pt idx="5839">
                  <c:v>75.97999999999999</c:v>
                </c:pt>
                <c:pt idx="5840">
                  <c:v>75.88</c:v>
                </c:pt>
                <c:pt idx="5841">
                  <c:v>77.02000000000001</c:v>
                </c:pt>
                <c:pt idx="5842">
                  <c:v>75.959999999999994</c:v>
                </c:pt>
                <c:pt idx="5843">
                  <c:v>76.84</c:v>
                </c:pt>
                <c:pt idx="5844">
                  <c:v>76.72</c:v>
                </c:pt>
                <c:pt idx="5845">
                  <c:v>76.62</c:v>
                </c:pt>
                <c:pt idx="5846">
                  <c:v>76.8</c:v>
                </c:pt>
                <c:pt idx="5847">
                  <c:v>76.52</c:v>
                </c:pt>
                <c:pt idx="5848">
                  <c:v>76.02000000000001</c:v>
                </c:pt>
                <c:pt idx="5849">
                  <c:v>77.02000000000001</c:v>
                </c:pt>
                <c:pt idx="5850">
                  <c:v>76.140000000000015</c:v>
                </c:pt>
                <c:pt idx="5851">
                  <c:v>77</c:v>
                </c:pt>
                <c:pt idx="5852">
                  <c:v>76.859999999999985</c:v>
                </c:pt>
                <c:pt idx="5853">
                  <c:v>76.679999999999993</c:v>
                </c:pt>
                <c:pt idx="5854">
                  <c:v>76.540000000000006</c:v>
                </c:pt>
                <c:pt idx="5855">
                  <c:v>76.42</c:v>
                </c:pt>
                <c:pt idx="5856">
                  <c:v>75.860000000000014</c:v>
                </c:pt>
                <c:pt idx="5857">
                  <c:v>74.3</c:v>
                </c:pt>
                <c:pt idx="5858">
                  <c:v>74.48</c:v>
                </c:pt>
                <c:pt idx="5859">
                  <c:v>74.179999999999993</c:v>
                </c:pt>
                <c:pt idx="5860">
                  <c:v>74.039999999999992</c:v>
                </c:pt>
                <c:pt idx="5861">
                  <c:v>72.94</c:v>
                </c:pt>
                <c:pt idx="5862">
                  <c:v>72.260000000000005</c:v>
                </c:pt>
                <c:pt idx="5863">
                  <c:v>72.099999999999994</c:v>
                </c:pt>
                <c:pt idx="5864">
                  <c:v>71.820000000000007</c:v>
                </c:pt>
                <c:pt idx="5865">
                  <c:v>71.86</c:v>
                </c:pt>
                <c:pt idx="5866">
                  <c:v>71.97999999999999</c:v>
                </c:pt>
                <c:pt idx="5867">
                  <c:v>72.179999999999993</c:v>
                </c:pt>
                <c:pt idx="5868">
                  <c:v>71.58</c:v>
                </c:pt>
                <c:pt idx="5869">
                  <c:v>71.099999999999994</c:v>
                </c:pt>
                <c:pt idx="5870">
                  <c:v>71.239999999999995</c:v>
                </c:pt>
                <c:pt idx="5871">
                  <c:v>70.8</c:v>
                </c:pt>
                <c:pt idx="5872">
                  <c:v>70.320000000000007</c:v>
                </c:pt>
                <c:pt idx="5873">
                  <c:v>70.240000000000009</c:v>
                </c:pt>
                <c:pt idx="5874">
                  <c:v>69.460000000000008</c:v>
                </c:pt>
                <c:pt idx="5875">
                  <c:v>68.739999999999995</c:v>
                </c:pt>
                <c:pt idx="5876">
                  <c:v>68.179999999999993</c:v>
                </c:pt>
                <c:pt idx="5877">
                  <c:v>67.900000000000006</c:v>
                </c:pt>
                <c:pt idx="5878">
                  <c:v>67.739999999999981</c:v>
                </c:pt>
                <c:pt idx="5879">
                  <c:v>67.239999999999995</c:v>
                </c:pt>
                <c:pt idx="5880">
                  <c:v>66.7</c:v>
                </c:pt>
                <c:pt idx="5881">
                  <c:v>66.06</c:v>
                </c:pt>
                <c:pt idx="5882">
                  <c:v>65.38000000000001</c:v>
                </c:pt>
                <c:pt idx="5883">
                  <c:v>64.819999999999993</c:v>
                </c:pt>
                <c:pt idx="5884">
                  <c:v>64.460000000000008</c:v>
                </c:pt>
                <c:pt idx="5885">
                  <c:v>64.040000000000006</c:v>
                </c:pt>
                <c:pt idx="5886">
                  <c:v>62.96</c:v>
                </c:pt>
                <c:pt idx="5887">
                  <c:v>63.240000000000009</c:v>
                </c:pt>
                <c:pt idx="5888">
                  <c:v>62.98</c:v>
                </c:pt>
                <c:pt idx="5889">
                  <c:v>63.2</c:v>
                </c:pt>
                <c:pt idx="5890">
                  <c:v>61.52</c:v>
                </c:pt>
                <c:pt idx="5891">
                  <c:v>60.86</c:v>
                </c:pt>
                <c:pt idx="5892">
                  <c:v>62.96</c:v>
                </c:pt>
                <c:pt idx="5893">
                  <c:v>63.02</c:v>
                </c:pt>
                <c:pt idx="5894">
                  <c:v>62.779999999999994</c:v>
                </c:pt>
                <c:pt idx="5895">
                  <c:v>62.42</c:v>
                </c:pt>
                <c:pt idx="5896">
                  <c:v>61.54</c:v>
                </c:pt>
                <c:pt idx="5897">
                  <c:v>62.06</c:v>
                </c:pt>
                <c:pt idx="5898">
                  <c:v>63.179999999999993</c:v>
                </c:pt>
                <c:pt idx="5899">
                  <c:v>63.52</c:v>
                </c:pt>
                <c:pt idx="5900">
                  <c:v>62.859999999999992</c:v>
                </c:pt>
                <c:pt idx="5901">
                  <c:v>63.48</c:v>
                </c:pt>
                <c:pt idx="5902">
                  <c:v>63</c:v>
                </c:pt>
                <c:pt idx="5903">
                  <c:v>64.5</c:v>
                </c:pt>
                <c:pt idx="5904">
                  <c:v>64.58</c:v>
                </c:pt>
                <c:pt idx="5905">
                  <c:v>64.240000000000009</c:v>
                </c:pt>
                <c:pt idx="5906">
                  <c:v>64.36</c:v>
                </c:pt>
                <c:pt idx="5907">
                  <c:v>64.11999999999999</c:v>
                </c:pt>
                <c:pt idx="5908">
                  <c:v>64.72</c:v>
                </c:pt>
                <c:pt idx="5909">
                  <c:v>64.5</c:v>
                </c:pt>
                <c:pt idx="5910">
                  <c:v>64.580000000000013</c:v>
                </c:pt>
                <c:pt idx="5911">
                  <c:v>64.319999999999993</c:v>
                </c:pt>
                <c:pt idx="5912">
                  <c:v>63.08</c:v>
                </c:pt>
                <c:pt idx="5913">
                  <c:v>62.120000000000005</c:v>
                </c:pt>
                <c:pt idx="5914">
                  <c:v>59.6</c:v>
                </c:pt>
                <c:pt idx="5915">
                  <c:v>56.760000000000005</c:v>
                </c:pt>
                <c:pt idx="5916">
                  <c:v>55.280000000000008</c:v>
                </c:pt>
                <c:pt idx="5917">
                  <c:v>54.9</c:v>
                </c:pt>
                <c:pt idx="5918">
                  <c:v>54.9</c:v>
                </c:pt>
                <c:pt idx="5919">
                  <c:v>54.58</c:v>
                </c:pt>
                <c:pt idx="5920">
                  <c:v>53.839999999999996</c:v>
                </c:pt>
                <c:pt idx="5921">
                  <c:v>54.179999999999993</c:v>
                </c:pt>
                <c:pt idx="5922">
                  <c:v>53.86</c:v>
                </c:pt>
                <c:pt idx="5923">
                  <c:v>53.14</c:v>
                </c:pt>
                <c:pt idx="5924">
                  <c:v>52.319999999999993</c:v>
                </c:pt>
                <c:pt idx="5925">
                  <c:v>53.379999999999995</c:v>
                </c:pt>
                <c:pt idx="5926">
                  <c:v>52.679999999999993</c:v>
                </c:pt>
                <c:pt idx="5927">
                  <c:v>54.92</c:v>
                </c:pt>
                <c:pt idx="5928">
                  <c:v>55</c:v>
                </c:pt>
                <c:pt idx="5938">
                  <c:v>52.924999999999997</c:v>
                </c:pt>
                <c:pt idx="5939">
                  <c:v>52.52</c:v>
                </c:pt>
                <c:pt idx="5940">
                  <c:v>52.160000000000004</c:v>
                </c:pt>
                <c:pt idx="5941">
                  <c:v>51.620000000000005</c:v>
                </c:pt>
                <c:pt idx="5942">
                  <c:v>51.52</c:v>
                </c:pt>
                <c:pt idx="5943">
                  <c:v>50.800000000000004</c:v>
                </c:pt>
                <c:pt idx="5944">
                  <c:v>49.06</c:v>
                </c:pt>
                <c:pt idx="5945">
                  <c:v>47.760000000000005</c:v>
                </c:pt>
                <c:pt idx="5946">
                  <c:v>46.5</c:v>
                </c:pt>
                <c:pt idx="5947">
                  <c:v>45.199999999999996</c:v>
                </c:pt>
                <c:pt idx="5948">
                  <c:v>45.36</c:v>
                </c:pt>
                <c:pt idx="5949">
                  <c:v>45.239999999999995</c:v>
                </c:pt>
                <c:pt idx="5950">
                  <c:v>45.12</c:v>
                </c:pt>
                <c:pt idx="5951">
                  <c:v>43.14</c:v>
                </c:pt>
                <c:pt idx="5952">
                  <c:v>42.42</c:v>
                </c:pt>
                <c:pt idx="5953">
                  <c:v>43.239999999999995</c:v>
                </c:pt>
                <c:pt idx="5954">
                  <c:v>42.660000000000004</c:v>
                </c:pt>
                <c:pt idx="5955">
                  <c:v>42.6</c:v>
                </c:pt>
                <c:pt idx="5956">
                  <c:v>43.8</c:v>
                </c:pt>
                <c:pt idx="5957">
                  <c:v>44.28</c:v>
                </c:pt>
                <c:pt idx="5958">
                  <c:v>43.1</c:v>
                </c:pt>
                <c:pt idx="5959">
                  <c:v>42.040000000000006</c:v>
                </c:pt>
                <c:pt idx="5960">
                  <c:v>40.24</c:v>
                </c:pt>
                <c:pt idx="5961">
                  <c:v>38.720000000000006</c:v>
                </c:pt>
                <c:pt idx="5962">
                  <c:v>38.519999999999996</c:v>
                </c:pt>
                <c:pt idx="5963">
                  <c:v>39.26</c:v>
                </c:pt>
                <c:pt idx="5964">
                  <c:v>39.36</c:v>
                </c:pt>
                <c:pt idx="5965">
                  <c:v>38.540000000000006</c:v>
                </c:pt>
                <c:pt idx="5966">
                  <c:v>37.36</c:v>
                </c:pt>
                <c:pt idx="5967">
                  <c:v>36.5</c:v>
                </c:pt>
                <c:pt idx="5968">
                  <c:v>37.24</c:v>
                </c:pt>
                <c:pt idx="5969">
                  <c:v>37.299999999999997</c:v>
                </c:pt>
                <c:pt idx="5970">
                  <c:v>37.479999999999997</c:v>
                </c:pt>
                <c:pt idx="5971">
                  <c:v>36.96</c:v>
                </c:pt>
                <c:pt idx="5972">
                  <c:v>36.739999999999995</c:v>
                </c:pt>
                <c:pt idx="5973">
                  <c:v>36.620000000000005</c:v>
                </c:pt>
                <c:pt idx="5974">
                  <c:v>36.22</c:v>
                </c:pt>
                <c:pt idx="5975">
                  <c:v>35.68</c:v>
                </c:pt>
                <c:pt idx="5976">
                  <c:v>35.76</c:v>
                </c:pt>
                <c:pt idx="5977">
                  <c:v>35.980000000000004</c:v>
                </c:pt>
                <c:pt idx="5978">
                  <c:v>35.94</c:v>
                </c:pt>
                <c:pt idx="5979">
                  <c:v>35.200000000000003</c:v>
                </c:pt>
                <c:pt idx="5980">
                  <c:v>34.520000000000003</c:v>
                </c:pt>
                <c:pt idx="5981">
                  <c:v>34.9</c:v>
                </c:pt>
                <c:pt idx="5982">
                  <c:v>34.799999999999997</c:v>
                </c:pt>
                <c:pt idx="5983">
                  <c:v>34.520000000000003</c:v>
                </c:pt>
                <c:pt idx="5984">
                  <c:v>34.020000000000003</c:v>
                </c:pt>
                <c:pt idx="5985">
                  <c:v>33.220000000000006</c:v>
                </c:pt>
                <c:pt idx="5986">
                  <c:v>33.32</c:v>
                </c:pt>
                <c:pt idx="5987">
                  <c:v>32.26</c:v>
                </c:pt>
                <c:pt idx="5988">
                  <c:v>32.760000000000005</c:v>
                </c:pt>
                <c:pt idx="5989">
                  <c:v>32.92</c:v>
                </c:pt>
                <c:pt idx="5990">
                  <c:v>32.820000000000007</c:v>
                </c:pt>
                <c:pt idx="5991">
                  <c:v>32.200000000000003</c:v>
                </c:pt>
                <c:pt idx="5992">
                  <c:v>32.340000000000003</c:v>
                </c:pt>
                <c:pt idx="5993">
                  <c:v>32.340000000000003</c:v>
                </c:pt>
                <c:pt idx="5994">
                  <c:v>31.8</c:v>
                </c:pt>
                <c:pt idx="5995">
                  <c:v>31.82</c:v>
                </c:pt>
                <c:pt idx="5996">
                  <c:v>31.78</c:v>
                </c:pt>
                <c:pt idx="5997">
                  <c:v>32.779999999999994</c:v>
                </c:pt>
                <c:pt idx="5998">
                  <c:v>32.76</c:v>
                </c:pt>
                <c:pt idx="5999">
                  <c:v>31.9</c:v>
                </c:pt>
                <c:pt idx="6000">
                  <c:v>32.479999999999997</c:v>
                </c:pt>
                <c:pt idx="6001">
                  <c:v>32.76</c:v>
                </c:pt>
                <c:pt idx="6002">
                  <c:v>33.019999999999996</c:v>
                </c:pt>
                <c:pt idx="6003">
                  <c:v>33.08</c:v>
                </c:pt>
                <c:pt idx="6004">
                  <c:v>32.56</c:v>
                </c:pt>
                <c:pt idx="6005">
                  <c:v>32.820000000000007</c:v>
                </c:pt>
                <c:pt idx="6006">
                  <c:v>32.06</c:v>
                </c:pt>
                <c:pt idx="6007">
                  <c:v>33.519999999999996</c:v>
                </c:pt>
                <c:pt idx="6008">
                  <c:v>33.22</c:v>
                </c:pt>
                <c:pt idx="6009">
                  <c:v>33.72</c:v>
                </c:pt>
                <c:pt idx="6010">
                  <c:v>33.720000000000006</c:v>
                </c:pt>
                <c:pt idx="6011">
                  <c:v>34.24</c:v>
                </c:pt>
                <c:pt idx="6012">
                  <c:v>33.899999999999991</c:v>
                </c:pt>
                <c:pt idx="6013">
                  <c:v>34.92</c:v>
                </c:pt>
                <c:pt idx="6014">
                  <c:v>35.42</c:v>
                </c:pt>
                <c:pt idx="6015">
                  <c:v>34.96</c:v>
                </c:pt>
                <c:pt idx="6016">
                  <c:v>35.06</c:v>
                </c:pt>
                <c:pt idx="6017">
                  <c:v>34.879999999999995</c:v>
                </c:pt>
                <c:pt idx="6018">
                  <c:v>34.72</c:v>
                </c:pt>
                <c:pt idx="6019">
                  <c:v>35.040000000000006</c:v>
                </c:pt>
                <c:pt idx="6020">
                  <c:v>35.799999999999997</c:v>
                </c:pt>
                <c:pt idx="6021">
                  <c:v>35.5</c:v>
                </c:pt>
                <c:pt idx="6022">
                  <c:v>35.720000000000006</c:v>
                </c:pt>
                <c:pt idx="6023">
                  <c:v>36.22</c:v>
                </c:pt>
                <c:pt idx="6024">
                  <c:v>37.100000000000009</c:v>
                </c:pt>
                <c:pt idx="6025">
                  <c:v>37.980000000000004</c:v>
                </c:pt>
                <c:pt idx="6026">
                  <c:v>38.96</c:v>
                </c:pt>
                <c:pt idx="6027">
                  <c:v>38.980000000000004</c:v>
                </c:pt>
                <c:pt idx="6028">
                  <c:v>39.86</c:v>
                </c:pt>
                <c:pt idx="6029">
                  <c:v>39.1</c:v>
                </c:pt>
                <c:pt idx="6030">
                  <c:v>39.519999999999996</c:v>
                </c:pt>
                <c:pt idx="6031">
                  <c:v>39.479999999999997</c:v>
                </c:pt>
                <c:pt idx="6032">
                  <c:v>39.86</c:v>
                </c:pt>
                <c:pt idx="6033">
                  <c:v>41.7</c:v>
                </c:pt>
                <c:pt idx="6034">
                  <c:v>42.2</c:v>
                </c:pt>
                <c:pt idx="6035">
                  <c:v>42.66</c:v>
                </c:pt>
                <c:pt idx="6036">
                  <c:v>43.44</c:v>
                </c:pt>
                <c:pt idx="6037">
                  <c:v>43.56</c:v>
                </c:pt>
                <c:pt idx="6038">
                  <c:v>43.5</c:v>
                </c:pt>
                <c:pt idx="6039">
                  <c:v>44.62</c:v>
                </c:pt>
                <c:pt idx="6040">
                  <c:v>45.32</c:v>
                </c:pt>
                <c:pt idx="6041">
                  <c:v>44.980000000000004</c:v>
                </c:pt>
                <c:pt idx="6042">
                  <c:v>45.4</c:v>
                </c:pt>
                <c:pt idx="6043">
                  <c:v>47.14</c:v>
                </c:pt>
                <c:pt idx="6044">
                  <c:v>46.160000000000004</c:v>
                </c:pt>
                <c:pt idx="6045">
                  <c:v>42.859999999999992</c:v>
                </c:pt>
                <c:pt idx="6046">
                  <c:v>42.36</c:v>
                </c:pt>
                <c:pt idx="6047">
                  <c:v>41.5</c:v>
                </c:pt>
                <c:pt idx="6048">
                  <c:v>42.74</c:v>
                </c:pt>
                <c:pt idx="6049">
                  <c:v>43.320000000000007</c:v>
                </c:pt>
                <c:pt idx="6050">
                  <c:v>43.04</c:v>
                </c:pt>
                <c:pt idx="6051">
                  <c:v>43.7</c:v>
                </c:pt>
                <c:pt idx="6052">
                  <c:v>44.22</c:v>
                </c:pt>
                <c:pt idx="6053">
                  <c:v>44.76</c:v>
                </c:pt>
                <c:pt idx="6054">
                  <c:v>44.220000000000006</c:v>
                </c:pt>
                <c:pt idx="6055">
                  <c:v>44.72</c:v>
                </c:pt>
                <c:pt idx="6056">
                  <c:v>42.5</c:v>
                </c:pt>
                <c:pt idx="6057">
                  <c:v>45.120000000000005</c:v>
                </c:pt>
                <c:pt idx="6058">
                  <c:v>45.42</c:v>
                </c:pt>
                <c:pt idx="6059">
                  <c:v>46.239999999999995</c:v>
                </c:pt>
                <c:pt idx="6060">
                  <c:v>46.400000000000006</c:v>
                </c:pt>
                <c:pt idx="6061">
                  <c:v>46.8</c:v>
                </c:pt>
                <c:pt idx="6062">
                  <c:v>47.22</c:v>
                </c:pt>
                <c:pt idx="6063">
                  <c:v>47.72</c:v>
                </c:pt>
                <c:pt idx="6064">
                  <c:v>48.58</c:v>
                </c:pt>
                <c:pt idx="6065">
                  <c:v>48.260000000000005</c:v>
                </c:pt>
                <c:pt idx="6066">
                  <c:v>49.1</c:v>
                </c:pt>
                <c:pt idx="6067">
                  <c:v>49.9</c:v>
                </c:pt>
                <c:pt idx="6068">
                  <c:v>49.9</c:v>
                </c:pt>
                <c:pt idx="6069">
                  <c:v>52.179999999999993</c:v>
                </c:pt>
                <c:pt idx="6070">
                  <c:v>53.52</c:v>
                </c:pt>
                <c:pt idx="6071">
                  <c:v>54.239999999999995</c:v>
                </c:pt>
                <c:pt idx="6072">
                  <c:v>55.660000000000004</c:v>
                </c:pt>
                <c:pt idx="6073">
                  <c:v>56.160000000000004</c:v>
                </c:pt>
                <c:pt idx="6074">
                  <c:v>56.320000000000007</c:v>
                </c:pt>
                <c:pt idx="6075">
                  <c:v>57.260000000000005</c:v>
                </c:pt>
                <c:pt idx="6076">
                  <c:v>57.64</c:v>
                </c:pt>
                <c:pt idx="6077">
                  <c:v>57.94</c:v>
                </c:pt>
                <c:pt idx="6078">
                  <c:v>58.14</c:v>
                </c:pt>
                <c:pt idx="6079">
                  <c:v>58.719999999999992</c:v>
                </c:pt>
                <c:pt idx="6080">
                  <c:v>57.179999999999993</c:v>
                </c:pt>
                <c:pt idx="6081">
                  <c:v>57.839999999999996</c:v>
                </c:pt>
                <c:pt idx="6082">
                  <c:v>59.340000000000011</c:v>
                </c:pt>
                <c:pt idx="6083">
                  <c:v>59.08</c:v>
                </c:pt>
                <c:pt idx="6084">
                  <c:v>60.06</c:v>
                </c:pt>
                <c:pt idx="6085">
                  <c:v>60.44</c:v>
                </c:pt>
                <c:pt idx="6086">
                  <c:v>60.6</c:v>
                </c:pt>
                <c:pt idx="6087">
                  <c:v>61.6</c:v>
                </c:pt>
                <c:pt idx="6088">
                  <c:v>62.260000000000005</c:v>
                </c:pt>
                <c:pt idx="6089">
                  <c:v>64.62</c:v>
                </c:pt>
                <c:pt idx="6090">
                  <c:v>64.819999999999993</c:v>
                </c:pt>
                <c:pt idx="6091">
                  <c:v>64.2</c:v>
                </c:pt>
                <c:pt idx="6092">
                  <c:v>64.559999999999988</c:v>
                </c:pt>
                <c:pt idx="6093">
                  <c:v>65.960000000000008</c:v>
                </c:pt>
                <c:pt idx="6094">
                  <c:v>66.080000000000013</c:v>
                </c:pt>
                <c:pt idx="6095">
                  <c:v>66.859999999999985</c:v>
                </c:pt>
                <c:pt idx="6096">
                  <c:v>66.66</c:v>
                </c:pt>
                <c:pt idx="6097">
                  <c:v>67.099999999999994</c:v>
                </c:pt>
                <c:pt idx="6098">
                  <c:v>66.78</c:v>
                </c:pt>
                <c:pt idx="6099">
                  <c:v>66.7</c:v>
                </c:pt>
                <c:pt idx="6100">
                  <c:v>68.320000000000007</c:v>
                </c:pt>
                <c:pt idx="6101">
                  <c:v>69.400000000000006</c:v>
                </c:pt>
                <c:pt idx="6102">
                  <c:v>70.72</c:v>
                </c:pt>
                <c:pt idx="6103">
                  <c:v>70.039999999999992</c:v>
                </c:pt>
                <c:pt idx="6104">
                  <c:v>70.78</c:v>
                </c:pt>
                <c:pt idx="6105">
                  <c:v>71.02</c:v>
                </c:pt>
                <c:pt idx="6106">
                  <c:v>71.44</c:v>
                </c:pt>
                <c:pt idx="6107">
                  <c:v>72.66</c:v>
                </c:pt>
                <c:pt idx="6108">
                  <c:v>71.179999999999993</c:v>
                </c:pt>
                <c:pt idx="6109">
                  <c:v>71.52000000000001</c:v>
                </c:pt>
                <c:pt idx="6110">
                  <c:v>71.66</c:v>
                </c:pt>
                <c:pt idx="6111">
                  <c:v>74.740000000000009</c:v>
                </c:pt>
                <c:pt idx="6112">
                  <c:v>77.080000000000013</c:v>
                </c:pt>
                <c:pt idx="6113">
                  <c:v>76.72</c:v>
                </c:pt>
                <c:pt idx="6114">
                  <c:v>74.88</c:v>
                </c:pt>
                <c:pt idx="6115">
                  <c:v>75.819999999999993</c:v>
                </c:pt>
                <c:pt idx="6116">
                  <c:v>76.099999999999994</c:v>
                </c:pt>
                <c:pt idx="6117">
                  <c:v>76.859999999999985</c:v>
                </c:pt>
                <c:pt idx="6118">
                  <c:v>76.539999999999992</c:v>
                </c:pt>
                <c:pt idx="6119">
                  <c:v>76.059999999999988</c:v>
                </c:pt>
                <c:pt idx="6120">
                  <c:v>76.84</c:v>
                </c:pt>
                <c:pt idx="6121">
                  <c:v>76.960000000000008</c:v>
                </c:pt>
                <c:pt idx="6122">
                  <c:v>75.819999999999993</c:v>
                </c:pt>
                <c:pt idx="6123">
                  <c:v>76.759999999999991</c:v>
                </c:pt>
                <c:pt idx="6124">
                  <c:v>81.97999999999999</c:v>
                </c:pt>
                <c:pt idx="6125">
                  <c:v>81.599999999999994</c:v>
                </c:pt>
                <c:pt idx="6126">
                  <c:v>81.460000000000008</c:v>
                </c:pt>
                <c:pt idx="6127">
                  <c:v>84.47999999999999</c:v>
                </c:pt>
                <c:pt idx="6128">
                  <c:v>87.640000000000015</c:v>
                </c:pt>
                <c:pt idx="6129">
                  <c:v>87.360000000000014</c:v>
                </c:pt>
                <c:pt idx="6130">
                  <c:v>88.44</c:v>
                </c:pt>
                <c:pt idx="6131">
                  <c:v>87.199999999999989</c:v>
                </c:pt>
                <c:pt idx="6132">
                  <c:v>88.8</c:v>
                </c:pt>
                <c:pt idx="6133">
                  <c:v>86.26</c:v>
                </c:pt>
                <c:pt idx="6134">
                  <c:v>82.700000000000017</c:v>
                </c:pt>
                <c:pt idx="6135">
                  <c:v>80.28</c:v>
                </c:pt>
                <c:pt idx="6136">
                  <c:v>73.580000000000013</c:v>
                </c:pt>
                <c:pt idx="6137">
                  <c:v>74.47999999999999</c:v>
                </c:pt>
                <c:pt idx="6138">
                  <c:v>74.359999999999985</c:v>
                </c:pt>
                <c:pt idx="6139">
                  <c:v>76.28</c:v>
                </c:pt>
                <c:pt idx="6140">
                  <c:v>78.540000000000006</c:v>
                </c:pt>
                <c:pt idx="6141">
                  <c:v>76.92</c:v>
                </c:pt>
                <c:pt idx="6142">
                  <c:v>73.38000000000001</c:v>
                </c:pt>
                <c:pt idx="6143">
                  <c:v>72.820000000000007</c:v>
                </c:pt>
                <c:pt idx="6144">
                  <c:v>71.47999999999999</c:v>
                </c:pt>
                <c:pt idx="6145">
                  <c:v>69.5</c:v>
                </c:pt>
                <c:pt idx="6146">
                  <c:v>68.47999999999999</c:v>
                </c:pt>
                <c:pt idx="6147">
                  <c:v>68.179999999999993</c:v>
                </c:pt>
                <c:pt idx="6148">
                  <c:v>68.039999999999992</c:v>
                </c:pt>
                <c:pt idx="6149">
                  <c:v>68.12</c:v>
                </c:pt>
                <c:pt idx="6150">
                  <c:v>67.5</c:v>
                </c:pt>
                <c:pt idx="6151">
                  <c:v>67.860000000000014</c:v>
                </c:pt>
                <c:pt idx="6152">
                  <c:v>69.040000000000006</c:v>
                </c:pt>
                <c:pt idx="6153">
                  <c:v>70.540000000000006</c:v>
                </c:pt>
                <c:pt idx="6154">
                  <c:v>69.64</c:v>
                </c:pt>
                <c:pt idx="6155">
                  <c:v>69.180000000000007</c:v>
                </c:pt>
                <c:pt idx="6156">
                  <c:v>61.64</c:v>
                </c:pt>
                <c:pt idx="6157">
                  <c:v>54.440000000000012</c:v>
                </c:pt>
                <c:pt idx="6158">
                  <c:v>52.819999999999993</c:v>
                </c:pt>
                <c:pt idx="6159">
                  <c:v>51.56</c:v>
                </c:pt>
                <c:pt idx="6160">
                  <c:v>50.320000000000007</c:v>
                </c:pt>
                <c:pt idx="6161">
                  <c:v>49.36</c:v>
                </c:pt>
                <c:pt idx="6162">
                  <c:v>48.88000000000001</c:v>
                </c:pt>
                <c:pt idx="6163">
                  <c:v>49.1</c:v>
                </c:pt>
                <c:pt idx="6164">
                  <c:v>49.02</c:v>
                </c:pt>
                <c:pt idx="6165">
                  <c:v>49.120000000000005</c:v>
                </c:pt>
                <c:pt idx="6166">
                  <c:v>48.7</c:v>
                </c:pt>
                <c:pt idx="6167">
                  <c:v>48.98</c:v>
                </c:pt>
                <c:pt idx="6168">
                  <c:v>48.620000000000005</c:v>
                </c:pt>
                <c:pt idx="6169">
                  <c:v>48.059999999999995</c:v>
                </c:pt>
                <c:pt idx="6170">
                  <c:v>47.74</c:v>
                </c:pt>
                <c:pt idx="6171">
                  <c:v>47.940000000000005</c:v>
                </c:pt>
                <c:pt idx="6172">
                  <c:v>50.120000000000005</c:v>
                </c:pt>
                <c:pt idx="6173">
                  <c:v>48.820000000000007</c:v>
                </c:pt>
                <c:pt idx="6174">
                  <c:v>48.220000000000006</c:v>
                </c:pt>
                <c:pt idx="6175">
                  <c:v>47.120000000000005</c:v>
                </c:pt>
                <c:pt idx="6176">
                  <c:v>49.24</c:v>
                </c:pt>
                <c:pt idx="6177">
                  <c:v>47.959999999999994</c:v>
                </c:pt>
                <c:pt idx="6178">
                  <c:v>48.08</c:v>
                </c:pt>
                <c:pt idx="6179">
                  <c:v>49.379999999999995</c:v>
                </c:pt>
                <c:pt idx="6180">
                  <c:v>47.160000000000004</c:v>
                </c:pt>
                <c:pt idx="6181">
                  <c:v>47.260000000000005</c:v>
                </c:pt>
                <c:pt idx="6182">
                  <c:v>46.440000000000005</c:v>
                </c:pt>
                <c:pt idx="6183">
                  <c:v>45.739999999999995</c:v>
                </c:pt>
                <c:pt idx="6184">
                  <c:v>45.08</c:v>
                </c:pt>
                <c:pt idx="6185">
                  <c:v>45.1</c:v>
                </c:pt>
                <c:pt idx="6186">
                  <c:v>44.06</c:v>
                </c:pt>
                <c:pt idx="6187">
                  <c:v>42.339999999999996</c:v>
                </c:pt>
                <c:pt idx="6188">
                  <c:v>42.98</c:v>
                </c:pt>
                <c:pt idx="6189">
                  <c:v>43.179999999999993</c:v>
                </c:pt>
                <c:pt idx="6190">
                  <c:v>44.019999999999996</c:v>
                </c:pt>
                <c:pt idx="6191">
                  <c:v>44.24</c:v>
                </c:pt>
                <c:pt idx="6192">
                  <c:v>44.3</c:v>
                </c:pt>
                <c:pt idx="6193">
                  <c:v>44.84</c:v>
                </c:pt>
                <c:pt idx="6194">
                  <c:v>47.7</c:v>
                </c:pt>
                <c:pt idx="6195">
                  <c:v>48.12</c:v>
                </c:pt>
                <c:pt idx="6196">
                  <c:v>47.959999999999994</c:v>
                </c:pt>
                <c:pt idx="6197">
                  <c:v>47.8</c:v>
                </c:pt>
                <c:pt idx="6198">
                  <c:v>45.540000000000006</c:v>
                </c:pt>
                <c:pt idx="6199">
                  <c:v>44.019999999999996</c:v>
                </c:pt>
                <c:pt idx="6200">
                  <c:v>44.64</c:v>
                </c:pt>
                <c:pt idx="6201">
                  <c:v>43.8</c:v>
                </c:pt>
                <c:pt idx="6202">
                  <c:v>42.64</c:v>
                </c:pt>
                <c:pt idx="6203">
                  <c:v>42.76</c:v>
                </c:pt>
                <c:pt idx="6204">
                  <c:v>41.879999999999995</c:v>
                </c:pt>
                <c:pt idx="6205">
                  <c:v>42.319999999999993</c:v>
                </c:pt>
                <c:pt idx="6206">
                  <c:v>41.4</c:v>
                </c:pt>
                <c:pt idx="6207">
                  <c:v>41.6</c:v>
                </c:pt>
                <c:pt idx="6208">
                  <c:v>40.86</c:v>
                </c:pt>
                <c:pt idx="6209">
                  <c:v>40.119999999999997</c:v>
                </c:pt>
                <c:pt idx="6210">
                  <c:v>38.880000000000003</c:v>
                </c:pt>
                <c:pt idx="6211">
                  <c:v>37.86</c:v>
                </c:pt>
                <c:pt idx="6212">
                  <c:v>38.78</c:v>
                </c:pt>
                <c:pt idx="6213">
                  <c:v>38.199999999999996</c:v>
                </c:pt>
                <c:pt idx="6214">
                  <c:v>37.019999999999996</c:v>
                </c:pt>
                <c:pt idx="6215">
                  <c:v>35.46</c:v>
                </c:pt>
                <c:pt idx="6216">
                  <c:v>36.46</c:v>
                </c:pt>
                <c:pt idx="6217">
                  <c:v>37.5</c:v>
                </c:pt>
                <c:pt idx="6218">
                  <c:v>35.72</c:v>
                </c:pt>
                <c:pt idx="6219">
                  <c:v>35.04</c:v>
                </c:pt>
                <c:pt idx="6220">
                  <c:v>36.540000000000006</c:v>
                </c:pt>
                <c:pt idx="6221">
                  <c:v>34.36</c:v>
                </c:pt>
                <c:pt idx="6222">
                  <c:v>32.74</c:v>
                </c:pt>
                <c:pt idx="6223">
                  <c:v>34.819999999999993</c:v>
                </c:pt>
                <c:pt idx="6224">
                  <c:v>33.540000000000006</c:v>
                </c:pt>
                <c:pt idx="6225">
                  <c:v>33.32</c:v>
                </c:pt>
                <c:pt idx="6226">
                  <c:v>31.3</c:v>
                </c:pt>
                <c:pt idx="6227">
                  <c:v>31.3</c:v>
                </c:pt>
                <c:pt idx="6228">
                  <c:v>30.18</c:v>
                </c:pt>
                <c:pt idx="6229">
                  <c:v>30.2</c:v>
                </c:pt>
                <c:pt idx="6230">
                  <c:v>29.380000000000003</c:v>
                </c:pt>
                <c:pt idx="6231">
                  <c:v>33.659999999999997</c:v>
                </c:pt>
                <c:pt idx="6232">
                  <c:v>31.579999999999995</c:v>
                </c:pt>
                <c:pt idx="6233">
                  <c:v>30.48</c:v>
                </c:pt>
                <c:pt idx="6234">
                  <c:v>32.44</c:v>
                </c:pt>
                <c:pt idx="6235">
                  <c:v>33.42</c:v>
                </c:pt>
                <c:pt idx="6236">
                  <c:v>36.019999999999996</c:v>
                </c:pt>
                <c:pt idx="6237">
                  <c:v>36.44</c:v>
                </c:pt>
                <c:pt idx="6238">
                  <c:v>33.480000000000004</c:v>
                </c:pt>
                <c:pt idx="6239">
                  <c:v>33.14</c:v>
                </c:pt>
                <c:pt idx="6240">
                  <c:v>32.040000000000006</c:v>
                </c:pt>
                <c:pt idx="6241">
                  <c:v>28.360000000000003</c:v>
                </c:pt>
                <c:pt idx="6242">
                  <c:v>30.18</c:v>
                </c:pt>
                <c:pt idx="6243">
                  <c:v>33.679999999999993</c:v>
                </c:pt>
                <c:pt idx="6244">
                  <c:v>31.959999999999997</c:v>
                </c:pt>
                <c:pt idx="6245">
                  <c:v>29.7</c:v>
                </c:pt>
                <c:pt idx="6246">
                  <c:v>31.880000000000003</c:v>
                </c:pt>
                <c:pt idx="6247">
                  <c:v>32.28</c:v>
                </c:pt>
                <c:pt idx="6248">
                  <c:v>34.799999999999997</c:v>
                </c:pt>
                <c:pt idx="6249">
                  <c:v>34.119999999999997</c:v>
                </c:pt>
                <c:pt idx="6250">
                  <c:v>35.700000000000003</c:v>
                </c:pt>
                <c:pt idx="6251">
                  <c:v>37</c:v>
                </c:pt>
                <c:pt idx="6252">
                  <c:v>37.260000000000005</c:v>
                </c:pt>
                <c:pt idx="6253">
                  <c:v>38.260000000000005</c:v>
                </c:pt>
                <c:pt idx="6254">
                  <c:v>39.739999999999995</c:v>
                </c:pt>
                <c:pt idx="6255">
                  <c:v>39.219999999999992</c:v>
                </c:pt>
                <c:pt idx="6256">
                  <c:v>37.92</c:v>
                </c:pt>
                <c:pt idx="6257">
                  <c:v>36.08</c:v>
                </c:pt>
                <c:pt idx="6258">
                  <c:v>37.480000000000004</c:v>
                </c:pt>
                <c:pt idx="6259">
                  <c:v>37.22</c:v>
                </c:pt>
                <c:pt idx="6260">
                  <c:v>36.36</c:v>
                </c:pt>
                <c:pt idx="6261">
                  <c:v>36.580000000000005</c:v>
                </c:pt>
                <c:pt idx="6262">
                  <c:v>36.619999999999997</c:v>
                </c:pt>
                <c:pt idx="6263">
                  <c:v>36.799999999999997</c:v>
                </c:pt>
                <c:pt idx="6264">
                  <c:v>36.980000000000004</c:v>
                </c:pt>
                <c:pt idx="6265">
                  <c:v>36.200000000000003</c:v>
                </c:pt>
                <c:pt idx="6266">
                  <c:v>36.980000000000004</c:v>
                </c:pt>
                <c:pt idx="6267">
                  <c:v>37.959999999999994</c:v>
                </c:pt>
                <c:pt idx="6268">
                  <c:v>41.4</c:v>
                </c:pt>
                <c:pt idx="6269">
                  <c:v>42.98</c:v>
                </c:pt>
                <c:pt idx="6270">
                  <c:v>43.739999999999995</c:v>
                </c:pt>
                <c:pt idx="6271">
                  <c:v>44.52</c:v>
                </c:pt>
                <c:pt idx="6272">
                  <c:v>44.519999999999996</c:v>
                </c:pt>
                <c:pt idx="6273">
                  <c:v>45.86</c:v>
                </c:pt>
                <c:pt idx="6274">
                  <c:v>46.5</c:v>
                </c:pt>
                <c:pt idx="6275">
                  <c:v>47.36</c:v>
                </c:pt>
                <c:pt idx="6276">
                  <c:v>48.14</c:v>
                </c:pt>
                <c:pt idx="6277">
                  <c:v>48.32</c:v>
                </c:pt>
                <c:pt idx="6278">
                  <c:v>48.44</c:v>
                </c:pt>
                <c:pt idx="6279">
                  <c:v>48.459999999999994</c:v>
                </c:pt>
                <c:pt idx="6280">
                  <c:v>48.839999999999996</c:v>
                </c:pt>
                <c:pt idx="6281">
                  <c:v>49.179999999999993</c:v>
                </c:pt>
                <c:pt idx="6282">
                  <c:v>46.58</c:v>
                </c:pt>
                <c:pt idx="6283">
                  <c:v>47.760000000000005</c:v>
                </c:pt>
                <c:pt idx="6284">
                  <c:v>45.279999999999994</c:v>
                </c:pt>
                <c:pt idx="6285">
                  <c:v>43.1</c:v>
                </c:pt>
                <c:pt idx="6286">
                  <c:v>41.3</c:v>
                </c:pt>
                <c:pt idx="6287">
                  <c:v>40.36</c:v>
                </c:pt>
                <c:pt idx="6288">
                  <c:v>41.56</c:v>
                </c:pt>
                <c:pt idx="6289">
                  <c:v>44.2</c:v>
                </c:pt>
                <c:pt idx="6290">
                  <c:v>48.48</c:v>
                </c:pt>
                <c:pt idx="6291">
                  <c:v>48.6</c:v>
                </c:pt>
                <c:pt idx="6292">
                  <c:v>50.019999999999996</c:v>
                </c:pt>
                <c:pt idx="6293">
                  <c:v>50.58</c:v>
                </c:pt>
                <c:pt idx="6294">
                  <c:v>49.320000000000007</c:v>
                </c:pt>
                <c:pt idx="6295">
                  <c:v>47.88</c:v>
                </c:pt>
                <c:pt idx="6296">
                  <c:v>46.820000000000007</c:v>
                </c:pt>
                <c:pt idx="6297">
                  <c:v>47.46</c:v>
                </c:pt>
                <c:pt idx="6298">
                  <c:v>48.62</c:v>
                </c:pt>
                <c:pt idx="6299">
                  <c:v>48.46</c:v>
                </c:pt>
                <c:pt idx="6300">
                  <c:v>50.16</c:v>
                </c:pt>
                <c:pt idx="6301">
                  <c:v>49.56</c:v>
                </c:pt>
                <c:pt idx="6302">
                  <c:v>49.379999999999995</c:v>
                </c:pt>
                <c:pt idx="6303">
                  <c:v>48.239999999999995</c:v>
                </c:pt>
                <c:pt idx="6304">
                  <c:v>49.28</c:v>
                </c:pt>
                <c:pt idx="6305">
                  <c:v>48.399999999999991</c:v>
                </c:pt>
                <c:pt idx="6306">
                  <c:v>49.26</c:v>
                </c:pt>
                <c:pt idx="6307">
                  <c:v>43.68</c:v>
                </c:pt>
                <c:pt idx="6308">
                  <c:v>43.82</c:v>
                </c:pt>
                <c:pt idx="6309">
                  <c:v>48.64</c:v>
                </c:pt>
                <c:pt idx="6310">
                  <c:v>46.92</c:v>
                </c:pt>
                <c:pt idx="6311">
                  <c:v>46.679999999999993</c:v>
                </c:pt>
                <c:pt idx="6312">
                  <c:v>44.98</c:v>
                </c:pt>
                <c:pt idx="6313">
                  <c:v>49</c:v>
                </c:pt>
                <c:pt idx="6314">
                  <c:v>47.680000000000007</c:v>
                </c:pt>
                <c:pt idx="6315">
                  <c:v>43.959999999999994</c:v>
                </c:pt>
                <c:pt idx="6316">
                  <c:v>38.46</c:v>
                </c:pt>
                <c:pt idx="6317">
                  <c:v>40.08</c:v>
                </c:pt>
                <c:pt idx="6318">
                  <c:v>41.38</c:v>
                </c:pt>
                <c:pt idx="6319">
                  <c:v>40.200000000000003</c:v>
                </c:pt>
                <c:pt idx="6320">
                  <c:v>39.200000000000003</c:v>
                </c:pt>
                <c:pt idx="6321">
                  <c:v>37.78</c:v>
                </c:pt>
                <c:pt idx="6322">
                  <c:v>31.920000000000005</c:v>
                </c:pt>
                <c:pt idx="6323">
                  <c:v>30.459999999999997</c:v>
                </c:pt>
                <c:pt idx="6324">
                  <c:v>32.340000000000003</c:v>
                </c:pt>
                <c:pt idx="6325">
                  <c:v>34.339999999999996</c:v>
                </c:pt>
                <c:pt idx="6326">
                  <c:v>31.839999999999996</c:v>
                </c:pt>
                <c:pt idx="6327">
                  <c:v>33.54</c:v>
                </c:pt>
                <c:pt idx="6328">
                  <c:v>33.299999999999997</c:v>
                </c:pt>
                <c:pt idx="6329">
                  <c:v>34.26</c:v>
                </c:pt>
                <c:pt idx="6330">
                  <c:v>33.56</c:v>
                </c:pt>
                <c:pt idx="6331">
                  <c:v>32.5</c:v>
                </c:pt>
                <c:pt idx="6332">
                  <c:v>35.78</c:v>
                </c:pt>
                <c:pt idx="6333">
                  <c:v>42.96</c:v>
                </c:pt>
                <c:pt idx="6334">
                  <c:v>41.94</c:v>
                </c:pt>
                <c:pt idx="6335">
                  <c:v>40.279999999999994</c:v>
                </c:pt>
                <c:pt idx="6336">
                  <c:v>43.98</c:v>
                </c:pt>
                <c:pt idx="6337">
                  <c:v>44.86</c:v>
                </c:pt>
                <c:pt idx="6338">
                  <c:v>44.42</c:v>
                </c:pt>
                <c:pt idx="6339">
                  <c:v>44.06</c:v>
                </c:pt>
                <c:pt idx="6340">
                  <c:v>44.64</c:v>
                </c:pt>
                <c:pt idx="6341">
                  <c:v>47.739999999999995</c:v>
                </c:pt>
                <c:pt idx="6342">
                  <c:v>44.620000000000005</c:v>
                </c:pt>
                <c:pt idx="6343">
                  <c:v>45.42</c:v>
                </c:pt>
                <c:pt idx="6344">
                  <c:v>43.879999999999995</c:v>
                </c:pt>
                <c:pt idx="6345">
                  <c:v>46.04</c:v>
                </c:pt>
                <c:pt idx="6346">
                  <c:v>44.12</c:v>
                </c:pt>
                <c:pt idx="6347">
                  <c:v>46.16</c:v>
                </c:pt>
                <c:pt idx="6348">
                  <c:v>46.64</c:v>
                </c:pt>
                <c:pt idx="6349">
                  <c:v>45.2</c:v>
                </c:pt>
                <c:pt idx="6350">
                  <c:v>45.8</c:v>
                </c:pt>
                <c:pt idx="6351">
                  <c:v>48.179999999999993</c:v>
                </c:pt>
                <c:pt idx="6352">
                  <c:v>47.019999999999996</c:v>
                </c:pt>
                <c:pt idx="6353">
                  <c:v>47.04</c:v>
                </c:pt>
                <c:pt idx="6354">
                  <c:v>41.919999999999995</c:v>
                </c:pt>
                <c:pt idx="6355">
                  <c:v>34.779999999999994</c:v>
                </c:pt>
                <c:pt idx="6356">
                  <c:v>45.120000000000005</c:v>
                </c:pt>
                <c:pt idx="6357">
                  <c:v>45.72</c:v>
                </c:pt>
                <c:pt idx="6358">
                  <c:v>44.739999999999995</c:v>
                </c:pt>
                <c:pt idx="6359">
                  <c:v>46.6</c:v>
                </c:pt>
                <c:pt idx="6360">
                  <c:v>48.11999999999999</c:v>
                </c:pt>
                <c:pt idx="6361">
                  <c:v>48.559999999999995</c:v>
                </c:pt>
                <c:pt idx="6362">
                  <c:v>48.04</c:v>
                </c:pt>
                <c:pt idx="6363">
                  <c:v>48.7</c:v>
                </c:pt>
                <c:pt idx="6364">
                  <c:v>48.3</c:v>
                </c:pt>
                <c:pt idx="6365">
                  <c:v>47.96</c:v>
                </c:pt>
                <c:pt idx="6366">
                  <c:v>48.239999999999995</c:v>
                </c:pt>
                <c:pt idx="6367">
                  <c:v>44.46</c:v>
                </c:pt>
                <c:pt idx="6368">
                  <c:v>45.160000000000004</c:v>
                </c:pt>
                <c:pt idx="6369">
                  <c:v>44.1</c:v>
                </c:pt>
                <c:pt idx="6370">
                  <c:v>41.94</c:v>
                </c:pt>
                <c:pt idx="6371">
                  <c:v>43.06</c:v>
                </c:pt>
                <c:pt idx="6372">
                  <c:v>41.779999999999994</c:v>
                </c:pt>
                <c:pt idx="6373">
                  <c:v>43.14</c:v>
                </c:pt>
                <c:pt idx="6374">
                  <c:v>42.599999999999994</c:v>
                </c:pt>
                <c:pt idx="6375">
                  <c:v>42.48</c:v>
                </c:pt>
                <c:pt idx="6376">
                  <c:v>43.32</c:v>
                </c:pt>
                <c:pt idx="6377">
                  <c:v>43.46</c:v>
                </c:pt>
                <c:pt idx="6378">
                  <c:v>43.559999999999995</c:v>
                </c:pt>
                <c:pt idx="6379">
                  <c:v>43.86</c:v>
                </c:pt>
                <c:pt idx="6380">
                  <c:v>44.64</c:v>
                </c:pt>
                <c:pt idx="6381">
                  <c:v>42.88</c:v>
                </c:pt>
                <c:pt idx="6382">
                  <c:v>42.22</c:v>
                </c:pt>
                <c:pt idx="6383">
                  <c:v>41.260000000000005</c:v>
                </c:pt>
                <c:pt idx="6384">
                  <c:v>40.980000000000004</c:v>
                </c:pt>
                <c:pt idx="6385">
                  <c:v>40.019999999999996</c:v>
                </c:pt>
                <c:pt idx="6386">
                  <c:v>44.78</c:v>
                </c:pt>
                <c:pt idx="6387">
                  <c:v>43.58</c:v>
                </c:pt>
                <c:pt idx="6388">
                  <c:v>43.660000000000004</c:v>
                </c:pt>
                <c:pt idx="6389">
                  <c:v>42.78</c:v>
                </c:pt>
                <c:pt idx="6390">
                  <c:v>42.5</c:v>
                </c:pt>
                <c:pt idx="6391">
                  <c:v>43.2</c:v>
                </c:pt>
                <c:pt idx="6392">
                  <c:v>41.48</c:v>
                </c:pt>
                <c:pt idx="6393">
                  <c:v>42.499999999999993</c:v>
                </c:pt>
                <c:pt idx="6394">
                  <c:v>43.22</c:v>
                </c:pt>
                <c:pt idx="6395">
                  <c:v>43.6</c:v>
                </c:pt>
                <c:pt idx="6396">
                  <c:v>43.260000000000005</c:v>
                </c:pt>
                <c:pt idx="6397">
                  <c:v>43.02</c:v>
                </c:pt>
                <c:pt idx="6398">
                  <c:v>43.36</c:v>
                </c:pt>
                <c:pt idx="6399">
                  <c:v>44.940000000000012</c:v>
                </c:pt>
                <c:pt idx="6400">
                  <c:v>45.279999999999994</c:v>
                </c:pt>
                <c:pt idx="6401">
                  <c:v>45.6</c:v>
                </c:pt>
                <c:pt idx="6402">
                  <c:v>45.08</c:v>
                </c:pt>
                <c:pt idx="6403">
                  <c:v>43.540000000000006</c:v>
                </c:pt>
                <c:pt idx="6404">
                  <c:v>42.61999999999999</c:v>
                </c:pt>
                <c:pt idx="6405">
                  <c:v>43.86</c:v>
                </c:pt>
                <c:pt idx="6406">
                  <c:v>43.760000000000005</c:v>
                </c:pt>
                <c:pt idx="6407">
                  <c:v>43.11999999999999</c:v>
                </c:pt>
                <c:pt idx="6408">
                  <c:v>43.9</c:v>
                </c:pt>
                <c:pt idx="6409">
                  <c:v>44.080000000000005</c:v>
                </c:pt>
                <c:pt idx="6410">
                  <c:v>42.160000000000004</c:v>
                </c:pt>
                <c:pt idx="6411">
                  <c:v>44.679999999999993</c:v>
                </c:pt>
                <c:pt idx="6412">
                  <c:v>44.88</c:v>
                </c:pt>
                <c:pt idx="6413">
                  <c:v>45.019999999999996</c:v>
                </c:pt>
                <c:pt idx="6414">
                  <c:v>43.4</c:v>
                </c:pt>
                <c:pt idx="6415">
                  <c:v>43.08</c:v>
                </c:pt>
                <c:pt idx="6416">
                  <c:v>42.239999999999995</c:v>
                </c:pt>
                <c:pt idx="6417">
                  <c:v>42.8</c:v>
                </c:pt>
                <c:pt idx="6418">
                  <c:v>41.959999999999994</c:v>
                </c:pt>
                <c:pt idx="6419">
                  <c:v>42.719999999999992</c:v>
                </c:pt>
                <c:pt idx="6420">
                  <c:v>43.1</c:v>
                </c:pt>
                <c:pt idx="6421">
                  <c:v>42.8</c:v>
                </c:pt>
                <c:pt idx="6422">
                  <c:v>43.160000000000004</c:v>
                </c:pt>
                <c:pt idx="6423">
                  <c:v>43.04</c:v>
                </c:pt>
                <c:pt idx="6424">
                  <c:v>42.320000000000007</c:v>
                </c:pt>
                <c:pt idx="6425">
                  <c:v>42.24</c:v>
                </c:pt>
                <c:pt idx="6426">
                  <c:v>42.32</c:v>
                </c:pt>
                <c:pt idx="6427">
                  <c:v>41.62</c:v>
                </c:pt>
                <c:pt idx="6428">
                  <c:v>41.820000000000007</c:v>
                </c:pt>
                <c:pt idx="6429">
                  <c:v>42.719999999999992</c:v>
                </c:pt>
                <c:pt idx="6430">
                  <c:v>42.7</c:v>
                </c:pt>
                <c:pt idx="6431">
                  <c:v>43.22</c:v>
                </c:pt>
                <c:pt idx="6432">
                  <c:v>43.220000000000006</c:v>
                </c:pt>
                <c:pt idx="6433">
                  <c:v>42.8</c:v>
                </c:pt>
                <c:pt idx="6434">
                  <c:v>42.660000000000004</c:v>
                </c:pt>
                <c:pt idx="6435">
                  <c:v>43.32</c:v>
                </c:pt>
                <c:pt idx="6436">
                  <c:v>45.12</c:v>
                </c:pt>
                <c:pt idx="6437">
                  <c:v>45.379999999999995</c:v>
                </c:pt>
                <c:pt idx="6438">
                  <c:v>45.059999999999995</c:v>
                </c:pt>
                <c:pt idx="6439">
                  <c:v>45.44</c:v>
                </c:pt>
                <c:pt idx="6440">
                  <c:v>44.819999999999993</c:v>
                </c:pt>
                <c:pt idx="6441">
                  <c:v>45.179999999999993</c:v>
                </c:pt>
                <c:pt idx="6442">
                  <c:v>46.4</c:v>
                </c:pt>
                <c:pt idx="6443">
                  <c:v>46.179999999999993</c:v>
                </c:pt>
                <c:pt idx="6444">
                  <c:v>45.800000000000004</c:v>
                </c:pt>
                <c:pt idx="6445">
                  <c:v>46.28</c:v>
                </c:pt>
                <c:pt idx="6446">
                  <c:v>46.4</c:v>
                </c:pt>
                <c:pt idx="6447">
                  <c:v>46.8</c:v>
                </c:pt>
                <c:pt idx="6448">
                  <c:v>46.1</c:v>
                </c:pt>
                <c:pt idx="6449">
                  <c:v>46.839999999999996</c:v>
                </c:pt>
                <c:pt idx="6450">
                  <c:v>46.82</c:v>
                </c:pt>
                <c:pt idx="6451">
                  <c:v>45.820000000000007</c:v>
                </c:pt>
                <c:pt idx="6452">
                  <c:v>44.599999999999994</c:v>
                </c:pt>
                <c:pt idx="6453">
                  <c:v>44.94</c:v>
                </c:pt>
                <c:pt idx="6454">
                  <c:v>45.099999999999994</c:v>
                </c:pt>
                <c:pt idx="6455">
                  <c:v>45.160000000000004</c:v>
                </c:pt>
                <c:pt idx="6456">
                  <c:v>45.160000000000004</c:v>
                </c:pt>
                <c:pt idx="6457">
                  <c:v>44.84</c:v>
                </c:pt>
                <c:pt idx="6458">
                  <c:v>44.38</c:v>
                </c:pt>
                <c:pt idx="6459">
                  <c:v>43.54</c:v>
                </c:pt>
                <c:pt idx="6460">
                  <c:v>43.620000000000005</c:v>
                </c:pt>
                <c:pt idx="6461">
                  <c:v>43.120000000000005</c:v>
                </c:pt>
                <c:pt idx="6462">
                  <c:v>43.300000000000004</c:v>
                </c:pt>
                <c:pt idx="6463">
                  <c:v>44.18</c:v>
                </c:pt>
                <c:pt idx="6464">
                  <c:v>42.719999999999992</c:v>
                </c:pt>
                <c:pt idx="6465">
                  <c:v>42.08</c:v>
                </c:pt>
                <c:pt idx="6466">
                  <c:v>42.8</c:v>
                </c:pt>
                <c:pt idx="6467">
                  <c:v>42.54</c:v>
                </c:pt>
                <c:pt idx="6468">
                  <c:v>42.42</c:v>
                </c:pt>
                <c:pt idx="6469">
                  <c:v>42.339999999999996</c:v>
                </c:pt>
                <c:pt idx="6470">
                  <c:v>41.2</c:v>
                </c:pt>
                <c:pt idx="6471">
                  <c:v>42.6</c:v>
                </c:pt>
                <c:pt idx="6472">
                  <c:v>43.1</c:v>
                </c:pt>
                <c:pt idx="6473">
                  <c:v>39.64</c:v>
                </c:pt>
                <c:pt idx="6474">
                  <c:v>40.700000000000003</c:v>
                </c:pt>
                <c:pt idx="6475">
                  <c:v>40.04</c:v>
                </c:pt>
                <c:pt idx="6476">
                  <c:v>41.2</c:v>
                </c:pt>
                <c:pt idx="6477">
                  <c:v>40.06</c:v>
                </c:pt>
                <c:pt idx="6478">
                  <c:v>40</c:v>
                </c:pt>
                <c:pt idx="6479">
                  <c:v>39.32</c:v>
                </c:pt>
                <c:pt idx="6480">
                  <c:v>38.9</c:v>
                </c:pt>
                <c:pt idx="6481">
                  <c:v>40.799999999999997</c:v>
                </c:pt>
                <c:pt idx="6482">
                  <c:v>41.64</c:v>
                </c:pt>
                <c:pt idx="6483">
                  <c:v>41.1</c:v>
                </c:pt>
                <c:pt idx="6484">
                  <c:v>35.799999999999997</c:v>
                </c:pt>
                <c:pt idx="6485">
                  <c:v>33.799999999999997</c:v>
                </c:pt>
                <c:pt idx="6486">
                  <c:v>33.200000000000003</c:v>
                </c:pt>
                <c:pt idx="6487">
                  <c:v>30.340000000000003</c:v>
                </c:pt>
                <c:pt idx="6488">
                  <c:v>28.160000000000004</c:v>
                </c:pt>
                <c:pt idx="6489">
                  <c:v>28.060000000000002</c:v>
                </c:pt>
                <c:pt idx="6490">
                  <c:v>29.060000000000002</c:v>
                </c:pt>
                <c:pt idx="6491">
                  <c:v>28.940000000000005</c:v>
                </c:pt>
                <c:pt idx="6492">
                  <c:v>28.540000000000003</c:v>
                </c:pt>
                <c:pt idx="6493">
                  <c:v>27.7</c:v>
                </c:pt>
                <c:pt idx="6494">
                  <c:v>27.439999999999998</c:v>
                </c:pt>
                <c:pt idx="6495">
                  <c:v>28.259999999999998</c:v>
                </c:pt>
                <c:pt idx="6496">
                  <c:v>28.660000000000004</c:v>
                </c:pt>
                <c:pt idx="6497">
                  <c:v>26</c:v>
                </c:pt>
                <c:pt idx="6498">
                  <c:v>23.259999999999998</c:v>
                </c:pt>
                <c:pt idx="6499">
                  <c:v>23.1</c:v>
                </c:pt>
                <c:pt idx="6500">
                  <c:v>25.619999999999997</c:v>
                </c:pt>
                <c:pt idx="6501">
                  <c:v>29.520000000000003</c:v>
                </c:pt>
                <c:pt idx="6502">
                  <c:v>35.24</c:v>
                </c:pt>
                <c:pt idx="6503">
                  <c:v>33.68</c:v>
                </c:pt>
                <c:pt idx="6504">
                  <c:v>33.6</c:v>
                </c:pt>
                <c:pt idx="6514">
                  <c:v>41.3</c:v>
                </c:pt>
                <c:pt idx="6515">
                  <c:v>40.54</c:v>
                </c:pt>
                <c:pt idx="6516">
                  <c:v>41.239999999999995</c:v>
                </c:pt>
                <c:pt idx="6517">
                  <c:v>41.3</c:v>
                </c:pt>
                <c:pt idx="6518">
                  <c:v>43.58</c:v>
                </c:pt>
                <c:pt idx="6519">
                  <c:v>43.160000000000004</c:v>
                </c:pt>
                <c:pt idx="6520">
                  <c:v>43.3</c:v>
                </c:pt>
                <c:pt idx="6521">
                  <c:v>43.68</c:v>
                </c:pt>
                <c:pt idx="6522">
                  <c:v>43.36</c:v>
                </c:pt>
                <c:pt idx="6523">
                  <c:v>42.7</c:v>
                </c:pt>
                <c:pt idx="6524">
                  <c:v>43.339999999999996</c:v>
                </c:pt>
                <c:pt idx="6525">
                  <c:v>43.54</c:v>
                </c:pt>
                <c:pt idx="6526">
                  <c:v>44.36</c:v>
                </c:pt>
                <c:pt idx="6527">
                  <c:v>43.6</c:v>
                </c:pt>
                <c:pt idx="6528">
                  <c:v>44.14</c:v>
                </c:pt>
                <c:pt idx="6529">
                  <c:v>44.08</c:v>
                </c:pt>
                <c:pt idx="6530">
                  <c:v>44.1</c:v>
                </c:pt>
                <c:pt idx="6531">
                  <c:v>42.8</c:v>
                </c:pt>
                <c:pt idx="6532">
                  <c:v>41.06</c:v>
                </c:pt>
                <c:pt idx="6533">
                  <c:v>42.86</c:v>
                </c:pt>
                <c:pt idx="6534">
                  <c:v>42.76</c:v>
                </c:pt>
                <c:pt idx="6535">
                  <c:v>42.54</c:v>
                </c:pt>
                <c:pt idx="6536">
                  <c:v>42.8</c:v>
                </c:pt>
                <c:pt idx="6537">
                  <c:v>41.58</c:v>
                </c:pt>
                <c:pt idx="6538">
                  <c:v>41.7</c:v>
                </c:pt>
                <c:pt idx="6539">
                  <c:v>41.179999999999993</c:v>
                </c:pt>
                <c:pt idx="6540">
                  <c:v>41.399999999999991</c:v>
                </c:pt>
                <c:pt idx="6541">
                  <c:v>42</c:v>
                </c:pt>
                <c:pt idx="6542">
                  <c:v>42.14</c:v>
                </c:pt>
                <c:pt idx="6543">
                  <c:v>42.940000000000005</c:v>
                </c:pt>
                <c:pt idx="6544">
                  <c:v>42.28</c:v>
                </c:pt>
                <c:pt idx="6545">
                  <c:v>42.22</c:v>
                </c:pt>
                <c:pt idx="6546">
                  <c:v>42.540000000000006</c:v>
                </c:pt>
                <c:pt idx="6547">
                  <c:v>42.68</c:v>
                </c:pt>
                <c:pt idx="6548">
                  <c:v>42.78</c:v>
                </c:pt>
                <c:pt idx="6549">
                  <c:v>44.239999999999995</c:v>
                </c:pt>
                <c:pt idx="6550">
                  <c:v>45.160000000000011</c:v>
                </c:pt>
                <c:pt idx="6551">
                  <c:v>44.179999999999993</c:v>
                </c:pt>
                <c:pt idx="6552">
                  <c:v>46.04</c:v>
                </c:pt>
                <c:pt idx="6553">
                  <c:v>46.06</c:v>
                </c:pt>
                <c:pt idx="6554">
                  <c:v>45.779999999999994</c:v>
                </c:pt>
                <c:pt idx="6555">
                  <c:v>46.839999999999996</c:v>
                </c:pt>
                <c:pt idx="6556">
                  <c:v>47.28</c:v>
                </c:pt>
                <c:pt idx="6557">
                  <c:v>46.62</c:v>
                </c:pt>
                <c:pt idx="6558">
                  <c:v>48.4</c:v>
                </c:pt>
                <c:pt idx="6559">
                  <c:v>47.96</c:v>
                </c:pt>
                <c:pt idx="6560">
                  <c:v>47.779999999999994</c:v>
                </c:pt>
                <c:pt idx="6561">
                  <c:v>47.46</c:v>
                </c:pt>
                <c:pt idx="6562">
                  <c:v>46.4</c:v>
                </c:pt>
                <c:pt idx="6563">
                  <c:v>44.92</c:v>
                </c:pt>
                <c:pt idx="6564">
                  <c:v>45.06</c:v>
                </c:pt>
                <c:pt idx="6565">
                  <c:v>45.26</c:v>
                </c:pt>
                <c:pt idx="6566">
                  <c:v>44.88</c:v>
                </c:pt>
                <c:pt idx="6567">
                  <c:v>44.08</c:v>
                </c:pt>
                <c:pt idx="6568">
                  <c:v>43.92</c:v>
                </c:pt>
                <c:pt idx="6569">
                  <c:v>43.14</c:v>
                </c:pt>
                <c:pt idx="6570">
                  <c:v>39.82</c:v>
                </c:pt>
                <c:pt idx="6571">
                  <c:v>39.839999999999996</c:v>
                </c:pt>
                <c:pt idx="6572">
                  <c:v>40.08</c:v>
                </c:pt>
                <c:pt idx="6573">
                  <c:v>39.74</c:v>
                </c:pt>
                <c:pt idx="6574">
                  <c:v>40.299999999999997</c:v>
                </c:pt>
                <c:pt idx="6575">
                  <c:v>40.96</c:v>
                </c:pt>
                <c:pt idx="6576">
                  <c:v>41.5</c:v>
                </c:pt>
                <c:pt idx="6577">
                  <c:v>41.739999999999995</c:v>
                </c:pt>
                <c:pt idx="6578">
                  <c:v>42.76</c:v>
                </c:pt>
                <c:pt idx="6579">
                  <c:v>42.300000000000004</c:v>
                </c:pt>
                <c:pt idx="6580">
                  <c:v>42.4</c:v>
                </c:pt>
                <c:pt idx="6581">
                  <c:v>45.739999999999995</c:v>
                </c:pt>
                <c:pt idx="6582">
                  <c:v>46.82</c:v>
                </c:pt>
                <c:pt idx="6583">
                  <c:v>46.08</c:v>
                </c:pt>
                <c:pt idx="6584">
                  <c:v>45.42</c:v>
                </c:pt>
                <c:pt idx="6585">
                  <c:v>44.559999999999995</c:v>
                </c:pt>
                <c:pt idx="6586">
                  <c:v>45.620000000000005</c:v>
                </c:pt>
                <c:pt idx="6587">
                  <c:v>45.34</c:v>
                </c:pt>
                <c:pt idx="6588">
                  <c:v>44.7</c:v>
                </c:pt>
                <c:pt idx="6589">
                  <c:v>44.92</c:v>
                </c:pt>
                <c:pt idx="6590">
                  <c:v>45.279999999999994</c:v>
                </c:pt>
                <c:pt idx="6591">
                  <c:v>45.959999999999994</c:v>
                </c:pt>
                <c:pt idx="6592">
                  <c:v>46.219999999999992</c:v>
                </c:pt>
                <c:pt idx="6593">
                  <c:v>46.74</c:v>
                </c:pt>
                <c:pt idx="6594">
                  <c:v>46.28</c:v>
                </c:pt>
                <c:pt idx="6595">
                  <c:v>46.62</c:v>
                </c:pt>
                <c:pt idx="6596">
                  <c:v>46.2</c:v>
                </c:pt>
                <c:pt idx="6597">
                  <c:v>46.940000000000005</c:v>
                </c:pt>
                <c:pt idx="6598">
                  <c:v>47.14</c:v>
                </c:pt>
                <c:pt idx="6599">
                  <c:v>48.24</c:v>
                </c:pt>
                <c:pt idx="6600">
                  <c:v>47.760000000000005</c:v>
                </c:pt>
                <c:pt idx="6601">
                  <c:v>47.2</c:v>
                </c:pt>
                <c:pt idx="6602">
                  <c:v>47.82</c:v>
                </c:pt>
                <c:pt idx="6603">
                  <c:v>48.2</c:v>
                </c:pt>
                <c:pt idx="6604">
                  <c:v>48.08</c:v>
                </c:pt>
                <c:pt idx="6605">
                  <c:v>49.340000000000011</c:v>
                </c:pt>
                <c:pt idx="6606">
                  <c:v>48.8</c:v>
                </c:pt>
                <c:pt idx="6607">
                  <c:v>49.180000000000007</c:v>
                </c:pt>
                <c:pt idx="6608">
                  <c:v>50.08</c:v>
                </c:pt>
                <c:pt idx="6609">
                  <c:v>50.56</c:v>
                </c:pt>
                <c:pt idx="6610">
                  <c:v>50.62</c:v>
                </c:pt>
                <c:pt idx="6611">
                  <c:v>49.480000000000004</c:v>
                </c:pt>
                <c:pt idx="6612">
                  <c:v>50.6</c:v>
                </c:pt>
                <c:pt idx="6613">
                  <c:v>50.34</c:v>
                </c:pt>
                <c:pt idx="6614">
                  <c:v>50.78</c:v>
                </c:pt>
                <c:pt idx="6615">
                  <c:v>50.160000000000004</c:v>
                </c:pt>
                <c:pt idx="6616">
                  <c:v>51.540000000000006</c:v>
                </c:pt>
                <c:pt idx="6617">
                  <c:v>51.739999999999995</c:v>
                </c:pt>
                <c:pt idx="6618">
                  <c:v>52.6</c:v>
                </c:pt>
                <c:pt idx="6619">
                  <c:v>50.96</c:v>
                </c:pt>
                <c:pt idx="6620">
                  <c:v>51.1</c:v>
                </c:pt>
                <c:pt idx="6621">
                  <c:v>49.1</c:v>
                </c:pt>
                <c:pt idx="6622">
                  <c:v>49.84</c:v>
                </c:pt>
                <c:pt idx="6623">
                  <c:v>48.819999999999993</c:v>
                </c:pt>
                <c:pt idx="6624">
                  <c:v>47.500000000000007</c:v>
                </c:pt>
                <c:pt idx="6625">
                  <c:v>47.06</c:v>
                </c:pt>
                <c:pt idx="6626">
                  <c:v>47.58</c:v>
                </c:pt>
                <c:pt idx="6627">
                  <c:v>48.760000000000005</c:v>
                </c:pt>
                <c:pt idx="6628">
                  <c:v>49.42</c:v>
                </c:pt>
                <c:pt idx="6629">
                  <c:v>49.459999999999994</c:v>
                </c:pt>
                <c:pt idx="6630">
                  <c:v>50.44</c:v>
                </c:pt>
                <c:pt idx="6631">
                  <c:v>49.9</c:v>
                </c:pt>
                <c:pt idx="6632">
                  <c:v>50.839999999999996</c:v>
                </c:pt>
                <c:pt idx="6633">
                  <c:v>51.14</c:v>
                </c:pt>
                <c:pt idx="6634">
                  <c:v>50.88000000000001</c:v>
                </c:pt>
                <c:pt idx="6635">
                  <c:v>50.92</c:v>
                </c:pt>
                <c:pt idx="6636">
                  <c:v>50.82</c:v>
                </c:pt>
                <c:pt idx="6637">
                  <c:v>50.339999999999989</c:v>
                </c:pt>
                <c:pt idx="6638">
                  <c:v>50.42</c:v>
                </c:pt>
                <c:pt idx="6639">
                  <c:v>51.679999999999993</c:v>
                </c:pt>
                <c:pt idx="6640">
                  <c:v>52.3</c:v>
                </c:pt>
                <c:pt idx="6641">
                  <c:v>53.42</c:v>
                </c:pt>
                <c:pt idx="6642">
                  <c:v>53.739999999999995</c:v>
                </c:pt>
                <c:pt idx="6643">
                  <c:v>54.5</c:v>
                </c:pt>
                <c:pt idx="6644">
                  <c:v>55.059999999999988</c:v>
                </c:pt>
                <c:pt idx="6645">
                  <c:v>54.779999999999994</c:v>
                </c:pt>
                <c:pt idx="6646">
                  <c:v>55.260000000000005</c:v>
                </c:pt>
                <c:pt idx="6647">
                  <c:v>55.3</c:v>
                </c:pt>
                <c:pt idx="6648">
                  <c:v>54.280000000000008</c:v>
                </c:pt>
                <c:pt idx="6649">
                  <c:v>56.280000000000008</c:v>
                </c:pt>
                <c:pt idx="6650">
                  <c:v>56.98</c:v>
                </c:pt>
                <c:pt idx="6651">
                  <c:v>58.279999999999994</c:v>
                </c:pt>
                <c:pt idx="6652">
                  <c:v>59.48</c:v>
                </c:pt>
                <c:pt idx="6653">
                  <c:v>60.739999999999995</c:v>
                </c:pt>
                <c:pt idx="6654">
                  <c:v>61.320000000000007</c:v>
                </c:pt>
                <c:pt idx="6655">
                  <c:v>61.379999999999995</c:v>
                </c:pt>
                <c:pt idx="6656">
                  <c:v>62.660000000000004</c:v>
                </c:pt>
                <c:pt idx="6657">
                  <c:v>65.86</c:v>
                </c:pt>
                <c:pt idx="6658">
                  <c:v>68.84</c:v>
                </c:pt>
                <c:pt idx="6659">
                  <c:v>69.22</c:v>
                </c:pt>
                <c:pt idx="6660">
                  <c:v>66.38000000000001</c:v>
                </c:pt>
                <c:pt idx="6661">
                  <c:v>66.040000000000006</c:v>
                </c:pt>
                <c:pt idx="6662">
                  <c:v>65.400000000000006</c:v>
                </c:pt>
                <c:pt idx="6663">
                  <c:v>65.680000000000007</c:v>
                </c:pt>
                <c:pt idx="6664">
                  <c:v>64.819999999999993</c:v>
                </c:pt>
                <c:pt idx="6665">
                  <c:v>66.259999999999991</c:v>
                </c:pt>
                <c:pt idx="6666">
                  <c:v>64.400000000000006</c:v>
                </c:pt>
                <c:pt idx="6667">
                  <c:v>61.379999999999995</c:v>
                </c:pt>
                <c:pt idx="6668">
                  <c:v>60</c:v>
                </c:pt>
                <c:pt idx="6669">
                  <c:v>59.5</c:v>
                </c:pt>
                <c:pt idx="6670">
                  <c:v>58.2</c:v>
                </c:pt>
                <c:pt idx="6671">
                  <c:v>57.459999999999994</c:v>
                </c:pt>
                <c:pt idx="6672">
                  <c:v>56.1</c:v>
                </c:pt>
                <c:pt idx="6673">
                  <c:v>57.260000000000005</c:v>
                </c:pt>
                <c:pt idx="6674">
                  <c:v>58.280000000000008</c:v>
                </c:pt>
                <c:pt idx="6675">
                  <c:v>59.7</c:v>
                </c:pt>
                <c:pt idx="6676">
                  <c:v>59.1</c:v>
                </c:pt>
                <c:pt idx="6677">
                  <c:v>61.320000000000007</c:v>
                </c:pt>
                <c:pt idx="6678">
                  <c:v>62.4</c:v>
                </c:pt>
                <c:pt idx="6679">
                  <c:v>63.8</c:v>
                </c:pt>
                <c:pt idx="6680">
                  <c:v>66.399999999999991</c:v>
                </c:pt>
                <c:pt idx="6681">
                  <c:v>68.7</c:v>
                </c:pt>
                <c:pt idx="6682">
                  <c:v>69.460000000000008</c:v>
                </c:pt>
                <c:pt idx="6683">
                  <c:v>70.359999999999985</c:v>
                </c:pt>
                <c:pt idx="6684">
                  <c:v>71.059999999999988</c:v>
                </c:pt>
                <c:pt idx="6685">
                  <c:v>69.88</c:v>
                </c:pt>
                <c:pt idx="6686">
                  <c:v>73.400000000000006</c:v>
                </c:pt>
                <c:pt idx="6687">
                  <c:v>74.38000000000001</c:v>
                </c:pt>
                <c:pt idx="6688">
                  <c:v>73.739999999999995</c:v>
                </c:pt>
                <c:pt idx="6689">
                  <c:v>68.919999999999987</c:v>
                </c:pt>
                <c:pt idx="6690">
                  <c:v>55.64</c:v>
                </c:pt>
                <c:pt idx="6691">
                  <c:v>51.760000000000005</c:v>
                </c:pt>
                <c:pt idx="6692">
                  <c:v>49.22</c:v>
                </c:pt>
                <c:pt idx="6693">
                  <c:v>48.160000000000004</c:v>
                </c:pt>
                <c:pt idx="6694">
                  <c:v>47.04</c:v>
                </c:pt>
                <c:pt idx="6695">
                  <c:v>47.9</c:v>
                </c:pt>
                <c:pt idx="6696">
                  <c:v>51.120000000000005</c:v>
                </c:pt>
                <c:pt idx="6697">
                  <c:v>51.9</c:v>
                </c:pt>
                <c:pt idx="6698">
                  <c:v>57.780000000000008</c:v>
                </c:pt>
                <c:pt idx="6699">
                  <c:v>56.760000000000005</c:v>
                </c:pt>
                <c:pt idx="6700">
                  <c:v>53.9</c:v>
                </c:pt>
                <c:pt idx="6701">
                  <c:v>52.42</c:v>
                </c:pt>
                <c:pt idx="6702">
                  <c:v>54.9</c:v>
                </c:pt>
                <c:pt idx="6703">
                  <c:v>55.04</c:v>
                </c:pt>
                <c:pt idx="6704">
                  <c:v>54.160000000000004</c:v>
                </c:pt>
                <c:pt idx="6705">
                  <c:v>57.2</c:v>
                </c:pt>
                <c:pt idx="6706">
                  <c:v>56.559999999999988</c:v>
                </c:pt>
                <c:pt idx="6707">
                  <c:v>56.3</c:v>
                </c:pt>
                <c:pt idx="6708">
                  <c:v>56.719999999999992</c:v>
                </c:pt>
                <c:pt idx="6709">
                  <c:v>55.779999999999994</c:v>
                </c:pt>
                <c:pt idx="6710">
                  <c:v>50.3</c:v>
                </c:pt>
                <c:pt idx="6711">
                  <c:v>53.419999999999995</c:v>
                </c:pt>
                <c:pt idx="6712">
                  <c:v>57.379999999999995</c:v>
                </c:pt>
                <c:pt idx="6713">
                  <c:v>57.88000000000001</c:v>
                </c:pt>
                <c:pt idx="6714">
                  <c:v>57.86</c:v>
                </c:pt>
                <c:pt idx="6715">
                  <c:v>57.240000000000009</c:v>
                </c:pt>
                <c:pt idx="6716">
                  <c:v>57.620000000000005</c:v>
                </c:pt>
                <c:pt idx="6717">
                  <c:v>57</c:v>
                </c:pt>
                <c:pt idx="6718">
                  <c:v>56.279999999999994</c:v>
                </c:pt>
                <c:pt idx="6719">
                  <c:v>54.080000000000005</c:v>
                </c:pt>
                <c:pt idx="6720">
                  <c:v>50.820000000000007</c:v>
                </c:pt>
                <c:pt idx="6721">
                  <c:v>49.620000000000005</c:v>
                </c:pt>
                <c:pt idx="6722">
                  <c:v>48.2</c:v>
                </c:pt>
                <c:pt idx="6723">
                  <c:v>43.180000000000007</c:v>
                </c:pt>
                <c:pt idx="6724">
                  <c:v>37.600000000000009</c:v>
                </c:pt>
                <c:pt idx="6725">
                  <c:v>38.46</c:v>
                </c:pt>
                <c:pt idx="6726">
                  <c:v>41.4</c:v>
                </c:pt>
                <c:pt idx="6727">
                  <c:v>39.159999999999997</c:v>
                </c:pt>
                <c:pt idx="6728">
                  <c:v>34.339999999999996</c:v>
                </c:pt>
                <c:pt idx="6729">
                  <c:v>30.28</c:v>
                </c:pt>
                <c:pt idx="6730">
                  <c:v>27.48</c:v>
                </c:pt>
                <c:pt idx="6731">
                  <c:v>28.98</c:v>
                </c:pt>
                <c:pt idx="6732">
                  <c:v>31.28</c:v>
                </c:pt>
                <c:pt idx="6733">
                  <c:v>31.5</c:v>
                </c:pt>
                <c:pt idx="6734">
                  <c:v>35.119999999999997</c:v>
                </c:pt>
                <c:pt idx="6735">
                  <c:v>35.04</c:v>
                </c:pt>
                <c:pt idx="6736">
                  <c:v>25.34</c:v>
                </c:pt>
                <c:pt idx="6737">
                  <c:v>30.439999999999998</c:v>
                </c:pt>
                <c:pt idx="6738">
                  <c:v>38.5</c:v>
                </c:pt>
                <c:pt idx="6739">
                  <c:v>37.5</c:v>
                </c:pt>
                <c:pt idx="6740">
                  <c:v>38.880000000000003</c:v>
                </c:pt>
                <c:pt idx="6741">
                  <c:v>40.700000000000003</c:v>
                </c:pt>
                <c:pt idx="6742">
                  <c:v>41.179999999999993</c:v>
                </c:pt>
                <c:pt idx="6743">
                  <c:v>36.46</c:v>
                </c:pt>
                <c:pt idx="6744">
                  <c:v>33.56</c:v>
                </c:pt>
                <c:pt idx="6745">
                  <c:v>31</c:v>
                </c:pt>
                <c:pt idx="6746">
                  <c:v>28.1</c:v>
                </c:pt>
                <c:pt idx="6747">
                  <c:v>29.759999999999998</c:v>
                </c:pt>
                <c:pt idx="6748">
                  <c:v>27.5</c:v>
                </c:pt>
                <c:pt idx="6749">
                  <c:v>29.3</c:v>
                </c:pt>
                <c:pt idx="6750">
                  <c:v>31.32</c:v>
                </c:pt>
                <c:pt idx="6751">
                  <c:v>30.880000000000003</c:v>
                </c:pt>
                <c:pt idx="6752">
                  <c:v>32.239999999999995</c:v>
                </c:pt>
                <c:pt idx="6753">
                  <c:v>32</c:v>
                </c:pt>
                <c:pt idx="6754">
                  <c:v>31.060000000000002</c:v>
                </c:pt>
                <c:pt idx="6755">
                  <c:v>30.78</c:v>
                </c:pt>
                <c:pt idx="6756">
                  <c:v>30.040000000000003</c:v>
                </c:pt>
                <c:pt idx="6757">
                  <c:v>29.78</c:v>
                </c:pt>
                <c:pt idx="6758">
                  <c:v>29.48</c:v>
                </c:pt>
                <c:pt idx="6759">
                  <c:v>36.799999999999997</c:v>
                </c:pt>
                <c:pt idx="6760">
                  <c:v>45.280000000000008</c:v>
                </c:pt>
                <c:pt idx="6761">
                  <c:v>49.44</c:v>
                </c:pt>
                <c:pt idx="6762">
                  <c:v>52.220000000000006</c:v>
                </c:pt>
                <c:pt idx="6763">
                  <c:v>51.919999999999995</c:v>
                </c:pt>
                <c:pt idx="6764">
                  <c:v>53.14</c:v>
                </c:pt>
                <c:pt idx="6765">
                  <c:v>54.839999999999996</c:v>
                </c:pt>
                <c:pt idx="6766">
                  <c:v>54.54</c:v>
                </c:pt>
                <c:pt idx="6767">
                  <c:v>52.780000000000008</c:v>
                </c:pt>
                <c:pt idx="6768">
                  <c:v>52.879999999999995</c:v>
                </c:pt>
                <c:pt idx="6769">
                  <c:v>51.519999999999996</c:v>
                </c:pt>
                <c:pt idx="6770">
                  <c:v>50.120000000000005</c:v>
                </c:pt>
                <c:pt idx="6771">
                  <c:v>48.78</c:v>
                </c:pt>
                <c:pt idx="6772">
                  <c:v>46.6</c:v>
                </c:pt>
                <c:pt idx="6773">
                  <c:v>43.899999999999991</c:v>
                </c:pt>
                <c:pt idx="6774">
                  <c:v>42.760000000000005</c:v>
                </c:pt>
                <c:pt idx="6775">
                  <c:v>42.64</c:v>
                </c:pt>
                <c:pt idx="6776">
                  <c:v>43.679999999999993</c:v>
                </c:pt>
                <c:pt idx="6777">
                  <c:v>45.019999999999996</c:v>
                </c:pt>
                <c:pt idx="6778">
                  <c:v>45.779999999999994</c:v>
                </c:pt>
                <c:pt idx="6779">
                  <c:v>44.999999999999993</c:v>
                </c:pt>
                <c:pt idx="6780">
                  <c:v>46.019999999999996</c:v>
                </c:pt>
                <c:pt idx="6781">
                  <c:v>45.54</c:v>
                </c:pt>
                <c:pt idx="6782">
                  <c:v>44.540000000000006</c:v>
                </c:pt>
                <c:pt idx="6783">
                  <c:v>45.96</c:v>
                </c:pt>
                <c:pt idx="6784">
                  <c:v>46.160000000000004</c:v>
                </c:pt>
                <c:pt idx="6785">
                  <c:v>46.160000000000004</c:v>
                </c:pt>
                <c:pt idx="6786">
                  <c:v>46.52</c:v>
                </c:pt>
                <c:pt idx="6787">
                  <c:v>46.660000000000004</c:v>
                </c:pt>
                <c:pt idx="6788">
                  <c:v>46.300000000000004</c:v>
                </c:pt>
                <c:pt idx="6789">
                  <c:v>45.64</c:v>
                </c:pt>
                <c:pt idx="6790">
                  <c:v>46.9</c:v>
                </c:pt>
                <c:pt idx="6791">
                  <c:v>46.760000000000005</c:v>
                </c:pt>
                <c:pt idx="6792">
                  <c:v>46.519999999999996</c:v>
                </c:pt>
                <c:pt idx="6793">
                  <c:v>45.86</c:v>
                </c:pt>
                <c:pt idx="6794">
                  <c:v>46.2</c:v>
                </c:pt>
                <c:pt idx="6795">
                  <c:v>45.56</c:v>
                </c:pt>
                <c:pt idx="6796">
                  <c:v>45.019999999999996</c:v>
                </c:pt>
                <c:pt idx="6797">
                  <c:v>44.61999999999999</c:v>
                </c:pt>
                <c:pt idx="6798">
                  <c:v>43.28</c:v>
                </c:pt>
                <c:pt idx="6799">
                  <c:v>43.16</c:v>
                </c:pt>
                <c:pt idx="6800">
                  <c:v>42.52</c:v>
                </c:pt>
                <c:pt idx="6801">
                  <c:v>42.1</c:v>
                </c:pt>
                <c:pt idx="6802">
                  <c:v>43.86</c:v>
                </c:pt>
                <c:pt idx="6803">
                  <c:v>43.059999999999995</c:v>
                </c:pt>
                <c:pt idx="6804">
                  <c:v>41.08</c:v>
                </c:pt>
                <c:pt idx="6805">
                  <c:v>40.299999999999997</c:v>
                </c:pt>
                <c:pt idx="6806">
                  <c:v>40.840000000000003</c:v>
                </c:pt>
                <c:pt idx="6807">
                  <c:v>40.1</c:v>
                </c:pt>
                <c:pt idx="6808">
                  <c:v>40.4</c:v>
                </c:pt>
                <c:pt idx="6809">
                  <c:v>40.379999999999995</c:v>
                </c:pt>
                <c:pt idx="6810">
                  <c:v>39.86</c:v>
                </c:pt>
                <c:pt idx="6811">
                  <c:v>38.760000000000005</c:v>
                </c:pt>
                <c:pt idx="6812">
                  <c:v>37.56</c:v>
                </c:pt>
                <c:pt idx="6813">
                  <c:v>37.119999999999997</c:v>
                </c:pt>
                <c:pt idx="6814">
                  <c:v>36.679999999999993</c:v>
                </c:pt>
                <c:pt idx="6815">
                  <c:v>38.76</c:v>
                </c:pt>
                <c:pt idx="6816">
                  <c:v>39.08</c:v>
                </c:pt>
                <c:pt idx="6817">
                  <c:v>37.299999999999997</c:v>
                </c:pt>
                <c:pt idx="6818">
                  <c:v>35.78</c:v>
                </c:pt>
                <c:pt idx="6819">
                  <c:v>34.64</c:v>
                </c:pt>
                <c:pt idx="6820">
                  <c:v>35.28</c:v>
                </c:pt>
                <c:pt idx="6821">
                  <c:v>39.5</c:v>
                </c:pt>
                <c:pt idx="6822">
                  <c:v>38.799999999999997</c:v>
                </c:pt>
                <c:pt idx="6823">
                  <c:v>37.86</c:v>
                </c:pt>
                <c:pt idx="6824">
                  <c:v>37.92</c:v>
                </c:pt>
                <c:pt idx="6825">
                  <c:v>38.54</c:v>
                </c:pt>
                <c:pt idx="6826">
                  <c:v>37.86</c:v>
                </c:pt>
                <c:pt idx="6827">
                  <c:v>36.86</c:v>
                </c:pt>
                <c:pt idx="6828">
                  <c:v>38.719999999999992</c:v>
                </c:pt>
                <c:pt idx="6829">
                  <c:v>38.5</c:v>
                </c:pt>
                <c:pt idx="6830">
                  <c:v>38.14</c:v>
                </c:pt>
                <c:pt idx="6831">
                  <c:v>37.94</c:v>
                </c:pt>
                <c:pt idx="6832">
                  <c:v>34.320000000000007</c:v>
                </c:pt>
                <c:pt idx="6833">
                  <c:v>31.52</c:v>
                </c:pt>
                <c:pt idx="6834">
                  <c:v>28.860000000000003</c:v>
                </c:pt>
                <c:pt idx="6835">
                  <c:v>27.059999999999995</c:v>
                </c:pt>
                <c:pt idx="6836">
                  <c:v>26.220000000000006</c:v>
                </c:pt>
                <c:pt idx="6837">
                  <c:v>25.22</c:v>
                </c:pt>
                <c:pt idx="6838">
                  <c:v>25.7</c:v>
                </c:pt>
                <c:pt idx="6839">
                  <c:v>25.34</c:v>
                </c:pt>
                <c:pt idx="6840">
                  <c:v>24.04</c:v>
                </c:pt>
                <c:pt idx="6841">
                  <c:v>23.82</c:v>
                </c:pt>
                <c:pt idx="6842">
                  <c:v>23.94</c:v>
                </c:pt>
                <c:pt idx="6843">
                  <c:v>23.380000000000003</c:v>
                </c:pt>
                <c:pt idx="6844">
                  <c:v>24.880000000000003</c:v>
                </c:pt>
                <c:pt idx="6845">
                  <c:v>25.46</c:v>
                </c:pt>
                <c:pt idx="6846">
                  <c:v>24.68</c:v>
                </c:pt>
                <c:pt idx="6847">
                  <c:v>24.240000000000002</c:v>
                </c:pt>
                <c:pt idx="6848">
                  <c:v>29.22</c:v>
                </c:pt>
                <c:pt idx="6849">
                  <c:v>28.4</c:v>
                </c:pt>
                <c:pt idx="6850">
                  <c:v>26.78</c:v>
                </c:pt>
                <c:pt idx="6851">
                  <c:v>26.74</c:v>
                </c:pt>
                <c:pt idx="6852">
                  <c:v>27.28</c:v>
                </c:pt>
                <c:pt idx="6853">
                  <c:v>27.7</c:v>
                </c:pt>
                <c:pt idx="6854">
                  <c:v>26.919999999999998</c:v>
                </c:pt>
                <c:pt idx="6855">
                  <c:v>25.28</c:v>
                </c:pt>
                <c:pt idx="6856">
                  <c:v>24.119999999999997</c:v>
                </c:pt>
                <c:pt idx="6857">
                  <c:v>21.080000000000002</c:v>
                </c:pt>
                <c:pt idx="6858">
                  <c:v>19.380000000000003</c:v>
                </c:pt>
                <c:pt idx="6859">
                  <c:v>19.360000000000003</c:v>
                </c:pt>
                <c:pt idx="6860">
                  <c:v>24.56</c:v>
                </c:pt>
                <c:pt idx="6861">
                  <c:v>24.000000000000004</c:v>
                </c:pt>
                <c:pt idx="6862">
                  <c:v>21.34</c:v>
                </c:pt>
                <c:pt idx="6863">
                  <c:v>18.419999999999998</c:v>
                </c:pt>
                <c:pt idx="6864">
                  <c:v>18.28</c:v>
                </c:pt>
                <c:pt idx="6865">
                  <c:v>17.899999999999999</c:v>
                </c:pt>
                <c:pt idx="6866">
                  <c:v>19.160000000000004</c:v>
                </c:pt>
                <c:pt idx="6867">
                  <c:v>21.68</c:v>
                </c:pt>
                <c:pt idx="6868">
                  <c:v>22.660000000000004</c:v>
                </c:pt>
                <c:pt idx="6869">
                  <c:v>23.52</c:v>
                </c:pt>
                <c:pt idx="6870">
                  <c:v>24.119999999999997</c:v>
                </c:pt>
                <c:pt idx="6871">
                  <c:v>24.68</c:v>
                </c:pt>
                <c:pt idx="6872">
                  <c:v>24.139999999999997</c:v>
                </c:pt>
                <c:pt idx="6873">
                  <c:v>23.6</c:v>
                </c:pt>
                <c:pt idx="6874">
                  <c:v>24.340000000000003</c:v>
                </c:pt>
                <c:pt idx="6875">
                  <c:v>24.3</c:v>
                </c:pt>
                <c:pt idx="6876">
                  <c:v>26.1</c:v>
                </c:pt>
                <c:pt idx="6877">
                  <c:v>26.620000000000005</c:v>
                </c:pt>
                <c:pt idx="6878">
                  <c:v>26.3</c:v>
                </c:pt>
                <c:pt idx="6879">
                  <c:v>26.560000000000002</c:v>
                </c:pt>
                <c:pt idx="6880">
                  <c:v>27.020000000000003</c:v>
                </c:pt>
                <c:pt idx="6881">
                  <c:v>27.160000000000004</c:v>
                </c:pt>
                <c:pt idx="6882">
                  <c:v>27.159999999999997</c:v>
                </c:pt>
                <c:pt idx="6883">
                  <c:v>27.74</c:v>
                </c:pt>
                <c:pt idx="6884">
                  <c:v>27.619999999999997</c:v>
                </c:pt>
                <c:pt idx="6885">
                  <c:v>25.98</c:v>
                </c:pt>
                <c:pt idx="6886">
                  <c:v>26.78</c:v>
                </c:pt>
                <c:pt idx="6887">
                  <c:v>28.240000000000002</c:v>
                </c:pt>
                <c:pt idx="6888">
                  <c:v>28.78</c:v>
                </c:pt>
                <c:pt idx="6889">
                  <c:v>28.82</c:v>
                </c:pt>
                <c:pt idx="6890">
                  <c:v>28.439999999999998</c:v>
                </c:pt>
                <c:pt idx="6891">
                  <c:v>29.7</c:v>
                </c:pt>
                <c:pt idx="6892">
                  <c:v>29.919999999999998</c:v>
                </c:pt>
                <c:pt idx="6893">
                  <c:v>29.8</c:v>
                </c:pt>
                <c:pt idx="6894">
                  <c:v>30.880000000000003</c:v>
                </c:pt>
                <c:pt idx="6895">
                  <c:v>30.939999999999998</c:v>
                </c:pt>
                <c:pt idx="6896">
                  <c:v>31.26</c:v>
                </c:pt>
                <c:pt idx="6897">
                  <c:v>31.1</c:v>
                </c:pt>
                <c:pt idx="6898">
                  <c:v>31.979999999999997</c:v>
                </c:pt>
                <c:pt idx="6899">
                  <c:v>31.860000000000003</c:v>
                </c:pt>
                <c:pt idx="6900">
                  <c:v>31.76</c:v>
                </c:pt>
                <c:pt idx="6901">
                  <c:v>31.580000000000002</c:v>
                </c:pt>
                <c:pt idx="6902">
                  <c:v>32.26</c:v>
                </c:pt>
                <c:pt idx="6903">
                  <c:v>32.980000000000004</c:v>
                </c:pt>
                <c:pt idx="6904">
                  <c:v>32.9</c:v>
                </c:pt>
                <c:pt idx="6905">
                  <c:v>32.56</c:v>
                </c:pt>
                <c:pt idx="6906">
                  <c:v>32.799999999999997</c:v>
                </c:pt>
                <c:pt idx="6907">
                  <c:v>31.659999999999997</c:v>
                </c:pt>
                <c:pt idx="6908">
                  <c:v>33.46</c:v>
                </c:pt>
                <c:pt idx="6909">
                  <c:v>33.6</c:v>
                </c:pt>
                <c:pt idx="6910">
                  <c:v>34.24</c:v>
                </c:pt>
                <c:pt idx="6911">
                  <c:v>35.28</c:v>
                </c:pt>
                <c:pt idx="6912">
                  <c:v>34.875</c:v>
                </c:pt>
                <c:pt idx="6913">
                  <c:v>35.380000000000003</c:v>
                </c:pt>
                <c:pt idx="6914">
                  <c:v>36.239999999999995</c:v>
                </c:pt>
                <c:pt idx="6915">
                  <c:v>36.299999999999997</c:v>
                </c:pt>
                <c:pt idx="6916">
                  <c:v>36.299999999999997</c:v>
                </c:pt>
                <c:pt idx="6917">
                  <c:v>36.26</c:v>
                </c:pt>
                <c:pt idx="6918">
                  <c:v>36.720000000000006</c:v>
                </c:pt>
                <c:pt idx="6919">
                  <c:v>37.54</c:v>
                </c:pt>
                <c:pt idx="6920">
                  <c:v>38.64</c:v>
                </c:pt>
                <c:pt idx="6921">
                  <c:v>39.200000000000003</c:v>
                </c:pt>
                <c:pt idx="6922">
                  <c:v>38.86</c:v>
                </c:pt>
                <c:pt idx="6923">
                  <c:v>39.54</c:v>
                </c:pt>
                <c:pt idx="6924">
                  <c:v>39.92</c:v>
                </c:pt>
                <c:pt idx="6925">
                  <c:v>41.019999999999996</c:v>
                </c:pt>
                <c:pt idx="6926">
                  <c:v>41.32</c:v>
                </c:pt>
                <c:pt idx="6927">
                  <c:v>41.120000000000005</c:v>
                </c:pt>
                <c:pt idx="6928">
                  <c:v>40.959999999999994</c:v>
                </c:pt>
                <c:pt idx="6929">
                  <c:v>41.84</c:v>
                </c:pt>
                <c:pt idx="6930">
                  <c:v>41.56</c:v>
                </c:pt>
                <c:pt idx="6931">
                  <c:v>40.94</c:v>
                </c:pt>
                <c:pt idx="6932">
                  <c:v>43.46</c:v>
                </c:pt>
                <c:pt idx="6933">
                  <c:v>43.620000000000005</c:v>
                </c:pt>
                <c:pt idx="6934">
                  <c:v>42.779999999999994</c:v>
                </c:pt>
                <c:pt idx="6935">
                  <c:v>44.100000000000009</c:v>
                </c:pt>
                <c:pt idx="6936">
                  <c:v>44.24</c:v>
                </c:pt>
                <c:pt idx="6937">
                  <c:v>43.98</c:v>
                </c:pt>
                <c:pt idx="6938">
                  <c:v>44.36</c:v>
                </c:pt>
                <c:pt idx="6939">
                  <c:v>45.58</c:v>
                </c:pt>
                <c:pt idx="6940">
                  <c:v>45.940000000000005</c:v>
                </c:pt>
                <c:pt idx="6941">
                  <c:v>45.620000000000005</c:v>
                </c:pt>
                <c:pt idx="6942">
                  <c:v>46.139999999999993</c:v>
                </c:pt>
                <c:pt idx="6943">
                  <c:v>46.52</c:v>
                </c:pt>
                <c:pt idx="6944">
                  <c:v>47.339999999999996</c:v>
                </c:pt>
                <c:pt idx="6945">
                  <c:v>47.760000000000005</c:v>
                </c:pt>
                <c:pt idx="6946">
                  <c:v>48.72</c:v>
                </c:pt>
                <c:pt idx="6947">
                  <c:v>49.279999999999994</c:v>
                </c:pt>
                <c:pt idx="6948">
                  <c:v>50.08</c:v>
                </c:pt>
                <c:pt idx="6949">
                  <c:v>50.5</c:v>
                </c:pt>
                <c:pt idx="6950">
                  <c:v>50.660000000000004</c:v>
                </c:pt>
                <c:pt idx="6951">
                  <c:v>50.44</c:v>
                </c:pt>
                <c:pt idx="6952">
                  <c:v>50.6</c:v>
                </c:pt>
                <c:pt idx="6953">
                  <c:v>51.3</c:v>
                </c:pt>
                <c:pt idx="6954">
                  <c:v>51.220000000000006</c:v>
                </c:pt>
                <c:pt idx="6955">
                  <c:v>52.379999999999995</c:v>
                </c:pt>
                <c:pt idx="6956">
                  <c:v>52.38000000000001</c:v>
                </c:pt>
                <c:pt idx="6957">
                  <c:v>53.340000000000011</c:v>
                </c:pt>
                <c:pt idx="6958">
                  <c:v>54.02</c:v>
                </c:pt>
                <c:pt idx="6959">
                  <c:v>54.6</c:v>
                </c:pt>
                <c:pt idx="6960">
                  <c:v>54.519999999999996</c:v>
                </c:pt>
                <c:pt idx="6961">
                  <c:v>55.839999999999996</c:v>
                </c:pt>
                <c:pt idx="6962">
                  <c:v>56.239999999999995</c:v>
                </c:pt>
                <c:pt idx="6963">
                  <c:v>55.839999999999996</c:v>
                </c:pt>
                <c:pt idx="6964">
                  <c:v>55.280000000000008</c:v>
                </c:pt>
                <c:pt idx="6965">
                  <c:v>56.46</c:v>
                </c:pt>
                <c:pt idx="6966">
                  <c:v>57.4</c:v>
                </c:pt>
                <c:pt idx="6967">
                  <c:v>57.240000000000009</c:v>
                </c:pt>
                <c:pt idx="6968">
                  <c:v>58.94</c:v>
                </c:pt>
                <c:pt idx="6969">
                  <c:v>59.340000000000011</c:v>
                </c:pt>
                <c:pt idx="6970">
                  <c:v>59.739999999999995</c:v>
                </c:pt>
                <c:pt idx="6971">
                  <c:v>59.320000000000007</c:v>
                </c:pt>
                <c:pt idx="6972">
                  <c:v>60.06</c:v>
                </c:pt>
                <c:pt idx="6973">
                  <c:v>59.839999999999996</c:v>
                </c:pt>
                <c:pt idx="6974">
                  <c:v>58.98</c:v>
                </c:pt>
                <c:pt idx="6975">
                  <c:v>59.739999999999995</c:v>
                </c:pt>
                <c:pt idx="6976">
                  <c:v>60.14</c:v>
                </c:pt>
                <c:pt idx="6977">
                  <c:v>59.679999999999993</c:v>
                </c:pt>
                <c:pt idx="6978">
                  <c:v>60.660000000000004</c:v>
                </c:pt>
                <c:pt idx="6979">
                  <c:v>61.160000000000004</c:v>
                </c:pt>
                <c:pt idx="6980">
                  <c:v>61.46</c:v>
                </c:pt>
                <c:pt idx="6981">
                  <c:v>59.940000000000012</c:v>
                </c:pt>
                <c:pt idx="6982">
                  <c:v>54.980000000000004</c:v>
                </c:pt>
                <c:pt idx="6983">
                  <c:v>54.8</c:v>
                </c:pt>
                <c:pt idx="6984">
                  <c:v>53.679999999999993</c:v>
                </c:pt>
                <c:pt idx="6985">
                  <c:v>54.580000000000005</c:v>
                </c:pt>
                <c:pt idx="6986">
                  <c:v>53.759999999999991</c:v>
                </c:pt>
                <c:pt idx="6987">
                  <c:v>53.5</c:v>
                </c:pt>
                <c:pt idx="6988">
                  <c:v>55.2</c:v>
                </c:pt>
                <c:pt idx="6989">
                  <c:v>53.48</c:v>
                </c:pt>
                <c:pt idx="6990">
                  <c:v>53.52</c:v>
                </c:pt>
                <c:pt idx="6991">
                  <c:v>52.92</c:v>
                </c:pt>
                <c:pt idx="6992">
                  <c:v>54.179999999999993</c:v>
                </c:pt>
                <c:pt idx="6993">
                  <c:v>52.4</c:v>
                </c:pt>
                <c:pt idx="6994">
                  <c:v>52.640000000000008</c:v>
                </c:pt>
                <c:pt idx="6995">
                  <c:v>54.2</c:v>
                </c:pt>
                <c:pt idx="6996">
                  <c:v>53.620000000000005</c:v>
                </c:pt>
                <c:pt idx="6997">
                  <c:v>53.61999999999999</c:v>
                </c:pt>
                <c:pt idx="6998">
                  <c:v>51.819999999999993</c:v>
                </c:pt>
                <c:pt idx="6999">
                  <c:v>52.239999999999995</c:v>
                </c:pt>
                <c:pt idx="7000">
                  <c:v>51.680000000000007</c:v>
                </c:pt>
                <c:pt idx="7001">
                  <c:v>51.220000000000006</c:v>
                </c:pt>
                <c:pt idx="7002">
                  <c:v>50.42</c:v>
                </c:pt>
                <c:pt idx="7003">
                  <c:v>49.72</c:v>
                </c:pt>
                <c:pt idx="7004">
                  <c:v>49.519999999999996</c:v>
                </c:pt>
                <c:pt idx="7005">
                  <c:v>49.14</c:v>
                </c:pt>
                <c:pt idx="7006">
                  <c:v>49.440000000000005</c:v>
                </c:pt>
                <c:pt idx="7007">
                  <c:v>49.280000000000008</c:v>
                </c:pt>
                <c:pt idx="7008">
                  <c:v>48.980000000000004</c:v>
                </c:pt>
                <c:pt idx="7009">
                  <c:v>49.320000000000007</c:v>
                </c:pt>
                <c:pt idx="7010">
                  <c:v>48.44</c:v>
                </c:pt>
                <c:pt idx="7011">
                  <c:v>47.839999999999996</c:v>
                </c:pt>
                <c:pt idx="7012">
                  <c:v>47.62</c:v>
                </c:pt>
                <c:pt idx="7013">
                  <c:v>46.82</c:v>
                </c:pt>
                <c:pt idx="7014">
                  <c:v>46.5</c:v>
                </c:pt>
                <c:pt idx="7015">
                  <c:v>46.56</c:v>
                </c:pt>
                <c:pt idx="7016">
                  <c:v>45.62</c:v>
                </c:pt>
                <c:pt idx="7017">
                  <c:v>45.66</c:v>
                </c:pt>
                <c:pt idx="7018">
                  <c:v>44.68</c:v>
                </c:pt>
                <c:pt idx="7019">
                  <c:v>44.940000000000005</c:v>
                </c:pt>
                <c:pt idx="7020">
                  <c:v>43.44</c:v>
                </c:pt>
                <c:pt idx="7021">
                  <c:v>42.08</c:v>
                </c:pt>
                <c:pt idx="7022">
                  <c:v>40.72</c:v>
                </c:pt>
                <c:pt idx="7023">
                  <c:v>39.679999999999993</c:v>
                </c:pt>
                <c:pt idx="7024">
                  <c:v>42.58</c:v>
                </c:pt>
                <c:pt idx="7025">
                  <c:v>41.42</c:v>
                </c:pt>
                <c:pt idx="7026">
                  <c:v>39.480000000000004</c:v>
                </c:pt>
                <c:pt idx="7027">
                  <c:v>40.18</c:v>
                </c:pt>
                <c:pt idx="7028">
                  <c:v>33.660000000000004</c:v>
                </c:pt>
                <c:pt idx="7029">
                  <c:v>29.22</c:v>
                </c:pt>
                <c:pt idx="7030">
                  <c:v>26.560000000000002</c:v>
                </c:pt>
                <c:pt idx="7031">
                  <c:v>23.32</c:v>
                </c:pt>
                <c:pt idx="7032">
                  <c:v>25.6</c:v>
                </c:pt>
                <c:pt idx="7033">
                  <c:v>24.439999999999998</c:v>
                </c:pt>
                <c:pt idx="7034">
                  <c:v>22.5</c:v>
                </c:pt>
                <c:pt idx="7035">
                  <c:v>21.96</c:v>
                </c:pt>
                <c:pt idx="7036">
                  <c:v>27.060000000000002</c:v>
                </c:pt>
                <c:pt idx="7037">
                  <c:v>28.919999999999998</c:v>
                </c:pt>
                <c:pt idx="7038">
                  <c:v>29.639999999999997</c:v>
                </c:pt>
                <c:pt idx="7039">
                  <c:v>23.86</c:v>
                </c:pt>
                <c:pt idx="7040">
                  <c:v>23.3</c:v>
                </c:pt>
                <c:pt idx="7041">
                  <c:v>20.2</c:v>
                </c:pt>
                <c:pt idx="7042">
                  <c:v>23.580000000000002</c:v>
                </c:pt>
                <c:pt idx="7043">
                  <c:v>27.28</c:v>
                </c:pt>
                <c:pt idx="7044">
                  <c:v>28.6</c:v>
                </c:pt>
                <c:pt idx="7045">
                  <c:v>29.160000000000004</c:v>
                </c:pt>
                <c:pt idx="7046">
                  <c:v>29.580000000000002</c:v>
                </c:pt>
                <c:pt idx="7047">
                  <c:v>27.880000000000003</c:v>
                </c:pt>
                <c:pt idx="7048">
                  <c:v>29.339999999999996</c:v>
                </c:pt>
                <c:pt idx="7049">
                  <c:v>33.480000000000004</c:v>
                </c:pt>
                <c:pt idx="7050">
                  <c:v>34.92</c:v>
                </c:pt>
                <c:pt idx="7051">
                  <c:v>32.92</c:v>
                </c:pt>
                <c:pt idx="7052">
                  <c:v>35.720000000000006</c:v>
                </c:pt>
                <c:pt idx="7053">
                  <c:v>36.4</c:v>
                </c:pt>
                <c:pt idx="7054">
                  <c:v>35.36</c:v>
                </c:pt>
                <c:pt idx="7055">
                  <c:v>34.6</c:v>
                </c:pt>
                <c:pt idx="7056">
                  <c:v>34</c:v>
                </c:pt>
                <c:pt idx="7057">
                  <c:v>33.599999999999994</c:v>
                </c:pt>
                <c:pt idx="7058">
                  <c:v>31.859999999999996</c:v>
                </c:pt>
                <c:pt idx="7059">
                  <c:v>32.299999999999997</c:v>
                </c:pt>
                <c:pt idx="7060">
                  <c:v>30.639999999999997</c:v>
                </c:pt>
                <c:pt idx="7061">
                  <c:v>30.060000000000002</c:v>
                </c:pt>
                <c:pt idx="7062">
                  <c:v>28.619999999999997</c:v>
                </c:pt>
                <c:pt idx="7063">
                  <c:v>26.52</c:v>
                </c:pt>
                <c:pt idx="7064">
                  <c:v>22.54</c:v>
                </c:pt>
                <c:pt idx="7065">
                  <c:v>19.259999999999998</c:v>
                </c:pt>
                <c:pt idx="7066">
                  <c:v>16.860000000000003</c:v>
                </c:pt>
                <c:pt idx="7067">
                  <c:v>21.419999999999998</c:v>
                </c:pt>
                <c:pt idx="7068">
                  <c:v>21.459999999999997</c:v>
                </c:pt>
                <c:pt idx="7069">
                  <c:v>20.399999999999999</c:v>
                </c:pt>
                <c:pt idx="7070">
                  <c:v>18.28</c:v>
                </c:pt>
                <c:pt idx="7071">
                  <c:v>16.399999999999999</c:v>
                </c:pt>
                <c:pt idx="7072">
                  <c:v>12.9</c:v>
                </c:pt>
                <c:pt idx="7073">
                  <c:v>8.9</c:v>
                </c:pt>
                <c:pt idx="7074">
                  <c:v>8.9400000000000013</c:v>
                </c:pt>
                <c:pt idx="7075">
                  <c:v>9.120000000000001</c:v>
                </c:pt>
                <c:pt idx="7076">
                  <c:v>7.94</c:v>
                </c:pt>
                <c:pt idx="7077">
                  <c:v>7.7600000000000007</c:v>
                </c:pt>
                <c:pt idx="7078">
                  <c:v>6.4399999999999995</c:v>
                </c:pt>
                <c:pt idx="7079">
                  <c:v>5.9599999999999991</c:v>
                </c:pt>
                <c:pt idx="7080">
                  <c:v>13.3</c:v>
                </c:pt>
                <c:pt idx="7090">
                  <c:v>12.65</c:v>
                </c:pt>
                <c:pt idx="7091">
                  <c:v>8.68</c:v>
                </c:pt>
                <c:pt idx="7092">
                  <c:v>6.1199999999999992</c:v>
                </c:pt>
                <c:pt idx="7093">
                  <c:v>6.08</c:v>
                </c:pt>
                <c:pt idx="7094">
                  <c:v>5.88</c:v>
                </c:pt>
                <c:pt idx="7095">
                  <c:v>6.26</c:v>
                </c:pt>
                <c:pt idx="7096">
                  <c:v>4.68</c:v>
                </c:pt>
                <c:pt idx="7097">
                  <c:v>7.6</c:v>
                </c:pt>
                <c:pt idx="7098">
                  <c:v>8.5</c:v>
                </c:pt>
                <c:pt idx="7099">
                  <c:v>9.6199999999999992</c:v>
                </c:pt>
                <c:pt idx="7100">
                  <c:v>11.54</c:v>
                </c:pt>
                <c:pt idx="7101">
                  <c:v>12.28</c:v>
                </c:pt>
                <c:pt idx="7102">
                  <c:v>11.48</c:v>
                </c:pt>
                <c:pt idx="7103">
                  <c:v>11.120000000000001</c:v>
                </c:pt>
                <c:pt idx="7104">
                  <c:v>12.8</c:v>
                </c:pt>
                <c:pt idx="7105">
                  <c:v>21.080000000000002</c:v>
                </c:pt>
                <c:pt idx="7106">
                  <c:v>28.860000000000003</c:v>
                </c:pt>
                <c:pt idx="7107">
                  <c:v>34.92</c:v>
                </c:pt>
                <c:pt idx="7108">
                  <c:v>38.159999999999997</c:v>
                </c:pt>
                <c:pt idx="7109">
                  <c:v>39.04</c:v>
                </c:pt>
                <c:pt idx="7110">
                  <c:v>42.519999999999996</c:v>
                </c:pt>
                <c:pt idx="7111">
                  <c:v>43.2</c:v>
                </c:pt>
                <c:pt idx="7112">
                  <c:v>46.239999999999995</c:v>
                </c:pt>
                <c:pt idx="7113">
                  <c:v>46.82</c:v>
                </c:pt>
                <c:pt idx="7114">
                  <c:v>44.739999999999995</c:v>
                </c:pt>
                <c:pt idx="7115">
                  <c:v>45</c:v>
                </c:pt>
                <c:pt idx="7116">
                  <c:v>45.12</c:v>
                </c:pt>
                <c:pt idx="7117">
                  <c:v>43.94</c:v>
                </c:pt>
                <c:pt idx="7118">
                  <c:v>43.86</c:v>
                </c:pt>
                <c:pt idx="7119">
                  <c:v>42.86</c:v>
                </c:pt>
                <c:pt idx="7120">
                  <c:v>43.779999999999994</c:v>
                </c:pt>
                <c:pt idx="7121">
                  <c:v>46.08</c:v>
                </c:pt>
                <c:pt idx="7122">
                  <c:v>47.179999999999993</c:v>
                </c:pt>
                <c:pt idx="7123">
                  <c:v>47.56</c:v>
                </c:pt>
                <c:pt idx="7124">
                  <c:v>47.72</c:v>
                </c:pt>
                <c:pt idx="7125">
                  <c:v>45.96</c:v>
                </c:pt>
                <c:pt idx="7126">
                  <c:v>44.760000000000005</c:v>
                </c:pt>
                <c:pt idx="7127">
                  <c:v>43.500000000000007</c:v>
                </c:pt>
                <c:pt idx="7128">
                  <c:v>41.34</c:v>
                </c:pt>
                <c:pt idx="7129">
                  <c:v>40.159999999999997</c:v>
                </c:pt>
                <c:pt idx="7130">
                  <c:v>39.620000000000005</c:v>
                </c:pt>
                <c:pt idx="7131">
                  <c:v>40.92</c:v>
                </c:pt>
                <c:pt idx="7132">
                  <c:v>40.059999999999995</c:v>
                </c:pt>
                <c:pt idx="7133">
                  <c:v>39.879999999999995</c:v>
                </c:pt>
                <c:pt idx="7134">
                  <c:v>40.080000000000005</c:v>
                </c:pt>
                <c:pt idx="7135">
                  <c:v>39.46</c:v>
                </c:pt>
                <c:pt idx="7136">
                  <c:v>39.299999999999997</c:v>
                </c:pt>
                <c:pt idx="7137">
                  <c:v>40.019999999999996</c:v>
                </c:pt>
                <c:pt idx="7138">
                  <c:v>39.64</c:v>
                </c:pt>
                <c:pt idx="7139">
                  <c:v>40.019999999999996</c:v>
                </c:pt>
                <c:pt idx="7140">
                  <c:v>40.040000000000006</c:v>
                </c:pt>
                <c:pt idx="7141">
                  <c:v>40.419999999999995</c:v>
                </c:pt>
                <c:pt idx="7142">
                  <c:v>40.22</c:v>
                </c:pt>
                <c:pt idx="7143">
                  <c:v>40.32</c:v>
                </c:pt>
                <c:pt idx="7144">
                  <c:v>41.2</c:v>
                </c:pt>
                <c:pt idx="7145">
                  <c:v>41.379999999999995</c:v>
                </c:pt>
                <c:pt idx="7146">
                  <c:v>42.08</c:v>
                </c:pt>
                <c:pt idx="7147">
                  <c:v>41.239999999999995</c:v>
                </c:pt>
                <c:pt idx="7148">
                  <c:v>41.660000000000004</c:v>
                </c:pt>
                <c:pt idx="7149">
                  <c:v>42.7</c:v>
                </c:pt>
                <c:pt idx="7150">
                  <c:v>43.06</c:v>
                </c:pt>
                <c:pt idx="7151">
                  <c:v>42.779999999999994</c:v>
                </c:pt>
                <c:pt idx="7152">
                  <c:v>43.739999999999995</c:v>
                </c:pt>
                <c:pt idx="7153">
                  <c:v>43.7</c:v>
                </c:pt>
                <c:pt idx="7154">
                  <c:v>44</c:v>
                </c:pt>
                <c:pt idx="7155">
                  <c:v>43.779999999999994</c:v>
                </c:pt>
                <c:pt idx="7156">
                  <c:v>43.900000000000006</c:v>
                </c:pt>
                <c:pt idx="7157">
                  <c:v>44.82</c:v>
                </c:pt>
                <c:pt idx="7158">
                  <c:v>44.61999999999999</c:v>
                </c:pt>
                <c:pt idx="7159">
                  <c:v>45.6</c:v>
                </c:pt>
                <c:pt idx="7160">
                  <c:v>45.14</c:v>
                </c:pt>
                <c:pt idx="7161">
                  <c:v>45.480000000000004</c:v>
                </c:pt>
                <c:pt idx="7162">
                  <c:v>45.8</c:v>
                </c:pt>
                <c:pt idx="7163">
                  <c:v>46.839999999999996</c:v>
                </c:pt>
                <c:pt idx="7164">
                  <c:v>47.080000000000005</c:v>
                </c:pt>
                <c:pt idx="7165">
                  <c:v>47.12</c:v>
                </c:pt>
                <c:pt idx="7166">
                  <c:v>46.879999999999995</c:v>
                </c:pt>
                <c:pt idx="7167">
                  <c:v>47.2</c:v>
                </c:pt>
                <c:pt idx="7168">
                  <c:v>47.14</c:v>
                </c:pt>
                <c:pt idx="7169">
                  <c:v>47.86</c:v>
                </c:pt>
                <c:pt idx="7170">
                  <c:v>47.819999999999993</c:v>
                </c:pt>
                <c:pt idx="7171">
                  <c:v>47.88000000000001</c:v>
                </c:pt>
                <c:pt idx="7172">
                  <c:v>48.84</c:v>
                </c:pt>
                <c:pt idx="7173">
                  <c:v>48.8</c:v>
                </c:pt>
                <c:pt idx="7174">
                  <c:v>49.260000000000005</c:v>
                </c:pt>
                <c:pt idx="7175">
                  <c:v>50.1</c:v>
                </c:pt>
                <c:pt idx="7176">
                  <c:v>50.92</c:v>
                </c:pt>
                <c:pt idx="7177">
                  <c:v>51.7</c:v>
                </c:pt>
                <c:pt idx="7178">
                  <c:v>51.879999999999995</c:v>
                </c:pt>
                <c:pt idx="7179">
                  <c:v>51.240000000000009</c:v>
                </c:pt>
                <c:pt idx="7180">
                  <c:v>50.839999999999996</c:v>
                </c:pt>
                <c:pt idx="7181">
                  <c:v>49.760000000000005</c:v>
                </c:pt>
                <c:pt idx="7182">
                  <c:v>51.12</c:v>
                </c:pt>
                <c:pt idx="7183">
                  <c:v>51.719999999999992</c:v>
                </c:pt>
                <c:pt idx="7184">
                  <c:v>51.559999999999988</c:v>
                </c:pt>
                <c:pt idx="7185">
                  <c:v>51.4</c:v>
                </c:pt>
                <c:pt idx="7186">
                  <c:v>51.58</c:v>
                </c:pt>
                <c:pt idx="7187">
                  <c:v>51.08</c:v>
                </c:pt>
                <c:pt idx="7188">
                  <c:v>51.680000000000007</c:v>
                </c:pt>
                <c:pt idx="7189">
                  <c:v>51.260000000000005</c:v>
                </c:pt>
                <c:pt idx="7190">
                  <c:v>50.88</c:v>
                </c:pt>
                <c:pt idx="7191">
                  <c:v>50.280000000000008</c:v>
                </c:pt>
                <c:pt idx="7192">
                  <c:v>51.44</c:v>
                </c:pt>
                <c:pt idx="7193">
                  <c:v>52.4</c:v>
                </c:pt>
                <c:pt idx="7194">
                  <c:v>53.080000000000005</c:v>
                </c:pt>
                <c:pt idx="7195">
                  <c:v>52.3</c:v>
                </c:pt>
                <c:pt idx="7196">
                  <c:v>51.64</c:v>
                </c:pt>
                <c:pt idx="7197">
                  <c:v>51.44</c:v>
                </c:pt>
                <c:pt idx="7198">
                  <c:v>51.480000000000004</c:v>
                </c:pt>
                <c:pt idx="7199">
                  <c:v>51.719999999999992</c:v>
                </c:pt>
                <c:pt idx="7200">
                  <c:v>51.20000000000001</c:v>
                </c:pt>
                <c:pt idx="7201">
                  <c:v>52.120000000000005</c:v>
                </c:pt>
                <c:pt idx="7202">
                  <c:v>51.580000000000005</c:v>
                </c:pt>
                <c:pt idx="7203">
                  <c:v>51.260000000000005</c:v>
                </c:pt>
                <c:pt idx="7204">
                  <c:v>52.320000000000007</c:v>
                </c:pt>
                <c:pt idx="7205">
                  <c:v>52.88000000000001</c:v>
                </c:pt>
                <c:pt idx="7206">
                  <c:v>54.040000000000006</c:v>
                </c:pt>
                <c:pt idx="7207">
                  <c:v>53.780000000000008</c:v>
                </c:pt>
                <c:pt idx="7208">
                  <c:v>54</c:v>
                </c:pt>
                <c:pt idx="7209">
                  <c:v>55.04</c:v>
                </c:pt>
                <c:pt idx="7210">
                  <c:v>55.159999999999989</c:v>
                </c:pt>
                <c:pt idx="7211">
                  <c:v>54.739999999999995</c:v>
                </c:pt>
                <c:pt idx="7212">
                  <c:v>55.54</c:v>
                </c:pt>
                <c:pt idx="7213">
                  <c:v>54.5</c:v>
                </c:pt>
                <c:pt idx="7214">
                  <c:v>54.480000000000004</c:v>
                </c:pt>
                <c:pt idx="7215">
                  <c:v>55.820000000000007</c:v>
                </c:pt>
                <c:pt idx="7216">
                  <c:v>54.98</c:v>
                </c:pt>
                <c:pt idx="7217">
                  <c:v>53.98</c:v>
                </c:pt>
                <c:pt idx="7218">
                  <c:v>55.280000000000008</c:v>
                </c:pt>
                <c:pt idx="7219">
                  <c:v>55.779999999999994</c:v>
                </c:pt>
                <c:pt idx="7220">
                  <c:v>54.88000000000001</c:v>
                </c:pt>
                <c:pt idx="7221">
                  <c:v>57.019999999999996</c:v>
                </c:pt>
                <c:pt idx="7222">
                  <c:v>56.660000000000004</c:v>
                </c:pt>
                <c:pt idx="7223">
                  <c:v>57.040000000000006</c:v>
                </c:pt>
                <c:pt idx="7224">
                  <c:v>57.179999999999993</c:v>
                </c:pt>
                <c:pt idx="7225">
                  <c:v>57.419999999999995</c:v>
                </c:pt>
                <c:pt idx="7226">
                  <c:v>57.9</c:v>
                </c:pt>
                <c:pt idx="7227">
                  <c:v>57.42</c:v>
                </c:pt>
                <c:pt idx="7228">
                  <c:v>58.260000000000005</c:v>
                </c:pt>
                <c:pt idx="7229">
                  <c:v>57.8</c:v>
                </c:pt>
                <c:pt idx="7230">
                  <c:v>57.96</c:v>
                </c:pt>
                <c:pt idx="7231">
                  <c:v>59.11999999999999</c:v>
                </c:pt>
                <c:pt idx="7232">
                  <c:v>59.320000000000007</c:v>
                </c:pt>
                <c:pt idx="7233">
                  <c:v>59.5</c:v>
                </c:pt>
                <c:pt idx="7234">
                  <c:v>60.339999999999996</c:v>
                </c:pt>
                <c:pt idx="7235">
                  <c:v>60.280000000000008</c:v>
                </c:pt>
                <c:pt idx="7236">
                  <c:v>59.9</c:v>
                </c:pt>
                <c:pt idx="7237">
                  <c:v>60.640000000000008</c:v>
                </c:pt>
                <c:pt idx="7238">
                  <c:v>60.86</c:v>
                </c:pt>
                <c:pt idx="7239">
                  <c:v>60.879999999999995</c:v>
                </c:pt>
                <c:pt idx="7240">
                  <c:v>61.1</c:v>
                </c:pt>
                <c:pt idx="7241">
                  <c:v>62.080000000000005</c:v>
                </c:pt>
                <c:pt idx="7242">
                  <c:v>62.06</c:v>
                </c:pt>
                <c:pt idx="7243">
                  <c:v>62.279999999999994</c:v>
                </c:pt>
                <c:pt idx="7244">
                  <c:v>61.3</c:v>
                </c:pt>
                <c:pt idx="7245">
                  <c:v>62.52</c:v>
                </c:pt>
                <c:pt idx="7246">
                  <c:v>62.7</c:v>
                </c:pt>
                <c:pt idx="7247">
                  <c:v>63.48</c:v>
                </c:pt>
                <c:pt idx="7248">
                  <c:v>63.220000000000006</c:v>
                </c:pt>
                <c:pt idx="7249">
                  <c:v>61.86</c:v>
                </c:pt>
                <c:pt idx="7250">
                  <c:v>62.879999999999995</c:v>
                </c:pt>
                <c:pt idx="7251">
                  <c:v>63.180000000000007</c:v>
                </c:pt>
                <c:pt idx="7252">
                  <c:v>62.2</c:v>
                </c:pt>
                <c:pt idx="7253">
                  <c:v>63</c:v>
                </c:pt>
                <c:pt idx="7254">
                  <c:v>61.3</c:v>
                </c:pt>
                <c:pt idx="7255">
                  <c:v>61.719999999999992</c:v>
                </c:pt>
                <c:pt idx="7256">
                  <c:v>64.239999999999995</c:v>
                </c:pt>
                <c:pt idx="7257">
                  <c:v>65.44</c:v>
                </c:pt>
                <c:pt idx="7258">
                  <c:v>65.92</c:v>
                </c:pt>
                <c:pt idx="7259">
                  <c:v>66.42</c:v>
                </c:pt>
                <c:pt idx="7260">
                  <c:v>65.900000000000006</c:v>
                </c:pt>
                <c:pt idx="7261">
                  <c:v>65.97999999999999</c:v>
                </c:pt>
                <c:pt idx="7262">
                  <c:v>66.66</c:v>
                </c:pt>
                <c:pt idx="7263">
                  <c:v>66.539999999999992</c:v>
                </c:pt>
                <c:pt idx="7264">
                  <c:v>65.940000000000012</c:v>
                </c:pt>
                <c:pt idx="7265">
                  <c:v>67.34</c:v>
                </c:pt>
                <c:pt idx="7266">
                  <c:v>67.66</c:v>
                </c:pt>
                <c:pt idx="7267">
                  <c:v>67.540000000000006</c:v>
                </c:pt>
                <c:pt idx="7268">
                  <c:v>67.540000000000006</c:v>
                </c:pt>
                <c:pt idx="7269">
                  <c:v>66.679999999999993</c:v>
                </c:pt>
                <c:pt idx="7270">
                  <c:v>66.94</c:v>
                </c:pt>
                <c:pt idx="7271">
                  <c:v>66.820000000000007</c:v>
                </c:pt>
                <c:pt idx="7272">
                  <c:v>67.28</c:v>
                </c:pt>
                <c:pt idx="7273">
                  <c:v>67.62</c:v>
                </c:pt>
                <c:pt idx="7274">
                  <c:v>66.820000000000007</c:v>
                </c:pt>
                <c:pt idx="7275">
                  <c:v>68.16</c:v>
                </c:pt>
                <c:pt idx="7276">
                  <c:v>68.5</c:v>
                </c:pt>
                <c:pt idx="7277">
                  <c:v>67.92</c:v>
                </c:pt>
                <c:pt idx="7278">
                  <c:v>70.2</c:v>
                </c:pt>
                <c:pt idx="7279">
                  <c:v>69.92</c:v>
                </c:pt>
                <c:pt idx="7280">
                  <c:v>71.08</c:v>
                </c:pt>
                <c:pt idx="7281">
                  <c:v>71.599999999999994</c:v>
                </c:pt>
                <c:pt idx="7282">
                  <c:v>71.419999999999987</c:v>
                </c:pt>
                <c:pt idx="7283">
                  <c:v>72.36</c:v>
                </c:pt>
                <c:pt idx="7284">
                  <c:v>73.92</c:v>
                </c:pt>
                <c:pt idx="7285">
                  <c:v>74.240000000000009</c:v>
                </c:pt>
                <c:pt idx="7286">
                  <c:v>74.059999999999988</c:v>
                </c:pt>
                <c:pt idx="7287">
                  <c:v>75.180000000000007</c:v>
                </c:pt>
                <c:pt idx="7288">
                  <c:v>76</c:v>
                </c:pt>
                <c:pt idx="7289">
                  <c:v>75.760000000000005</c:v>
                </c:pt>
                <c:pt idx="7290">
                  <c:v>74.62</c:v>
                </c:pt>
                <c:pt idx="7291">
                  <c:v>76.040000000000006</c:v>
                </c:pt>
                <c:pt idx="7292">
                  <c:v>76.099999999999994</c:v>
                </c:pt>
                <c:pt idx="7293">
                  <c:v>78.040000000000006</c:v>
                </c:pt>
                <c:pt idx="7294">
                  <c:v>80.040000000000006</c:v>
                </c:pt>
                <c:pt idx="7295">
                  <c:v>80.059999999999988</c:v>
                </c:pt>
                <c:pt idx="7296">
                  <c:v>80.12</c:v>
                </c:pt>
                <c:pt idx="7297">
                  <c:v>81.06</c:v>
                </c:pt>
                <c:pt idx="7298">
                  <c:v>82.16</c:v>
                </c:pt>
                <c:pt idx="7299">
                  <c:v>83.78</c:v>
                </c:pt>
                <c:pt idx="7300">
                  <c:v>86.12</c:v>
                </c:pt>
                <c:pt idx="7301">
                  <c:v>86.440000000000012</c:v>
                </c:pt>
                <c:pt idx="7302">
                  <c:v>85.8</c:v>
                </c:pt>
                <c:pt idx="7303">
                  <c:v>84.5</c:v>
                </c:pt>
                <c:pt idx="7304">
                  <c:v>83.940000000000012</c:v>
                </c:pt>
                <c:pt idx="7305">
                  <c:v>84.539999999999992</c:v>
                </c:pt>
                <c:pt idx="7306">
                  <c:v>84.359999999999985</c:v>
                </c:pt>
                <c:pt idx="7307">
                  <c:v>83.28</c:v>
                </c:pt>
                <c:pt idx="7308">
                  <c:v>83.059999999999988</c:v>
                </c:pt>
                <c:pt idx="7309">
                  <c:v>81.899999999999991</c:v>
                </c:pt>
                <c:pt idx="7310">
                  <c:v>81.459999999999994</c:v>
                </c:pt>
                <c:pt idx="7311">
                  <c:v>80.44</c:v>
                </c:pt>
                <c:pt idx="7312">
                  <c:v>81.02000000000001</c:v>
                </c:pt>
                <c:pt idx="7313">
                  <c:v>80.16</c:v>
                </c:pt>
                <c:pt idx="7314">
                  <c:v>79.61999999999999</c:v>
                </c:pt>
                <c:pt idx="7315">
                  <c:v>79.62</c:v>
                </c:pt>
                <c:pt idx="7316">
                  <c:v>79.259999999999991</c:v>
                </c:pt>
                <c:pt idx="7317">
                  <c:v>79.080000000000013</c:v>
                </c:pt>
                <c:pt idx="7318">
                  <c:v>78.679999999999993</c:v>
                </c:pt>
                <c:pt idx="7319">
                  <c:v>76.400000000000006</c:v>
                </c:pt>
                <c:pt idx="7320">
                  <c:v>76.16</c:v>
                </c:pt>
                <c:pt idx="7321">
                  <c:v>73.539999999999992</c:v>
                </c:pt>
                <c:pt idx="7322">
                  <c:v>73.2</c:v>
                </c:pt>
                <c:pt idx="7323">
                  <c:v>72.97999999999999</c:v>
                </c:pt>
                <c:pt idx="7324">
                  <c:v>73.680000000000007</c:v>
                </c:pt>
                <c:pt idx="7325">
                  <c:v>74.78</c:v>
                </c:pt>
                <c:pt idx="7326">
                  <c:v>75.800000000000011</c:v>
                </c:pt>
                <c:pt idx="7327">
                  <c:v>75.040000000000006</c:v>
                </c:pt>
                <c:pt idx="7328">
                  <c:v>73.48</c:v>
                </c:pt>
                <c:pt idx="7329">
                  <c:v>73.97999999999999</c:v>
                </c:pt>
                <c:pt idx="7330">
                  <c:v>73.440000000000012</c:v>
                </c:pt>
                <c:pt idx="7331">
                  <c:v>72.56</c:v>
                </c:pt>
                <c:pt idx="7332">
                  <c:v>72.2</c:v>
                </c:pt>
                <c:pt idx="7333">
                  <c:v>69.97999999999999</c:v>
                </c:pt>
                <c:pt idx="7334">
                  <c:v>69.62</c:v>
                </c:pt>
                <c:pt idx="7335">
                  <c:v>68.84</c:v>
                </c:pt>
                <c:pt idx="7336">
                  <c:v>67.639999999999986</c:v>
                </c:pt>
                <c:pt idx="7337">
                  <c:v>67.16</c:v>
                </c:pt>
                <c:pt idx="7338">
                  <c:v>65.679999999999993</c:v>
                </c:pt>
                <c:pt idx="7339">
                  <c:v>64.72</c:v>
                </c:pt>
                <c:pt idx="7340">
                  <c:v>64.180000000000007</c:v>
                </c:pt>
                <c:pt idx="7341">
                  <c:v>63.1</c:v>
                </c:pt>
                <c:pt idx="7342">
                  <c:v>64.06</c:v>
                </c:pt>
                <c:pt idx="7343">
                  <c:v>70.040000000000006</c:v>
                </c:pt>
                <c:pt idx="7344">
                  <c:v>71.02000000000001</c:v>
                </c:pt>
                <c:pt idx="7345">
                  <c:v>66.02</c:v>
                </c:pt>
                <c:pt idx="7346">
                  <c:v>72.38</c:v>
                </c:pt>
                <c:pt idx="7347">
                  <c:v>69.759999999999991</c:v>
                </c:pt>
                <c:pt idx="7348">
                  <c:v>66.5</c:v>
                </c:pt>
                <c:pt idx="7349">
                  <c:v>68.36</c:v>
                </c:pt>
                <c:pt idx="7350">
                  <c:v>63.440000000000012</c:v>
                </c:pt>
                <c:pt idx="7351">
                  <c:v>56.140000000000008</c:v>
                </c:pt>
                <c:pt idx="7352">
                  <c:v>55.339999999999996</c:v>
                </c:pt>
                <c:pt idx="7353">
                  <c:v>52.9</c:v>
                </c:pt>
                <c:pt idx="7354">
                  <c:v>50.660000000000004</c:v>
                </c:pt>
                <c:pt idx="7355">
                  <c:v>49.74</c:v>
                </c:pt>
                <c:pt idx="7356">
                  <c:v>49.92</c:v>
                </c:pt>
                <c:pt idx="7357">
                  <c:v>48.2</c:v>
                </c:pt>
                <c:pt idx="7358">
                  <c:v>46.1</c:v>
                </c:pt>
                <c:pt idx="7359">
                  <c:v>43.3</c:v>
                </c:pt>
                <c:pt idx="7360">
                  <c:v>41.019999999999996</c:v>
                </c:pt>
                <c:pt idx="7361">
                  <c:v>41.4</c:v>
                </c:pt>
                <c:pt idx="7362">
                  <c:v>43.459999999999994</c:v>
                </c:pt>
                <c:pt idx="7363">
                  <c:v>46.279999999999994</c:v>
                </c:pt>
                <c:pt idx="7364">
                  <c:v>45.7</c:v>
                </c:pt>
                <c:pt idx="7365">
                  <c:v>44.839999999999996</c:v>
                </c:pt>
                <c:pt idx="7366">
                  <c:v>44.6</c:v>
                </c:pt>
                <c:pt idx="7367">
                  <c:v>45.059999999999988</c:v>
                </c:pt>
                <c:pt idx="7368">
                  <c:v>46.540000000000006</c:v>
                </c:pt>
                <c:pt idx="7369">
                  <c:v>47.62</c:v>
                </c:pt>
                <c:pt idx="7370">
                  <c:v>46.740000000000009</c:v>
                </c:pt>
                <c:pt idx="7371">
                  <c:v>44.14</c:v>
                </c:pt>
                <c:pt idx="7372">
                  <c:v>48.660000000000004</c:v>
                </c:pt>
                <c:pt idx="7373">
                  <c:v>54.780000000000008</c:v>
                </c:pt>
                <c:pt idx="7374">
                  <c:v>58.2</c:v>
                </c:pt>
                <c:pt idx="7375">
                  <c:v>53.240000000000009</c:v>
                </c:pt>
                <c:pt idx="7376">
                  <c:v>49.18</c:v>
                </c:pt>
                <c:pt idx="7377">
                  <c:v>48.6</c:v>
                </c:pt>
                <c:pt idx="7378">
                  <c:v>46.14</c:v>
                </c:pt>
                <c:pt idx="7379">
                  <c:v>42.78</c:v>
                </c:pt>
                <c:pt idx="7380">
                  <c:v>40.44</c:v>
                </c:pt>
                <c:pt idx="7381">
                  <c:v>41.9</c:v>
                </c:pt>
                <c:pt idx="7382">
                  <c:v>40.42</c:v>
                </c:pt>
                <c:pt idx="7383">
                  <c:v>45.8</c:v>
                </c:pt>
                <c:pt idx="7384">
                  <c:v>50.820000000000007</c:v>
                </c:pt>
                <c:pt idx="7385">
                  <c:v>51.179999999999993</c:v>
                </c:pt>
                <c:pt idx="7386">
                  <c:v>50.76</c:v>
                </c:pt>
                <c:pt idx="7387">
                  <c:v>54.919999999999995</c:v>
                </c:pt>
                <c:pt idx="7388">
                  <c:v>59.519999999999996</c:v>
                </c:pt>
                <c:pt idx="7389">
                  <c:v>62.760000000000005</c:v>
                </c:pt>
                <c:pt idx="7390">
                  <c:v>64.2</c:v>
                </c:pt>
                <c:pt idx="7391">
                  <c:v>64.7</c:v>
                </c:pt>
                <c:pt idx="7392">
                  <c:v>64.08</c:v>
                </c:pt>
                <c:pt idx="7393">
                  <c:v>60.679999999999993</c:v>
                </c:pt>
                <c:pt idx="7394">
                  <c:v>58.080000000000005</c:v>
                </c:pt>
                <c:pt idx="7395">
                  <c:v>55.54</c:v>
                </c:pt>
                <c:pt idx="7396">
                  <c:v>52.720000000000006</c:v>
                </c:pt>
                <c:pt idx="7397">
                  <c:v>49.559999999999995</c:v>
                </c:pt>
                <c:pt idx="7398">
                  <c:v>48.52</c:v>
                </c:pt>
                <c:pt idx="7399">
                  <c:v>47.699999999999996</c:v>
                </c:pt>
                <c:pt idx="7400">
                  <c:v>48.379999999999995</c:v>
                </c:pt>
                <c:pt idx="7401">
                  <c:v>48.260000000000005</c:v>
                </c:pt>
                <c:pt idx="7402">
                  <c:v>48.019999999999996</c:v>
                </c:pt>
                <c:pt idx="7403">
                  <c:v>48.06</c:v>
                </c:pt>
                <c:pt idx="7404">
                  <c:v>47.42</c:v>
                </c:pt>
                <c:pt idx="7405">
                  <c:v>47.320000000000007</c:v>
                </c:pt>
                <c:pt idx="7406">
                  <c:v>47.180000000000007</c:v>
                </c:pt>
                <c:pt idx="7407">
                  <c:v>46.24</c:v>
                </c:pt>
                <c:pt idx="7408">
                  <c:v>45.279999999999994</c:v>
                </c:pt>
                <c:pt idx="7409">
                  <c:v>44.46</c:v>
                </c:pt>
                <c:pt idx="7410">
                  <c:v>43.04</c:v>
                </c:pt>
                <c:pt idx="7411">
                  <c:v>43.66</c:v>
                </c:pt>
                <c:pt idx="7412">
                  <c:v>43.94</c:v>
                </c:pt>
                <c:pt idx="7413">
                  <c:v>43.519999999999996</c:v>
                </c:pt>
                <c:pt idx="7414">
                  <c:v>43.660000000000004</c:v>
                </c:pt>
                <c:pt idx="7415">
                  <c:v>43.820000000000007</c:v>
                </c:pt>
                <c:pt idx="7416">
                  <c:v>43.780000000000008</c:v>
                </c:pt>
                <c:pt idx="7417">
                  <c:v>43.239999999999995</c:v>
                </c:pt>
                <c:pt idx="7418">
                  <c:v>43</c:v>
                </c:pt>
                <c:pt idx="7419">
                  <c:v>42.86</c:v>
                </c:pt>
                <c:pt idx="7420">
                  <c:v>43.179999999999993</c:v>
                </c:pt>
                <c:pt idx="7421">
                  <c:v>43.6</c:v>
                </c:pt>
                <c:pt idx="7422">
                  <c:v>43.839999999999996</c:v>
                </c:pt>
                <c:pt idx="7423">
                  <c:v>42.94</c:v>
                </c:pt>
                <c:pt idx="7424">
                  <c:v>42.560000000000009</c:v>
                </c:pt>
                <c:pt idx="7425">
                  <c:v>42.62</c:v>
                </c:pt>
                <c:pt idx="7426">
                  <c:v>42.399999999999991</c:v>
                </c:pt>
                <c:pt idx="7427">
                  <c:v>41.28</c:v>
                </c:pt>
                <c:pt idx="7428">
                  <c:v>42</c:v>
                </c:pt>
                <c:pt idx="7429">
                  <c:v>42.9</c:v>
                </c:pt>
                <c:pt idx="7430">
                  <c:v>42.6</c:v>
                </c:pt>
                <c:pt idx="7431">
                  <c:v>40.299999999999997</c:v>
                </c:pt>
                <c:pt idx="7432">
                  <c:v>39.619999999999997</c:v>
                </c:pt>
                <c:pt idx="7433">
                  <c:v>37.219999999999992</c:v>
                </c:pt>
                <c:pt idx="7434">
                  <c:v>34.380000000000003</c:v>
                </c:pt>
                <c:pt idx="7435">
                  <c:v>37.36</c:v>
                </c:pt>
                <c:pt idx="7436">
                  <c:v>41.22</c:v>
                </c:pt>
                <c:pt idx="7437">
                  <c:v>37.58</c:v>
                </c:pt>
                <c:pt idx="7438">
                  <c:v>34.880000000000003</c:v>
                </c:pt>
                <c:pt idx="7439">
                  <c:v>32.94</c:v>
                </c:pt>
                <c:pt idx="7440">
                  <c:v>33.480000000000004</c:v>
                </c:pt>
                <c:pt idx="7441">
                  <c:v>33.42</c:v>
                </c:pt>
                <c:pt idx="7442">
                  <c:v>36.320000000000007</c:v>
                </c:pt>
                <c:pt idx="7443">
                  <c:v>38.14</c:v>
                </c:pt>
                <c:pt idx="7444">
                  <c:v>36.08</c:v>
                </c:pt>
                <c:pt idx="7445">
                  <c:v>35.299999999999997</c:v>
                </c:pt>
                <c:pt idx="7446">
                  <c:v>34.880000000000003</c:v>
                </c:pt>
                <c:pt idx="7447">
                  <c:v>33.299999999999997</c:v>
                </c:pt>
                <c:pt idx="7448">
                  <c:v>35.619999999999997</c:v>
                </c:pt>
                <c:pt idx="7449">
                  <c:v>36.06</c:v>
                </c:pt>
                <c:pt idx="7450">
                  <c:v>32.94</c:v>
                </c:pt>
                <c:pt idx="7451">
                  <c:v>35.979999999999997</c:v>
                </c:pt>
                <c:pt idx="7452">
                  <c:v>34.56</c:v>
                </c:pt>
                <c:pt idx="7453">
                  <c:v>35.92</c:v>
                </c:pt>
                <c:pt idx="7454">
                  <c:v>36.54</c:v>
                </c:pt>
                <c:pt idx="7455">
                  <c:v>37.820000000000007</c:v>
                </c:pt>
                <c:pt idx="7456">
                  <c:v>40.879999999999995</c:v>
                </c:pt>
                <c:pt idx="7457">
                  <c:v>41.96</c:v>
                </c:pt>
                <c:pt idx="7458">
                  <c:v>41.46</c:v>
                </c:pt>
                <c:pt idx="7459">
                  <c:v>42.12</c:v>
                </c:pt>
                <c:pt idx="7460">
                  <c:v>42.06</c:v>
                </c:pt>
                <c:pt idx="7461">
                  <c:v>41.719999999999992</c:v>
                </c:pt>
                <c:pt idx="7462">
                  <c:v>43.66</c:v>
                </c:pt>
                <c:pt idx="7463">
                  <c:v>42.239999999999995</c:v>
                </c:pt>
                <c:pt idx="7464">
                  <c:v>42.22</c:v>
                </c:pt>
                <c:pt idx="7465">
                  <c:v>43.24</c:v>
                </c:pt>
                <c:pt idx="7466">
                  <c:v>43.14</c:v>
                </c:pt>
                <c:pt idx="7467">
                  <c:v>43.7</c:v>
                </c:pt>
                <c:pt idx="7468">
                  <c:v>43.7</c:v>
                </c:pt>
                <c:pt idx="7469">
                  <c:v>46.279999999999994</c:v>
                </c:pt>
                <c:pt idx="7470">
                  <c:v>47.74</c:v>
                </c:pt>
                <c:pt idx="7471">
                  <c:v>48.8</c:v>
                </c:pt>
                <c:pt idx="7472">
                  <c:v>51.5</c:v>
                </c:pt>
                <c:pt idx="7473">
                  <c:v>52.4</c:v>
                </c:pt>
                <c:pt idx="7474">
                  <c:v>53.059999999999988</c:v>
                </c:pt>
                <c:pt idx="7475">
                  <c:v>53.8</c:v>
                </c:pt>
                <c:pt idx="7476">
                  <c:v>54.6</c:v>
                </c:pt>
                <c:pt idx="7477">
                  <c:v>54.819999999999993</c:v>
                </c:pt>
                <c:pt idx="7478">
                  <c:v>54.38000000000001</c:v>
                </c:pt>
                <c:pt idx="7479">
                  <c:v>54.08</c:v>
                </c:pt>
                <c:pt idx="7480">
                  <c:v>54.36</c:v>
                </c:pt>
                <c:pt idx="7481">
                  <c:v>54.820000000000007</c:v>
                </c:pt>
                <c:pt idx="7482">
                  <c:v>54.239999999999995</c:v>
                </c:pt>
                <c:pt idx="7483">
                  <c:v>54.739999999999995</c:v>
                </c:pt>
                <c:pt idx="7484">
                  <c:v>53.839999999999996</c:v>
                </c:pt>
                <c:pt idx="7485">
                  <c:v>54.320000000000007</c:v>
                </c:pt>
                <c:pt idx="7486">
                  <c:v>54.879999999999995</c:v>
                </c:pt>
                <c:pt idx="7487">
                  <c:v>54.42</c:v>
                </c:pt>
                <c:pt idx="7488">
                  <c:v>53.179999999999993</c:v>
                </c:pt>
                <c:pt idx="7489">
                  <c:v>53.94</c:v>
                </c:pt>
                <c:pt idx="7490">
                  <c:v>54.86</c:v>
                </c:pt>
                <c:pt idx="7491">
                  <c:v>54.64</c:v>
                </c:pt>
                <c:pt idx="7492">
                  <c:v>54.499999999999986</c:v>
                </c:pt>
                <c:pt idx="7493">
                  <c:v>53.8</c:v>
                </c:pt>
                <c:pt idx="7494">
                  <c:v>53.660000000000004</c:v>
                </c:pt>
                <c:pt idx="7495">
                  <c:v>54.06</c:v>
                </c:pt>
                <c:pt idx="7496">
                  <c:v>54.48</c:v>
                </c:pt>
                <c:pt idx="7497">
                  <c:v>54.620000000000005</c:v>
                </c:pt>
                <c:pt idx="7498">
                  <c:v>54.739999999999995</c:v>
                </c:pt>
                <c:pt idx="7499">
                  <c:v>54.3</c:v>
                </c:pt>
                <c:pt idx="7500">
                  <c:v>54.679999999999993</c:v>
                </c:pt>
                <c:pt idx="7501">
                  <c:v>54.96</c:v>
                </c:pt>
                <c:pt idx="7502">
                  <c:v>54.44</c:v>
                </c:pt>
                <c:pt idx="7503">
                  <c:v>54.679999999999993</c:v>
                </c:pt>
                <c:pt idx="7504">
                  <c:v>54.92</c:v>
                </c:pt>
                <c:pt idx="7505">
                  <c:v>54.660000000000004</c:v>
                </c:pt>
                <c:pt idx="7506">
                  <c:v>55.06</c:v>
                </c:pt>
                <c:pt idx="7507">
                  <c:v>55.820000000000007</c:v>
                </c:pt>
                <c:pt idx="7508">
                  <c:v>55.879999999999995</c:v>
                </c:pt>
                <c:pt idx="7509">
                  <c:v>55.88000000000001</c:v>
                </c:pt>
                <c:pt idx="7510">
                  <c:v>56.159999999999989</c:v>
                </c:pt>
                <c:pt idx="7511">
                  <c:v>55.94</c:v>
                </c:pt>
                <c:pt idx="7512">
                  <c:v>56.320000000000007</c:v>
                </c:pt>
                <c:pt idx="7513">
                  <c:v>56.54</c:v>
                </c:pt>
                <c:pt idx="7514">
                  <c:v>56.8</c:v>
                </c:pt>
                <c:pt idx="7515">
                  <c:v>57.260000000000005</c:v>
                </c:pt>
                <c:pt idx="7516">
                  <c:v>56.56</c:v>
                </c:pt>
                <c:pt idx="7517">
                  <c:v>56.92</c:v>
                </c:pt>
                <c:pt idx="7518">
                  <c:v>57.279999999999994</c:v>
                </c:pt>
                <c:pt idx="7519">
                  <c:v>57.760000000000005</c:v>
                </c:pt>
                <c:pt idx="7520">
                  <c:v>57.9</c:v>
                </c:pt>
                <c:pt idx="7521">
                  <c:v>57.379999999999995</c:v>
                </c:pt>
                <c:pt idx="7522">
                  <c:v>56.940000000000012</c:v>
                </c:pt>
                <c:pt idx="7523">
                  <c:v>56.92</c:v>
                </c:pt>
                <c:pt idx="7524">
                  <c:v>57.679999999999993</c:v>
                </c:pt>
                <c:pt idx="7525">
                  <c:v>57.3</c:v>
                </c:pt>
                <c:pt idx="7526">
                  <c:v>56.580000000000005</c:v>
                </c:pt>
                <c:pt idx="7527">
                  <c:v>56.96</c:v>
                </c:pt>
                <c:pt idx="7528">
                  <c:v>56.94</c:v>
                </c:pt>
                <c:pt idx="7529">
                  <c:v>55.96</c:v>
                </c:pt>
                <c:pt idx="7530">
                  <c:v>56.61999999999999</c:v>
                </c:pt>
                <c:pt idx="7531">
                  <c:v>56.42</c:v>
                </c:pt>
                <c:pt idx="7532">
                  <c:v>56.54</c:v>
                </c:pt>
                <c:pt idx="7533">
                  <c:v>56.58</c:v>
                </c:pt>
                <c:pt idx="7534">
                  <c:v>58.64</c:v>
                </c:pt>
                <c:pt idx="7535">
                  <c:v>56.6</c:v>
                </c:pt>
                <c:pt idx="7536">
                  <c:v>55.820000000000007</c:v>
                </c:pt>
                <c:pt idx="7537">
                  <c:v>56.54</c:v>
                </c:pt>
                <c:pt idx="7538">
                  <c:v>55.58</c:v>
                </c:pt>
                <c:pt idx="7539">
                  <c:v>55.739999999999995</c:v>
                </c:pt>
                <c:pt idx="7540">
                  <c:v>57.44</c:v>
                </c:pt>
                <c:pt idx="7541">
                  <c:v>56.879999999999995</c:v>
                </c:pt>
                <c:pt idx="7542">
                  <c:v>57.620000000000005</c:v>
                </c:pt>
                <c:pt idx="7543">
                  <c:v>56.36</c:v>
                </c:pt>
                <c:pt idx="7544">
                  <c:v>56.720000000000006</c:v>
                </c:pt>
                <c:pt idx="7545">
                  <c:v>56.720000000000006</c:v>
                </c:pt>
                <c:pt idx="7546">
                  <c:v>57.94</c:v>
                </c:pt>
                <c:pt idx="7547">
                  <c:v>58.260000000000005</c:v>
                </c:pt>
                <c:pt idx="7548">
                  <c:v>58.06</c:v>
                </c:pt>
                <c:pt idx="7549">
                  <c:v>59.2</c:v>
                </c:pt>
                <c:pt idx="7550">
                  <c:v>58.94</c:v>
                </c:pt>
                <c:pt idx="7551">
                  <c:v>56.52</c:v>
                </c:pt>
                <c:pt idx="7552">
                  <c:v>53.760000000000005</c:v>
                </c:pt>
                <c:pt idx="7553">
                  <c:v>57.260000000000005</c:v>
                </c:pt>
                <c:pt idx="7554">
                  <c:v>58.48</c:v>
                </c:pt>
                <c:pt idx="7555">
                  <c:v>58.14</c:v>
                </c:pt>
                <c:pt idx="7556">
                  <c:v>58.6</c:v>
                </c:pt>
                <c:pt idx="7557">
                  <c:v>58.1</c:v>
                </c:pt>
                <c:pt idx="7558">
                  <c:v>58.159999999999989</c:v>
                </c:pt>
                <c:pt idx="7559">
                  <c:v>58.88000000000001</c:v>
                </c:pt>
                <c:pt idx="7560">
                  <c:v>59.52</c:v>
                </c:pt>
                <c:pt idx="7561">
                  <c:v>59.4</c:v>
                </c:pt>
                <c:pt idx="7562">
                  <c:v>59.660000000000004</c:v>
                </c:pt>
                <c:pt idx="7563">
                  <c:v>60.9</c:v>
                </c:pt>
                <c:pt idx="7564">
                  <c:v>62.36</c:v>
                </c:pt>
                <c:pt idx="7565">
                  <c:v>62.52</c:v>
                </c:pt>
                <c:pt idx="7566">
                  <c:v>61.96</c:v>
                </c:pt>
                <c:pt idx="7567">
                  <c:v>61.339999999999996</c:v>
                </c:pt>
                <c:pt idx="7568">
                  <c:v>61.739999999999995</c:v>
                </c:pt>
                <c:pt idx="7569">
                  <c:v>61.279999999999994</c:v>
                </c:pt>
                <c:pt idx="7570">
                  <c:v>61.319999999999993</c:v>
                </c:pt>
                <c:pt idx="7571">
                  <c:v>61.040000000000006</c:v>
                </c:pt>
                <c:pt idx="7572">
                  <c:v>61.58</c:v>
                </c:pt>
                <c:pt idx="7573">
                  <c:v>61.620000000000005</c:v>
                </c:pt>
                <c:pt idx="7574">
                  <c:v>61.419999999999995</c:v>
                </c:pt>
                <c:pt idx="7575">
                  <c:v>61.46</c:v>
                </c:pt>
                <c:pt idx="7576">
                  <c:v>62.56</c:v>
                </c:pt>
                <c:pt idx="7577">
                  <c:v>60.48</c:v>
                </c:pt>
                <c:pt idx="7578">
                  <c:v>56.92</c:v>
                </c:pt>
                <c:pt idx="7579">
                  <c:v>56.02</c:v>
                </c:pt>
                <c:pt idx="7580">
                  <c:v>55.320000000000007</c:v>
                </c:pt>
                <c:pt idx="7581">
                  <c:v>55.120000000000005</c:v>
                </c:pt>
                <c:pt idx="7582">
                  <c:v>54.6</c:v>
                </c:pt>
                <c:pt idx="7583">
                  <c:v>54.719999999999992</c:v>
                </c:pt>
                <c:pt idx="7584">
                  <c:v>54.5</c:v>
                </c:pt>
                <c:pt idx="7585">
                  <c:v>56.02</c:v>
                </c:pt>
                <c:pt idx="7586">
                  <c:v>56.44</c:v>
                </c:pt>
                <c:pt idx="7587">
                  <c:v>59.14</c:v>
                </c:pt>
                <c:pt idx="7588">
                  <c:v>61.160000000000004</c:v>
                </c:pt>
                <c:pt idx="7589">
                  <c:v>60.4</c:v>
                </c:pt>
                <c:pt idx="7590">
                  <c:v>58.98</c:v>
                </c:pt>
                <c:pt idx="7591">
                  <c:v>57.679999999999993</c:v>
                </c:pt>
                <c:pt idx="7592">
                  <c:v>59.120000000000005</c:v>
                </c:pt>
                <c:pt idx="7593">
                  <c:v>56.46</c:v>
                </c:pt>
                <c:pt idx="7594">
                  <c:v>59.58</c:v>
                </c:pt>
                <c:pt idx="7595">
                  <c:v>54.96</c:v>
                </c:pt>
                <c:pt idx="7596">
                  <c:v>52.820000000000007</c:v>
                </c:pt>
                <c:pt idx="7597">
                  <c:v>54.48</c:v>
                </c:pt>
                <c:pt idx="7598">
                  <c:v>54.159999999999989</c:v>
                </c:pt>
                <c:pt idx="7599">
                  <c:v>50.38</c:v>
                </c:pt>
                <c:pt idx="7600">
                  <c:v>47.839999999999996</c:v>
                </c:pt>
                <c:pt idx="7601">
                  <c:v>48.8</c:v>
                </c:pt>
                <c:pt idx="7602">
                  <c:v>50.1</c:v>
                </c:pt>
                <c:pt idx="7603">
                  <c:v>54.86</c:v>
                </c:pt>
                <c:pt idx="7604">
                  <c:v>56.319999999999993</c:v>
                </c:pt>
                <c:pt idx="7605">
                  <c:v>59.739999999999995</c:v>
                </c:pt>
                <c:pt idx="7606">
                  <c:v>58.120000000000005</c:v>
                </c:pt>
                <c:pt idx="7607">
                  <c:v>57.459999999999994</c:v>
                </c:pt>
                <c:pt idx="7608">
                  <c:v>60.399999999999991</c:v>
                </c:pt>
                <c:pt idx="7609">
                  <c:v>59.720000000000006</c:v>
                </c:pt>
                <c:pt idx="7610">
                  <c:v>59.94</c:v>
                </c:pt>
                <c:pt idx="7611">
                  <c:v>63.1</c:v>
                </c:pt>
                <c:pt idx="7612">
                  <c:v>61.36</c:v>
                </c:pt>
                <c:pt idx="7613">
                  <c:v>61.96</c:v>
                </c:pt>
                <c:pt idx="7614">
                  <c:v>63.179999999999993</c:v>
                </c:pt>
                <c:pt idx="7615">
                  <c:v>64.2</c:v>
                </c:pt>
                <c:pt idx="7616">
                  <c:v>66.8</c:v>
                </c:pt>
                <c:pt idx="7617">
                  <c:v>66.72</c:v>
                </c:pt>
                <c:pt idx="7618">
                  <c:v>63.499999999999986</c:v>
                </c:pt>
                <c:pt idx="7619">
                  <c:v>59.58</c:v>
                </c:pt>
                <c:pt idx="7620">
                  <c:v>56.239999999999995</c:v>
                </c:pt>
                <c:pt idx="7621">
                  <c:v>54.219999999999992</c:v>
                </c:pt>
                <c:pt idx="7622">
                  <c:v>55.06</c:v>
                </c:pt>
                <c:pt idx="7623">
                  <c:v>57.54</c:v>
                </c:pt>
                <c:pt idx="7624">
                  <c:v>53.519999999999996</c:v>
                </c:pt>
                <c:pt idx="7625">
                  <c:v>53.900000000000013</c:v>
                </c:pt>
                <c:pt idx="7626">
                  <c:v>54.08</c:v>
                </c:pt>
                <c:pt idx="7627">
                  <c:v>51.6</c:v>
                </c:pt>
                <c:pt idx="7628">
                  <c:v>50.46</c:v>
                </c:pt>
                <c:pt idx="7629">
                  <c:v>50.620000000000005</c:v>
                </c:pt>
                <c:pt idx="7630">
                  <c:v>50.42</c:v>
                </c:pt>
                <c:pt idx="7631">
                  <c:v>48.38</c:v>
                </c:pt>
                <c:pt idx="7632">
                  <c:v>48.260000000000005</c:v>
                </c:pt>
                <c:pt idx="7633">
                  <c:v>47.92</c:v>
                </c:pt>
                <c:pt idx="7634">
                  <c:v>47.64</c:v>
                </c:pt>
                <c:pt idx="7635">
                  <c:v>48.959999999999994</c:v>
                </c:pt>
                <c:pt idx="7636">
                  <c:v>48.519999999999996</c:v>
                </c:pt>
                <c:pt idx="7637">
                  <c:v>47.66</c:v>
                </c:pt>
                <c:pt idx="7638">
                  <c:v>46.260000000000005</c:v>
                </c:pt>
                <c:pt idx="7639">
                  <c:v>46.839999999999996</c:v>
                </c:pt>
                <c:pt idx="7640">
                  <c:v>46.480000000000004</c:v>
                </c:pt>
                <c:pt idx="7641">
                  <c:v>46.72</c:v>
                </c:pt>
                <c:pt idx="7642">
                  <c:v>45.78</c:v>
                </c:pt>
                <c:pt idx="7643">
                  <c:v>44.56</c:v>
                </c:pt>
                <c:pt idx="7644">
                  <c:v>44.54</c:v>
                </c:pt>
                <c:pt idx="7645">
                  <c:v>43.019999999999996</c:v>
                </c:pt>
                <c:pt idx="7646">
                  <c:v>39.74</c:v>
                </c:pt>
                <c:pt idx="7647">
                  <c:v>38.220000000000006</c:v>
                </c:pt>
                <c:pt idx="7648">
                  <c:v>37.239999999999995</c:v>
                </c:pt>
                <c:pt idx="7649">
                  <c:v>36.180000000000007</c:v>
                </c:pt>
                <c:pt idx="7650">
                  <c:v>38.000000000000007</c:v>
                </c:pt>
                <c:pt idx="7651">
                  <c:v>37.299999999999997</c:v>
                </c:pt>
                <c:pt idx="7652">
                  <c:v>35.54</c:v>
                </c:pt>
                <c:pt idx="7653">
                  <c:v>34.160000000000004</c:v>
                </c:pt>
                <c:pt idx="7654">
                  <c:v>34.14</c:v>
                </c:pt>
                <c:pt idx="7655">
                  <c:v>38.700000000000003</c:v>
                </c:pt>
                <c:pt idx="7656">
                  <c:v>41.02</c:v>
                </c:pt>
                <c:pt idx="7657">
                  <c:v>38.88000000000001</c:v>
                </c:pt>
                <c:pt idx="7658">
                  <c:v>35.719999999999992</c:v>
                </c:pt>
                <c:pt idx="7659">
                  <c:v>33.6</c:v>
                </c:pt>
                <c:pt idx="7660">
                  <c:v>31.440000000000005</c:v>
                </c:pt>
                <c:pt idx="7661">
                  <c:v>29.32</c:v>
                </c:pt>
                <c:pt idx="7662">
                  <c:v>28.54</c:v>
                </c:pt>
                <c:pt idx="7663">
                  <c:v>33.999999999999993</c:v>
                </c:pt>
                <c:pt idx="7664">
                  <c:v>28.879999999999995</c:v>
                </c:pt>
                <c:pt idx="7665">
                  <c:v>25.68</c:v>
                </c:pt>
                <c:pt idx="7666">
                  <c:v>25.159999999999997</c:v>
                </c:pt>
                <c:pt idx="7667">
                  <c:v>25.080000000000002</c:v>
                </c:pt>
                <c:pt idx="7668">
                  <c:v>25.839999999999996</c:v>
                </c:pt>
                <c:pt idx="7669">
                  <c:v>26.82</c:v>
                </c:pt>
                <c:pt idx="7670">
                  <c:v>27.4</c:v>
                </c:pt>
                <c:pt idx="7671">
                  <c:v>26.72</c:v>
                </c:pt>
                <c:pt idx="7672">
                  <c:v>28.560000000000002</c:v>
                </c:pt>
                <c:pt idx="7673">
                  <c:v>29.360000000000003</c:v>
                </c:pt>
                <c:pt idx="7674">
                  <c:v>29.6</c:v>
                </c:pt>
                <c:pt idx="7675">
                  <c:v>29.240000000000002</c:v>
                </c:pt>
                <c:pt idx="7676">
                  <c:v>29.6</c:v>
                </c:pt>
                <c:pt idx="7677">
                  <c:v>30.1</c:v>
                </c:pt>
                <c:pt idx="7678">
                  <c:v>30.9</c:v>
                </c:pt>
                <c:pt idx="7679">
                  <c:v>30.82</c:v>
                </c:pt>
                <c:pt idx="7680">
                  <c:v>31.359999999999996</c:v>
                </c:pt>
                <c:pt idx="7681">
                  <c:v>31.26</c:v>
                </c:pt>
                <c:pt idx="7682">
                  <c:v>31.339999999999996</c:v>
                </c:pt>
                <c:pt idx="7683">
                  <c:v>29.5</c:v>
                </c:pt>
                <c:pt idx="7684">
                  <c:v>30.080000000000002</c:v>
                </c:pt>
                <c:pt idx="7685">
                  <c:v>29.4</c:v>
                </c:pt>
                <c:pt idx="7686">
                  <c:v>29.939999999999998</c:v>
                </c:pt>
                <c:pt idx="7687">
                  <c:v>30.68</c:v>
                </c:pt>
                <c:pt idx="7688">
                  <c:v>30.259999999999998</c:v>
                </c:pt>
                <c:pt idx="7689">
                  <c:v>30.4</c:v>
                </c:pt>
                <c:pt idx="7690">
                  <c:v>31</c:v>
                </c:pt>
                <c:pt idx="7691">
                  <c:v>30.419999999999998</c:v>
                </c:pt>
                <c:pt idx="7692">
                  <c:v>29.639999999999997</c:v>
                </c:pt>
                <c:pt idx="7693">
                  <c:v>29.6</c:v>
                </c:pt>
                <c:pt idx="7694">
                  <c:v>28.860000000000003</c:v>
                </c:pt>
                <c:pt idx="7695">
                  <c:v>30.360000000000003</c:v>
                </c:pt>
                <c:pt idx="7696">
                  <c:v>29.080000000000002</c:v>
                </c:pt>
                <c:pt idx="7697">
                  <c:v>28.160000000000004</c:v>
                </c:pt>
                <c:pt idx="7698">
                  <c:v>29.020000000000003</c:v>
                </c:pt>
                <c:pt idx="7699">
                  <c:v>29.3</c:v>
                </c:pt>
                <c:pt idx="7700">
                  <c:v>29.24</c:v>
                </c:pt>
                <c:pt idx="7701">
                  <c:v>29.540000000000003</c:v>
                </c:pt>
                <c:pt idx="7702">
                  <c:v>29.68</c:v>
                </c:pt>
                <c:pt idx="7703">
                  <c:v>29.5</c:v>
                </c:pt>
                <c:pt idx="7704">
                  <c:v>29</c:v>
                </c:pt>
                <c:pt idx="7705">
                  <c:v>28.6</c:v>
                </c:pt>
                <c:pt idx="7706">
                  <c:v>28.380000000000003</c:v>
                </c:pt>
                <c:pt idx="7707">
                  <c:v>29.259999999999998</c:v>
                </c:pt>
                <c:pt idx="7708">
                  <c:v>29.579999999999995</c:v>
                </c:pt>
                <c:pt idx="7709">
                  <c:v>29.639999999999997</c:v>
                </c:pt>
                <c:pt idx="7710">
                  <c:v>29.580000000000002</c:v>
                </c:pt>
                <c:pt idx="7711">
                  <c:v>28.860000000000003</c:v>
                </c:pt>
                <c:pt idx="7712">
                  <c:v>29.5</c:v>
                </c:pt>
                <c:pt idx="7713">
                  <c:v>29.9</c:v>
                </c:pt>
                <c:pt idx="7714">
                  <c:v>30.28</c:v>
                </c:pt>
                <c:pt idx="7715">
                  <c:v>31.380000000000003</c:v>
                </c:pt>
                <c:pt idx="7716">
                  <c:v>31.939999999999998</c:v>
                </c:pt>
                <c:pt idx="7717">
                  <c:v>33.559999999999995</c:v>
                </c:pt>
                <c:pt idx="7718">
                  <c:v>34.620000000000005</c:v>
                </c:pt>
                <c:pt idx="7719">
                  <c:v>34.42</c:v>
                </c:pt>
                <c:pt idx="7720">
                  <c:v>34.279999999999994</c:v>
                </c:pt>
                <c:pt idx="7721">
                  <c:v>34.499999999999993</c:v>
                </c:pt>
                <c:pt idx="7722">
                  <c:v>34.479999999999997</c:v>
                </c:pt>
                <c:pt idx="7723">
                  <c:v>34.42</c:v>
                </c:pt>
                <c:pt idx="7724">
                  <c:v>34.940000000000005</c:v>
                </c:pt>
                <c:pt idx="7725">
                  <c:v>34.200000000000003</c:v>
                </c:pt>
                <c:pt idx="7726">
                  <c:v>33.42</c:v>
                </c:pt>
                <c:pt idx="7727">
                  <c:v>33.159999999999997</c:v>
                </c:pt>
                <c:pt idx="7728">
                  <c:v>33.260000000000005</c:v>
                </c:pt>
                <c:pt idx="7729">
                  <c:v>33.700000000000003</c:v>
                </c:pt>
                <c:pt idx="7730">
                  <c:v>34.219999999999992</c:v>
                </c:pt>
                <c:pt idx="7731">
                  <c:v>34.239999999999995</c:v>
                </c:pt>
                <c:pt idx="7732">
                  <c:v>33.779999999999994</c:v>
                </c:pt>
                <c:pt idx="7733">
                  <c:v>34.299999999999997</c:v>
                </c:pt>
                <c:pt idx="7734">
                  <c:v>34.78</c:v>
                </c:pt>
                <c:pt idx="7735">
                  <c:v>37.239999999999995</c:v>
                </c:pt>
                <c:pt idx="7736">
                  <c:v>37.36</c:v>
                </c:pt>
                <c:pt idx="7737">
                  <c:v>35.86</c:v>
                </c:pt>
                <c:pt idx="7738">
                  <c:v>35.36</c:v>
                </c:pt>
                <c:pt idx="7739">
                  <c:v>35.42</c:v>
                </c:pt>
                <c:pt idx="7740">
                  <c:v>35.22</c:v>
                </c:pt>
                <c:pt idx="7741">
                  <c:v>35.22</c:v>
                </c:pt>
                <c:pt idx="7742">
                  <c:v>34.9</c:v>
                </c:pt>
                <c:pt idx="7743">
                  <c:v>34.480000000000004</c:v>
                </c:pt>
                <c:pt idx="7744">
                  <c:v>34.44</c:v>
                </c:pt>
                <c:pt idx="7745">
                  <c:v>34.739999999999995</c:v>
                </c:pt>
                <c:pt idx="7746">
                  <c:v>34.820000000000007</c:v>
                </c:pt>
                <c:pt idx="7747">
                  <c:v>34.699999999999996</c:v>
                </c:pt>
                <c:pt idx="7748">
                  <c:v>34.56</c:v>
                </c:pt>
                <c:pt idx="7749">
                  <c:v>34.160000000000004</c:v>
                </c:pt>
                <c:pt idx="7750">
                  <c:v>35.659999999999997</c:v>
                </c:pt>
                <c:pt idx="7751">
                  <c:v>34.5</c:v>
                </c:pt>
                <c:pt idx="7752">
                  <c:v>34.979999999999997</c:v>
                </c:pt>
                <c:pt idx="7753">
                  <c:v>34.92</c:v>
                </c:pt>
                <c:pt idx="7754">
                  <c:v>35.799999999999997</c:v>
                </c:pt>
                <c:pt idx="7755">
                  <c:v>35.92</c:v>
                </c:pt>
                <c:pt idx="7756">
                  <c:v>39.019999999999996</c:v>
                </c:pt>
                <c:pt idx="7757">
                  <c:v>39.74</c:v>
                </c:pt>
                <c:pt idx="7758">
                  <c:v>40.14</c:v>
                </c:pt>
                <c:pt idx="7759">
                  <c:v>40.020000000000003</c:v>
                </c:pt>
                <c:pt idx="7760">
                  <c:v>39.06</c:v>
                </c:pt>
                <c:pt idx="7761">
                  <c:v>39.380000000000003</c:v>
                </c:pt>
                <c:pt idx="7762">
                  <c:v>39.299999999999997</c:v>
                </c:pt>
                <c:pt idx="7763">
                  <c:v>38.820000000000007</c:v>
                </c:pt>
                <c:pt idx="7764">
                  <c:v>38.58</c:v>
                </c:pt>
                <c:pt idx="7765">
                  <c:v>37.260000000000005</c:v>
                </c:pt>
                <c:pt idx="7766">
                  <c:v>38.160000000000004</c:v>
                </c:pt>
                <c:pt idx="7767">
                  <c:v>38.44</c:v>
                </c:pt>
                <c:pt idx="7768">
                  <c:v>38</c:v>
                </c:pt>
                <c:pt idx="7769">
                  <c:v>37.839999999999996</c:v>
                </c:pt>
                <c:pt idx="7770">
                  <c:v>37.440000000000005</c:v>
                </c:pt>
                <c:pt idx="7771">
                  <c:v>36.9</c:v>
                </c:pt>
                <c:pt idx="7772">
                  <c:v>36.96</c:v>
                </c:pt>
                <c:pt idx="7773">
                  <c:v>36.92</c:v>
                </c:pt>
                <c:pt idx="7774">
                  <c:v>37.799999999999997</c:v>
                </c:pt>
                <c:pt idx="7775">
                  <c:v>37.86</c:v>
                </c:pt>
                <c:pt idx="7776">
                  <c:v>37.380000000000003</c:v>
                </c:pt>
                <c:pt idx="7777">
                  <c:v>36.9</c:v>
                </c:pt>
                <c:pt idx="7778">
                  <c:v>35.68</c:v>
                </c:pt>
                <c:pt idx="7779">
                  <c:v>36.4</c:v>
                </c:pt>
                <c:pt idx="7780">
                  <c:v>37.56</c:v>
                </c:pt>
                <c:pt idx="7781">
                  <c:v>38.46</c:v>
                </c:pt>
                <c:pt idx="7782">
                  <c:v>38.28</c:v>
                </c:pt>
                <c:pt idx="7783">
                  <c:v>37.22</c:v>
                </c:pt>
                <c:pt idx="7784">
                  <c:v>37.120000000000005</c:v>
                </c:pt>
                <c:pt idx="7785">
                  <c:v>36.559999999999995</c:v>
                </c:pt>
                <c:pt idx="7786">
                  <c:v>37.36</c:v>
                </c:pt>
                <c:pt idx="7787">
                  <c:v>37.019999999999996</c:v>
                </c:pt>
                <c:pt idx="7788">
                  <c:v>36.94</c:v>
                </c:pt>
                <c:pt idx="7789">
                  <c:v>37.979999999999997</c:v>
                </c:pt>
                <c:pt idx="7790">
                  <c:v>36.64</c:v>
                </c:pt>
                <c:pt idx="7791">
                  <c:v>37.380000000000003</c:v>
                </c:pt>
                <c:pt idx="7792">
                  <c:v>37.68</c:v>
                </c:pt>
                <c:pt idx="7793">
                  <c:v>37.08</c:v>
                </c:pt>
                <c:pt idx="7794">
                  <c:v>38.04</c:v>
                </c:pt>
                <c:pt idx="7795">
                  <c:v>38.28</c:v>
                </c:pt>
                <c:pt idx="7796">
                  <c:v>38.18</c:v>
                </c:pt>
                <c:pt idx="7797">
                  <c:v>37.799999999999997</c:v>
                </c:pt>
                <c:pt idx="7798">
                  <c:v>37.220000000000006</c:v>
                </c:pt>
                <c:pt idx="7799">
                  <c:v>36.92</c:v>
                </c:pt>
                <c:pt idx="7800">
                  <c:v>37.1</c:v>
                </c:pt>
                <c:pt idx="7801">
                  <c:v>36.519999999999996</c:v>
                </c:pt>
                <c:pt idx="7802">
                  <c:v>36.06</c:v>
                </c:pt>
                <c:pt idx="7803">
                  <c:v>35.94</c:v>
                </c:pt>
                <c:pt idx="7804">
                  <c:v>35.56</c:v>
                </c:pt>
                <c:pt idx="7805">
                  <c:v>34.440000000000005</c:v>
                </c:pt>
                <c:pt idx="7806">
                  <c:v>34.58</c:v>
                </c:pt>
                <c:pt idx="7807">
                  <c:v>33.96</c:v>
                </c:pt>
                <c:pt idx="7808">
                  <c:v>34.68</c:v>
                </c:pt>
                <c:pt idx="7809">
                  <c:v>34</c:v>
                </c:pt>
                <c:pt idx="7810">
                  <c:v>34.019999999999996</c:v>
                </c:pt>
                <c:pt idx="7811">
                  <c:v>35.080000000000005</c:v>
                </c:pt>
                <c:pt idx="7812">
                  <c:v>34.86</c:v>
                </c:pt>
                <c:pt idx="7813">
                  <c:v>34.660000000000004</c:v>
                </c:pt>
                <c:pt idx="7814">
                  <c:v>35.279999999999994</c:v>
                </c:pt>
                <c:pt idx="7815">
                  <c:v>34.74</c:v>
                </c:pt>
                <c:pt idx="7816">
                  <c:v>33.760000000000005</c:v>
                </c:pt>
                <c:pt idx="7817">
                  <c:v>34.24</c:v>
                </c:pt>
                <c:pt idx="7818">
                  <c:v>34.14</c:v>
                </c:pt>
                <c:pt idx="7819">
                  <c:v>33.54</c:v>
                </c:pt>
                <c:pt idx="7820">
                  <c:v>34.22</c:v>
                </c:pt>
                <c:pt idx="7821">
                  <c:v>34.24</c:v>
                </c:pt>
                <c:pt idx="7822">
                  <c:v>33.379999999999995</c:v>
                </c:pt>
                <c:pt idx="7823">
                  <c:v>32.880000000000003</c:v>
                </c:pt>
                <c:pt idx="7824">
                  <c:v>33.11999999999999</c:v>
                </c:pt>
                <c:pt idx="7825">
                  <c:v>34.08</c:v>
                </c:pt>
                <c:pt idx="7826">
                  <c:v>34.800000000000004</c:v>
                </c:pt>
                <c:pt idx="7827">
                  <c:v>34.720000000000006</c:v>
                </c:pt>
                <c:pt idx="7828">
                  <c:v>34.4</c:v>
                </c:pt>
                <c:pt idx="7829">
                  <c:v>35.06</c:v>
                </c:pt>
                <c:pt idx="7830">
                  <c:v>34.68</c:v>
                </c:pt>
                <c:pt idx="7831">
                  <c:v>34.799999999999997</c:v>
                </c:pt>
                <c:pt idx="7832">
                  <c:v>34.1</c:v>
                </c:pt>
                <c:pt idx="7833">
                  <c:v>34.119999999999997</c:v>
                </c:pt>
                <c:pt idx="7834">
                  <c:v>34.54</c:v>
                </c:pt>
                <c:pt idx="7835">
                  <c:v>34.320000000000007</c:v>
                </c:pt>
                <c:pt idx="7836">
                  <c:v>34.36</c:v>
                </c:pt>
                <c:pt idx="7837">
                  <c:v>33.940000000000005</c:v>
                </c:pt>
                <c:pt idx="7838">
                  <c:v>34.340000000000003</c:v>
                </c:pt>
                <c:pt idx="7839">
                  <c:v>33.380000000000003</c:v>
                </c:pt>
                <c:pt idx="7840">
                  <c:v>33.4</c:v>
                </c:pt>
                <c:pt idx="7841">
                  <c:v>33.68</c:v>
                </c:pt>
                <c:pt idx="7842">
                  <c:v>33.239999999999995</c:v>
                </c:pt>
                <c:pt idx="7843">
                  <c:v>34.299999999999997</c:v>
                </c:pt>
                <c:pt idx="7844">
                  <c:v>33.880000000000003</c:v>
                </c:pt>
                <c:pt idx="7845">
                  <c:v>33.14</c:v>
                </c:pt>
                <c:pt idx="7846">
                  <c:v>33.380000000000003</c:v>
                </c:pt>
                <c:pt idx="7847">
                  <c:v>32.180000000000007</c:v>
                </c:pt>
                <c:pt idx="7848">
                  <c:v>32.020000000000003</c:v>
                </c:pt>
                <c:pt idx="7849">
                  <c:v>31.8</c:v>
                </c:pt>
                <c:pt idx="7850">
                  <c:v>31.380000000000003</c:v>
                </c:pt>
                <c:pt idx="7851">
                  <c:v>31.28</c:v>
                </c:pt>
                <c:pt idx="7852">
                  <c:v>30.98</c:v>
                </c:pt>
                <c:pt idx="7853">
                  <c:v>30.919999999999998</c:v>
                </c:pt>
                <c:pt idx="7854">
                  <c:v>31.520000000000003</c:v>
                </c:pt>
                <c:pt idx="7855">
                  <c:v>31.04</c:v>
                </c:pt>
                <c:pt idx="7856">
                  <c:v>30.880000000000003</c:v>
                </c:pt>
                <c:pt idx="7857">
                  <c:v>31.2</c:v>
                </c:pt>
                <c:pt idx="7858">
                  <c:v>31.68</c:v>
                </c:pt>
                <c:pt idx="7859">
                  <c:v>31.839999999999996</c:v>
                </c:pt>
                <c:pt idx="7860">
                  <c:v>31.82</c:v>
                </c:pt>
                <c:pt idx="7861">
                  <c:v>31.879999999999995</c:v>
                </c:pt>
                <c:pt idx="7862">
                  <c:v>31.560000000000002</c:v>
                </c:pt>
                <c:pt idx="7863">
                  <c:v>31.580000000000002</c:v>
                </c:pt>
                <c:pt idx="7864">
                  <c:v>32.06</c:v>
                </c:pt>
                <c:pt idx="7865">
                  <c:v>32.280000000000008</c:v>
                </c:pt>
                <c:pt idx="7866">
                  <c:v>31.68</c:v>
                </c:pt>
                <c:pt idx="7867">
                  <c:v>31.76</c:v>
                </c:pt>
                <c:pt idx="7868">
                  <c:v>31.68</c:v>
                </c:pt>
                <c:pt idx="7869">
                  <c:v>31.860000000000003</c:v>
                </c:pt>
                <c:pt idx="7870">
                  <c:v>31.840000000000003</c:v>
                </c:pt>
                <c:pt idx="7871">
                  <c:v>31.559999999999995</c:v>
                </c:pt>
                <c:pt idx="7872">
                  <c:v>31.580000000000002</c:v>
                </c:pt>
                <c:pt idx="7873">
                  <c:v>30.840000000000003</c:v>
                </c:pt>
                <c:pt idx="7874">
                  <c:v>30.5</c:v>
                </c:pt>
                <c:pt idx="7875">
                  <c:v>30.659999999999997</c:v>
                </c:pt>
                <c:pt idx="7876">
                  <c:v>30.1</c:v>
                </c:pt>
                <c:pt idx="7877">
                  <c:v>29.74</c:v>
                </c:pt>
                <c:pt idx="7878">
                  <c:v>29.5</c:v>
                </c:pt>
                <c:pt idx="7879">
                  <c:v>29.940000000000005</c:v>
                </c:pt>
                <c:pt idx="7880">
                  <c:v>29.82</c:v>
                </c:pt>
                <c:pt idx="7881">
                  <c:v>29.26</c:v>
                </c:pt>
                <c:pt idx="7882">
                  <c:v>29.640000000000004</c:v>
                </c:pt>
                <c:pt idx="7883">
                  <c:v>27.140000000000004</c:v>
                </c:pt>
                <c:pt idx="7884">
                  <c:v>30.24</c:v>
                </c:pt>
                <c:pt idx="7885">
                  <c:v>28.72</c:v>
                </c:pt>
                <c:pt idx="7886">
                  <c:v>30.04</c:v>
                </c:pt>
                <c:pt idx="7887">
                  <c:v>29.9</c:v>
                </c:pt>
                <c:pt idx="7888">
                  <c:v>29.6</c:v>
                </c:pt>
                <c:pt idx="7889">
                  <c:v>29.080000000000002</c:v>
                </c:pt>
                <c:pt idx="7890">
                  <c:v>27.8</c:v>
                </c:pt>
                <c:pt idx="7891">
                  <c:v>27.880000000000003</c:v>
                </c:pt>
                <c:pt idx="7892">
                  <c:v>28.4</c:v>
                </c:pt>
                <c:pt idx="7893">
                  <c:v>27.320000000000004</c:v>
                </c:pt>
                <c:pt idx="7894">
                  <c:v>27.540000000000003</c:v>
                </c:pt>
                <c:pt idx="7895">
                  <c:v>27.76</c:v>
                </c:pt>
                <c:pt idx="7896">
                  <c:v>27.48</c:v>
                </c:pt>
                <c:pt idx="7897">
                  <c:v>26.880000000000003</c:v>
                </c:pt>
                <c:pt idx="7898">
                  <c:v>26.240000000000002</c:v>
                </c:pt>
                <c:pt idx="7899">
                  <c:v>26.659999999999997</c:v>
                </c:pt>
                <c:pt idx="7900">
                  <c:v>26.8</c:v>
                </c:pt>
                <c:pt idx="7901">
                  <c:v>26.860000000000003</c:v>
                </c:pt>
                <c:pt idx="7902">
                  <c:v>26.459999999999997</c:v>
                </c:pt>
                <c:pt idx="7903">
                  <c:v>25.639999999999997</c:v>
                </c:pt>
                <c:pt idx="7904">
                  <c:v>24.68</c:v>
                </c:pt>
                <c:pt idx="7905">
                  <c:v>23.560000000000002</c:v>
                </c:pt>
                <c:pt idx="7906">
                  <c:v>24.04</c:v>
                </c:pt>
                <c:pt idx="7907">
                  <c:v>24.520000000000003</c:v>
                </c:pt>
                <c:pt idx="7908">
                  <c:v>25.04</c:v>
                </c:pt>
                <c:pt idx="7909">
                  <c:v>25.5</c:v>
                </c:pt>
                <c:pt idx="7910">
                  <c:v>23.9</c:v>
                </c:pt>
                <c:pt idx="7911">
                  <c:v>22.76</c:v>
                </c:pt>
                <c:pt idx="7912">
                  <c:v>22.840000000000003</c:v>
                </c:pt>
                <c:pt idx="7913">
                  <c:v>22.500000000000004</c:v>
                </c:pt>
                <c:pt idx="7914">
                  <c:v>22.439999999999998</c:v>
                </c:pt>
                <c:pt idx="7915">
                  <c:v>22.14</c:v>
                </c:pt>
                <c:pt idx="7916">
                  <c:v>22.220000000000006</c:v>
                </c:pt>
                <c:pt idx="7917">
                  <c:v>22.220000000000002</c:v>
                </c:pt>
                <c:pt idx="7918">
                  <c:v>22.32</c:v>
                </c:pt>
                <c:pt idx="7919">
                  <c:v>20.96</c:v>
                </c:pt>
                <c:pt idx="7920">
                  <c:v>21.44</c:v>
                </c:pt>
                <c:pt idx="7921">
                  <c:v>22.02</c:v>
                </c:pt>
                <c:pt idx="7922">
                  <c:v>23.04</c:v>
                </c:pt>
                <c:pt idx="7923">
                  <c:v>23.74</c:v>
                </c:pt>
                <c:pt idx="7924">
                  <c:v>23.720000000000006</c:v>
                </c:pt>
                <c:pt idx="7925">
                  <c:v>23.840000000000003</c:v>
                </c:pt>
                <c:pt idx="7926">
                  <c:v>23.8</c:v>
                </c:pt>
                <c:pt idx="7927">
                  <c:v>24.14</c:v>
                </c:pt>
                <c:pt idx="7928">
                  <c:v>24.02</c:v>
                </c:pt>
                <c:pt idx="7929">
                  <c:v>24.419999999999998</c:v>
                </c:pt>
                <c:pt idx="7930">
                  <c:v>24.439999999999998</c:v>
                </c:pt>
                <c:pt idx="7931">
                  <c:v>24.22</c:v>
                </c:pt>
                <c:pt idx="7932">
                  <c:v>24.42</c:v>
                </c:pt>
                <c:pt idx="7933">
                  <c:v>24.16</c:v>
                </c:pt>
                <c:pt idx="7934">
                  <c:v>23.64</c:v>
                </c:pt>
                <c:pt idx="7935">
                  <c:v>22.6</c:v>
                </c:pt>
                <c:pt idx="7936">
                  <c:v>22.5</c:v>
                </c:pt>
                <c:pt idx="7937">
                  <c:v>23.3</c:v>
                </c:pt>
                <c:pt idx="7938">
                  <c:v>23.52</c:v>
                </c:pt>
                <c:pt idx="7939">
                  <c:v>23.919999999999998</c:v>
                </c:pt>
                <c:pt idx="7940">
                  <c:v>24.08</c:v>
                </c:pt>
                <c:pt idx="7941">
                  <c:v>23.66</c:v>
                </c:pt>
                <c:pt idx="7942">
                  <c:v>23.439999999999998</c:v>
                </c:pt>
                <c:pt idx="7943">
                  <c:v>23.7</c:v>
                </c:pt>
                <c:pt idx="7944">
                  <c:v>22.9</c:v>
                </c:pt>
                <c:pt idx="7954">
                  <c:v>22.55</c:v>
                </c:pt>
                <c:pt idx="7955">
                  <c:v>22.080000000000002</c:v>
                </c:pt>
                <c:pt idx="7956">
                  <c:v>21.579999999999995</c:v>
                </c:pt>
                <c:pt idx="7957">
                  <c:v>21.160000000000004</c:v>
                </c:pt>
                <c:pt idx="7958">
                  <c:v>21.28</c:v>
                </c:pt>
                <c:pt idx="7959">
                  <c:v>21.220000000000002</c:v>
                </c:pt>
                <c:pt idx="7960">
                  <c:v>21.3</c:v>
                </c:pt>
                <c:pt idx="7961">
                  <c:v>20.68</c:v>
                </c:pt>
                <c:pt idx="7962">
                  <c:v>19.740000000000002</c:v>
                </c:pt>
                <c:pt idx="7963">
                  <c:v>19.66</c:v>
                </c:pt>
                <c:pt idx="7964">
                  <c:v>19.54</c:v>
                </c:pt>
                <c:pt idx="7965">
                  <c:v>19.64</c:v>
                </c:pt>
                <c:pt idx="7966">
                  <c:v>19.46</c:v>
                </c:pt>
                <c:pt idx="7967">
                  <c:v>19.48</c:v>
                </c:pt>
                <c:pt idx="7968">
                  <c:v>18.48</c:v>
                </c:pt>
                <c:pt idx="7969">
                  <c:v>18.759999999999998</c:v>
                </c:pt>
                <c:pt idx="7970">
                  <c:v>19.78</c:v>
                </c:pt>
                <c:pt idx="7971">
                  <c:v>20.96</c:v>
                </c:pt>
                <c:pt idx="7972">
                  <c:v>20.7</c:v>
                </c:pt>
                <c:pt idx="7973">
                  <c:v>20.360000000000003</c:v>
                </c:pt>
                <c:pt idx="7974">
                  <c:v>19.380000000000003</c:v>
                </c:pt>
                <c:pt idx="7975">
                  <c:v>18.62</c:v>
                </c:pt>
                <c:pt idx="7976">
                  <c:v>18.899999999999999</c:v>
                </c:pt>
                <c:pt idx="7977">
                  <c:v>18.240000000000002</c:v>
                </c:pt>
                <c:pt idx="7978">
                  <c:v>17.660000000000004</c:v>
                </c:pt>
                <c:pt idx="7979">
                  <c:v>17.760000000000002</c:v>
                </c:pt>
                <c:pt idx="7980">
                  <c:v>18.02</c:v>
                </c:pt>
                <c:pt idx="7981">
                  <c:v>18.399999999999999</c:v>
                </c:pt>
                <c:pt idx="7982">
                  <c:v>19.059999999999999</c:v>
                </c:pt>
                <c:pt idx="7983">
                  <c:v>19.399999999999999</c:v>
                </c:pt>
                <c:pt idx="7984">
                  <c:v>19.100000000000001</c:v>
                </c:pt>
                <c:pt idx="7985">
                  <c:v>19.62</c:v>
                </c:pt>
                <c:pt idx="7986">
                  <c:v>19.079999999999998</c:v>
                </c:pt>
                <c:pt idx="7987">
                  <c:v>19.100000000000001</c:v>
                </c:pt>
                <c:pt idx="7988">
                  <c:v>18.740000000000002</c:v>
                </c:pt>
                <c:pt idx="7989">
                  <c:v>18.22</c:v>
                </c:pt>
                <c:pt idx="7990">
                  <c:v>17.36</c:v>
                </c:pt>
                <c:pt idx="7991">
                  <c:v>16.46</c:v>
                </c:pt>
                <c:pt idx="7992">
                  <c:v>15.080000000000002</c:v>
                </c:pt>
                <c:pt idx="7993">
                  <c:v>14.3</c:v>
                </c:pt>
                <c:pt idx="7994">
                  <c:v>14.76</c:v>
                </c:pt>
                <c:pt idx="7995">
                  <c:v>14.12</c:v>
                </c:pt>
                <c:pt idx="7996">
                  <c:v>14.34</c:v>
                </c:pt>
                <c:pt idx="7997">
                  <c:v>15.38</c:v>
                </c:pt>
                <c:pt idx="7998">
                  <c:v>16.259999999999998</c:v>
                </c:pt>
                <c:pt idx="7999">
                  <c:v>15.999999999999996</c:v>
                </c:pt>
                <c:pt idx="8000">
                  <c:v>15.8</c:v>
                </c:pt>
                <c:pt idx="8001">
                  <c:v>15.419999999999998</c:v>
                </c:pt>
                <c:pt idx="8002">
                  <c:v>14.88</c:v>
                </c:pt>
                <c:pt idx="8003">
                  <c:v>15.280000000000001</c:v>
                </c:pt>
                <c:pt idx="8004">
                  <c:v>16</c:v>
                </c:pt>
                <c:pt idx="8005">
                  <c:v>15.459999999999999</c:v>
                </c:pt>
                <c:pt idx="8006">
                  <c:v>15.26</c:v>
                </c:pt>
                <c:pt idx="8007">
                  <c:v>14.919999999999998</c:v>
                </c:pt>
                <c:pt idx="8008">
                  <c:v>14.620000000000001</c:v>
                </c:pt>
                <c:pt idx="8009">
                  <c:v>14.76</c:v>
                </c:pt>
                <c:pt idx="8010">
                  <c:v>15.48</c:v>
                </c:pt>
                <c:pt idx="8011">
                  <c:v>15.36</c:v>
                </c:pt>
                <c:pt idx="8012">
                  <c:v>14.940000000000001</c:v>
                </c:pt>
                <c:pt idx="8013">
                  <c:v>14.579999999999998</c:v>
                </c:pt>
                <c:pt idx="8014">
                  <c:v>13.439999999999998</c:v>
                </c:pt>
                <c:pt idx="8015">
                  <c:v>13.959999999999999</c:v>
                </c:pt>
                <c:pt idx="8016">
                  <c:v>13.6</c:v>
                </c:pt>
                <c:pt idx="8017">
                  <c:v>14.3</c:v>
                </c:pt>
                <c:pt idx="8018">
                  <c:v>13.580000000000002</c:v>
                </c:pt>
                <c:pt idx="8019">
                  <c:v>13.7</c:v>
                </c:pt>
                <c:pt idx="8020">
                  <c:v>14.38</c:v>
                </c:pt>
                <c:pt idx="8021">
                  <c:v>14.26</c:v>
                </c:pt>
                <c:pt idx="8022">
                  <c:v>15.64</c:v>
                </c:pt>
                <c:pt idx="8023">
                  <c:v>16.080000000000002</c:v>
                </c:pt>
                <c:pt idx="8024">
                  <c:v>15.939999999999998</c:v>
                </c:pt>
                <c:pt idx="8025">
                  <c:v>16.14</c:v>
                </c:pt>
                <c:pt idx="8026">
                  <c:v>16.02</c:v>
                </c:pt>
                <c:pt idx="8027">
                  <c:v>16.059999999999999</c:v>
                </c:pt>
                <c:pt idx="8028">
                  <c:v>15.88</c:v>
                </c:pt>
                <c:pt idx="8029">
                  <c:v>15.780000000000001</c:v>
                </c:pt>
                <c:pt idx="8030">
                  <c:v>15.940000000000001</c:v>
                </c:pt>
                <c:pt idx="8031">
                  <c:v>15.819999999999999</c:v>
                </c:pt>
                <c:pt idx="8032">
                  <c:v>15.059999999999999</c:v>
                </c:pt>
                <c:pt idx="8033">
                  <c:v>15.379999999999999</c:v>
                </c:pt>
                <c:pt idx="8034">
                  <c:v>15.059999999999999</c:v>
                </c:pt>
                <c:pt idx="8035">
                  <c:v>15.479999999999999</c:v>
                </c:pt>
                <c:pt idx="8036">
                  <c:v>15.84</c:v>
                </c:pt>
                <c:pt idx="8037">
                  <c:v>15.86</c:v>
                </c:pt>
                <c:pt idx="8038">
                  <c:v>15.62</c:v>
                </c:pt>
                <c:pt idx="8039">
                  <c:v>15.64</c:v>
                </c:pt>
                <c:pt idx="8040">
                  <c:v>15.6</c:v>
                </c:pt>
                <c:pt idx="8041">
                  <c:v>15.62</c:v>
                </c:pt>
                <c:pt idx="8042">
                  <c:v>15.780000000000001</c:v>
                </c:pt>
                <c:pt idx="8043">
                  <c:v>14.940000000000001</c:v>
                </c:pt>
                <c:pt idx="8044">
                  <c:v>15.219999999999999</c:v>
                </c:pt>
                <c:pt idx="8045">
                  <c:v>15.059999999999999</c:v>
                </c:pt>
                <c:pt idx="8046">
                  <c:v>15.52</c:v>
                </c:pt>
                <c:pt idx="8047">
                  <c:v>15.76</c:v>
                </c:pt>
                <c:pt idx="8048">
                  <c:v>16.520000000000003</c:v>
                </c:pt>
                <c:pt idx="8049">
                  <c:v>17.100000000000001</c:v>
                </c:pt>
                <c:pt idx="8050">
                  <c:v>16.600000000000001</c:v>
                </c:pt>
                <c:pt idx="8051">
                  <c:v>16.04</c:v>
                </c:pt>
                <c:pt idx="8052">
                  <c:v>16.46</c:v>
                </c:pt>
                <c:pt idx="8053">
                  <c:v>17.100000000000001</c:v>
                </c:pt>
                <c:pt idx="8054">
                  <c:v>17.72</c:v>
                </c:pt>
                <c:pt idx="8055">
                  <c:v>16.54</c:v>
                </c:pt>
                <c:pt idx="8056">
                  <c:v>16.7</c:v>
                </c:pt>
                <c:pt idx="8057">
                  <c:v>16.740000000000002</c:v>
                </c:pt>
                <c:pt idx="8058">
                  <c:v>16.119999999999997</c:v>
                </c:pt>
                <c:pt idx="8059">
                  <c:v>16.259999999999998</c:v>
                </c:pt>
                <c:pt idx="8060">
                  <c:v>16.54</c:v>
                </c:pt>
                <c:pt idx="8061">
                  <c:v>17.14</c:v>
                </c:pt>
                <c:pt idx="8062">
                  <c:v>16.82</c:v>
                </c:pt>
                <c:pt idx="8063">
                  <c:v>17.28</c:v>
                </c:pt>
                <c:pt idx="8064">
                  <c:v>17.559999999999999</c:v>
                </c:pt>
                <c:pt idx="8065">
                  <c:v>18.5</c:v>
                </c:pt>
                <c:pt idx="8066">
                  <c:v>18.88</c:v>
                </c:pt>
                <c:pt idx="8067">
                  <c:v>19.059999999999999</c:v>
                </c:pt>
                <c:pt idx="8068">
                  <c:v>18.420000000000002</c:v>
                </c:pt>
                <c:pt idx="8069">
                  <c:v>19.119999999999997</c:v>
                </c:pt>
                <c:pt idx="8070">
                  <c:v>18.88</c:v>
                </c:pt>
                <c:pt idx="8071">
                  <c:v>18.399999999999999</c:v>
                </c:pt>
                <c:pt idx="8072">
                  <c:v>18.240000000000002</c:v>
                </c:pt>
                <c:pt idx="8073">
                  <c:v>18.259999999999998</c:v>
                </c:pt>
                <c:pt idx="8074">
                  <c:v>18.28</c:v>
                </c:pt>
                <c:pt idx="8075">
                  <c:v>19.259999999999998</c:v>
                </c:pt>
                <c:pt idx="8076">
                  <c:v>23.340000000000003</c:v>
                </c:pt>
                <c:pt idx="8077">
                  <c:v>22.82</c:v>
                </c:pt>
                <c:pt idx="8078">
                  <c:v>22.52</c:v>
                </c:pt>
                <c:pt idx="8079">
                  <c:v>22.64</c:v>
                </c:pt>
                <c:pt idx="8080">
                  <c:v>22.02</c:v>
                </c:pt>
                <c:pt idx="8081">
                  <c:v>21.419999999999998</c:v>
                </c:pt>
                <c:pt idx="8082">
                  <c:v>22.959999999999997</c:v>
                </c:pt>
                <c:pt idx="8083">
                  <c:v>23.720000000000006</c:v>
                </c:pt>
                <c:pt idx="8084">
                  <c:v>23.560000000000002</c:v>
                </c:pt>
                <c:pt idx="8085">
                  <c:v>24.28</c:v>
                </c:pt>
                <c:pt idx="8086">
                  <c:v>28.22</c:v>
                </c:pt>
                <c:pt idx="8087">
                  <c:v>29.439999999999998</c:v>
                </c:pt>
                <c:pt idx="8088">
                  <c:v>27.839999999999996</c:v>
                </c:pt>
                <c:pt idx="8089">
                  <c:v>28.02</c:v>
                </c:pt>
                <c:pt idx="8090">
                  <c:v>28.240000000000002</c:v>
                </c:pt>
                <c:pt idx="8091">
                  <c:v>27.96</c:v>
                </c:pt>
                <c:pt idx="8092">
                  <c:v>28.28</c:v>
                </c:pt>
                <c:pt idx="8093">
                  <c:v>28.639999999999997</c:v>
                </c:pt>
                <c:pt idx="8094">
                  <c:v>28.3</c:v>
                </c:pt>
                <c:pt idx="8095">
                  <c:v>28.119999999999997</c:v>
                </c:pt>
                <c:pt idx="8096">
                  <c:v>28.3</c:v>
                </c:pt>
                <c:pt idx="8097">
                  <c:v>28.020000000000003</c:v>
                </c:pt>
                <c:pt idx="8098">
                  <c:v>28.5</c:v>
                </c:pt>
                <c:pt idx="8099">
                  <c:v>27.98</c:v>
                </c:pt>
                <c:pt idx="8100">
                  <c:v>28.7</c:v>
                </c:pt>
                <c:pt idx="8101">
                  <c:v>29.339999999999996</c:v>
                </c:pt>
                <c:pt idx="8102">
                  <c:v>30.040000000000003</c:v>
                </c:pt>
                <c:pt idx="8103">
                  <c:v>28.879999999999995</c:v>
                </c:pt>
                <c:pt idx="8104">
                  <c:v>28.659999999999997</c:v>
                </c:pt>
                <c:pt idx="8105">
                  <c:v>30</c:v>
                </c:pt>
                <c:pt idx="8106">
                  <c:v>28.740000000000002</c:v>
                </c:pt>
                <c:pt idx="8107">
                  <c:v>28.04</c:v>
                </c:pt>
                <c:pt idx="8108">
                  <c:v>27.619999999999997</c:v>
                </c:pt>
                <c:pt idx="8109">
                  <c:v>29.080000000000002</c:v>
                </c:pt>
                <c:pt idx="8110">
                  <c:v>30.119999999999997</c:v>
                </c:pt>
                <c:pt idx="8111">
                  <c:v>28.4</c:v>
                </c:pt>
                <c:pt idx="8112">
                  <c:v>26.9</c:v>
                </c:pt>
                <c:pt idx="8113">
                  <c:v>25.96</c:v>
                </c:pt>
                <c:pt idx="8114">
                  <c:v>26.1</c:v>
                </c:pt>
                <c:pt idx="8115">
                  <c:v>25.76</c:v>
                </c:pt>
                <c:pt idx="8116">
                  <c:v>26.3</c:v>
                </c:pt>
                <c:pt idx="8117">
                  <c:v>25.500000000000004</c:v>
                </c:pt>
                <c:pt idx="8118">
                  <c:v>25.44</c:v>
                </c:pt>
                <c:pt idx="8119">
                  <c:v>26.1</c:v>
                </c:pt>
                <c:pt idx="8120">
                  <c:v>26.9</c:v>
                </c:pt>
                <c:pt idx="8121">
                  <c:v>27.18</c:v>
                </c:pt>
                <c:pt idx="8122">
                  <c:v>26.060000000000002</c:v>
                </c:pt>
                <c:pt idx="8123">
                  <c:v>26.580000000000002</c:v>
                </c:pt>
                <c:pt idx="8124">
                  <c:v>26.3</c:v>
                </c:pt>
                <c:pt idx="8125">
                  <c:v>26.339999999999996</c:v>
                </c:pt>
                <c:pt idx="8126">
                  <c:v>26.52</c:v>
                </c:pt>
                <c:pt idx="8127">
                  <c:v>27.22</c:v>
                </c:pt>
                <c:pt idx="8128">
                  <c:v>27.559999999999995</c:v>
                </c:pt>
                <c:pt idx="8129">
                  <c:v>26.580000000000002</c:v>
                </c:pt>
                <c:pt idx="8130">
                  <c:v>27.439999999999998</c:v>
                </c:pt>
                <c:pt idx="8131">
                  <c:v>26.76</c:v>
                </c:pt>
                <c:pt idx="8132">
                  <c:v>26.939999999999998</c:v>
                </c:pt>
                <c:pt idx="8133">
                  <c:v>26.380000000000003</c:v>
                </c:pt>
                <c:pt idx="8134">
                  <c:v>27.159999999999997</c:v>
                </c:pt>
                <c:pt idx="8135">
                  <c:v>28.2</c:v>
                </c:pt>
                <c:pt idx="8136">
                  <c:v>28.080000000000002</c:v>
                </c:pt>
                <c:pt idx="8137">
                  <c:v>27.820000000000004</c:v>
                </c:pt>
                <c:pt idx="8138">
                  <c:v>28.24</c:v>
                </c:pt>
                <c:pt idx="8139">
                  <c:v>27.8</c:v>
                </c:pt>
                <c:pt idx="8140">
                  <c:v>28.28</c:v>
                </c:pt>
                <c:pt idx="8141">
                  <c:v>29.3</c:v>
                </c:pt>
                <c:pt idx="8142">
                  <c:v>28.080000000000002</c:v>
                </c:pt>
                <c:pt idx="8143">
                  <c:v>27.839999999999996</c:v>
                </c:pt>
                <c:pt idx="8144">
                  <c:v>28.04</c:v>
                </c:pt>
                <c:pt idx="8145">
                  <c:v>28.559999999999995</c:v>
                </c:pt>
                <c:pt idx="8146">
                  <c:v>28.639999999999997</c:v>
                </c:pt>
                <c:pt idx="8147">
                  <c:v>29.52</c:v>
                </c:pt>
                <c:pt idx="8148">
                  <c:v>29.639999999999997</c:v>
                </c:pt>
                <c:pt idx="8149">
                  <c:v>29.72</c:v>
                </c:pt>
                <c:pt idx="8150">
                  <c:v>29.860000000000003</c:v>
                </c:pt>
                <c:pt idx="8151">
                  <c:v>29.660000000000004</c:v>
                </c:pt>
                <c:pt idx="8152">
                  <c:v>28.5</c:v>
                </c:pt>
                <c:pt idx="8153">
                  <c:v>28.419999999999998</c:v>
                </c:pt>
                <c:pt idx="8154">
                  <c:v>28.639999999999997</c:v>
                </c:pt>
                <c:pt idx="8155">
                  <c:v>29.120000000000005</c:v>
                </c:pt>
                <c:pt idx="8156">
                  <c:v>31.519999999999992</c:v>
                </c:pt>
                <c:pt idx="8157">
                  <c:v>30.78</c:v>
                </c:pt>
                <c:pt idx="8158">
                  <c:v>30.72</c:v>
                </c:pt>
                <c:pt idx="8159">
                  <c:v>31.32</c:v>
                </c:pt>
                <c:pt idx="8160">
                  <c:v>31.4</c:v>
                </c:pt>
                <c:pt idx="8161">
                  <c:v>31.379999999999995</c:v>
                </c:pt>
                <c:pt idx="8162">
                  <c:v>30.919999999999998</c:v>
                </c:pt>
                <c:pt idx="8163">
                  <c:v>29.82</c:v>
                </c:pt>
                <c:pt idx="8164">
                  <c:v>31.54</c:v>
                </c:pt>
                <c:pt idx="8165">
                  <c:v>36.720000000000006</c:v>
                </c:pt>
                <c:pt idx="8166">
                  <c:v>37.660000000000004</c:v>
                </c:pt>
                <c:pt idx="8167">
                  <c:v>35.479999999999997</c:v>
                </c:pt>
                <c:pt idx="8168">
                  <c:v>33.119999999999997</c:v>
                </c:pt>
                <c:pt idx="8169">
                  <c:v>31.46</c:v>
                </c:pt>
                <c:pt idx="8170">
                  <c:v>31.76</c:v>
                </c:pt>
                <c:pt idx="8171">
                  <c:v>31.28</c:v>
                </c:pt>
                <c:pt idx="8172">
                  <c:v>30.439999999999998</c:v>
                </c:pt>
                <c:pt idx="8173">
                  <c:v>29.419999999999998</c:v>
                </c:pt>
                <c:pt idx="8174">
                  <c:v>28.080000000000002</c:v>
                </c:pt>
                <c:pt idx="8175">
                  <c:v>28.159999999999997</c:v>
                </c:pt>
                <c:pt idx="8176">
                  <c:v>26.98</c:v>
                </c:pt>
                <c:pt idx="8177">
                  <c:v>24.72</c:v>
                </c:pt>
                <c:pt idx="8178">
                  <c:v>24.520000000000003</c:v>
                </c:pt>
                <c:pt idx="8179">
                  <c:v>24.2</c:v>
                </c:pt>
                <c:pt idx="8180">
                  <c:v>23.979999999999997</c:v>
                </c:pt>
                <c:pt idx="8181">
                  <c:v>23.699999999999996</c:v>
                </c:pt>
                <c:pt idx="8182">
                  <c:v>22.6</c:v>
                </c:pt>
                <c:pt idx="8183">
                  <c:v>22.380000000000003</c:v>
                </c:pt>
                <c:pt idx="8184">
                  <c:v>21.16</c:v>
                </c:pt>
                <c:pt idx="8185">
                  <c:v>20.259999999999998</c:v>
                </c:pt>
                <c:pt idx="8186">
                  <c:v>19.399999999999999</c:v>
                </c:pt>
                <c:pt idx="8187">
                  <c:v>19.34</c:v>
                </c:pt>
                <c:pt idx="8188">
                  <c:v>19.260000000000002</c:v>
                </c:pt>
                <c:pt idx="8189">
                  <c:v>18.059999999999995</c:v>
                </c:pt>
                <c:pt idx="8190">
                  <c:v>18.82</c:v>
                </c:pt>
                <c:pt idx="8191">
                  <c:v>18.580000000000002</c:v>
                </c:pt>
                <c:pt idx="8192">
                  <c:v>18.46</c:v>
                </c:pt>
                <c:pt idx="8193">
                  <c:v>18.16</c:v>
                </c:pt>
                <c:pt idx="8194">
                  <c:v>17.999999999999996</c:v>
                </c:pt>
                <c:pt idx="8195">
                  <c:v>18.68</c:v>
                </c:pt>
                <c:pt idx="8196">
                  <c:v>19.98</c:v>
                </c:pt>
                <c:pt idx="8197">
                  <c:v>19.860000000000003</c:v>
                </c:pt>
                <c:pt idx="8198">
                  <c:v>19.7</c:v>
                </c:pt>
                <c:pt idx="8199">
                  <c:v>19.880000000000003</c:v>
                </c:pt>
                <c:pt idx="8200">
                  <c:v>19.940000000000001</c:v>
                </c:pt>
                <c:pt idx="8201">
                  <c:v>19.600000000000001</c:v>
                </c:pt>
                <c:pt idx="8202">
                  <c:v>19.560000000000002</c:v>
                </c:pt>
                <c:pt idx="8203">
                  <c:v>20.119999999999997</c:v>
                </c:pt>
                <c:pt idx="8204">
                  <c:v>20.8</c:v>
                </c:pt>
                <c:pt idx="8205">
                  <c:v>20.46</c:v>
                </c:pt>
                <c:pt idx="8206">
                  <c:v>21.380000000000003</c:v>
                </c:pt>
                <c:pt idx="8207">
                  <c:v>21.660000000000004</c:v>
                </c:pt>
                <c:pt idx="8208">
                  <c:v>20.399999999999999</c:v>
                </c:pt>
                <c:pt idx="8209">
                  <c:v>20.7</c:v>
                </c:pt>
                <c:pt idx="8210">
                  <c:v>20.279999999999998</c:v>
                </c:pt>
                <c:pt idx="8211">
                  <c:v>19.32</c:v>
                </c:pt>
                <c:pt idx="8212">
                  <c:v>17.860000000000003</c:v>
                </c:pt>
                <c:pt idx="8213">
                  <c:v>17.559999999999999</c:v>
                </c:pt>
                <c:pt idx="8214">
                  <c:v>18.279999999999998</c:v>
                </c:pt>
                <c:pt idx="8215">
                  <c:v>18.98</c:v>
                </c:pt>
                <c:pt idx="8216">
                  <c:v>20.759999999999998</c:v>
                </c:pt>
                <c:pt idx="8217">
                  <c:v>21.7</c:v>
                </c:pt>
                <c:pt idx="8218">
                  <c:v>22.439999999999998</c:v>
                </c:pt>
                <c:pt idx="8219">
                  <c:v>22.68</c:v>
                </c:pt>
                <c:pt idx="8220">
                  <c:v>22.8</c:v>
                </c:pt>
                <c:pt idx="8221">
                  <c:v>23.419999999999998</c:v>
                </c:pt>
                <c:pt idx="8222">
                  <c:v>23.2</c:v>
                </c:pt>
                <c:pt idx="8223">
                  <c:v>22.54</c:v>
                </c:pt>
                <c:pt idx="8224">
                  <c:v>22.139999999999997</c:v>
                </c:pt>
                <c:pt idx="8225">
                  <c:v>21.720000000000002</c:v>
                </c:pt>
                <c:pt idx="8226">
                  <c:v>21.859999999999996</c:v>
                </c:pt>
                <c:pt idx="8227">
                  <c:v>21.640000000000004</c:v>
                </c:pt>
                <c:pt idx="8228">
                  <c:v>21.52</c:v>
                </c:pt>
                <c:pt idx="8229">
                  <c:v>21.060000000000002</c:v>
                </c:pt>
                <c:pt idx="8230">
                  <c:v>21.379999999999995</c:v>
                </c:pt>
                <c:pt idx="8231">
                  <c:v>21.300000000000004</c:v>
                </c:pt>
                <c:pt idx="8232">
                  <c:v>20.160000000000004</c:v>
                </c:pt>
                <c:pt idx="8233">
                  <c:v>20.560000000000002</c:v>
                </c:pt>
                <c:pt idx="8234">
                  <c:v>20.64</c:v>
                </c:pt>
                <c:pt idx="8235">
                  <c:v>20.860000000000003</c:v>
                </c:pt>
                <c:pt idx="8236">
                  <c:v>21.48</c:v>
                </c:pt>
                <c:pt idx="8237">
                  <c:v>21.359999999999996</c:v>
                </c:pt>
                <c:pt idx="8238">
                  <c:v>21.199999999999996</c:v>
                </c:pt>
                <c:pt idx="8239">
                  <c:v>22.1</c:v>
                </c:pt>
                <c:pt idx="8240">
                  <c:v>21.62</c:v>
                </c:pt>
                <c:pt idx="8241">
                  <c:v>21.919999999999998</c:v>
                </c:pt>
                <c:pt idx="8242">
                  <c:v>21.759999999999998</c:v>
                </c:pt>
                <c:pt idx="8243">
                  <c:v>21.4</c:v>
                </c:pt>
                <c:pt idx="8244">
                  <c:v>21.359999999999996</c:v>
                </c:pt>
                <c:pt idx="8245">
                  <c:v>21.64</c:v>
                </c:pt>
                <c:pt idx="8246">
                  <c:v>21.339999999999996</c:v>
                </c:pt>
                <c:pt idx="8247">
                  <c:v>21.02</c:v>
                </c:pt>
                <c:pt idx="8248">
                  <c:v>20.12</c:v>
                </c:pt>
                <c:pt idx="8249">
                  <c:v>19.64</c:v>
                </c:pt>
                <c:pt idx="8250">
                  <c:v>19.54</c:v>
                </c:pt>
                <c:pt idx="8251">
                  <c:v>18.560000000000002</c:v>
                </c:pt>
                <c:pt idx="8252">
                  <c:v>18.260000000000002</c:v>
                </c:pt>
                <c:pt idx="8253">
                  <c:v>17.759999999999998</c:v>
                </c:pt>
                <c:pt idx="8254">
                  <c:v>16.600000000000001</c:v>
                </c:pt>
                <c:pt idx="8255">
                  <c:v>15.9</c:v>
                </c:pt>
                <c:pt idx="8256">
                  <c:v>16.12</c:v>
                </c:pt>
                <c:pt idx="8257">
                  <c:v>15.920000000000002</c:v>
                </c:pt>
                <c:pt idx="8258">
                  <c:v>15.86</c:v>
                </c:pt>
                <c:pt idx="8259">
                  <c:v>16.439999999999998</c:v>
                </c:pt>
                <c:pt idx="8260">
                  <c:v>16.839999999999996</c:v>
                </c:pt>
                <c:pt idx="8261">
                  <c:v>16.36</c:v>
                </c:pt>
                <c:pt idx="8262">
                  <c:v>16.740000000000002</c:v>
                </c:pt>
                <c:pt idx="8263">
                  <c:v>17.2</c:v>
                </c:pt>
                <c:pt idx="8264">
                  <c:v>17.260000000000002</c:v>
                </c:pt>
                <c:pt idx="8265">
                  <c:v>18.16</c:v>
                </c:pt>
                <c:pt idx="8266">
                  <c:v>17.940000000000001</c:v>
                </c:pt>
                <c:pt idx="8267">
                  <c:v>18.360000000000003</c:v>
                </c:pt>
                <c:pt idx="8268">
                  <c:v>19.16</c:v>
                </c:pt>
                <c:pt idx="8269">
                  <c:v>18.600000000000001</c:v>
                </c:pt>
                <c:pt idx="8270">
                  <c:v>19.239999999999998</c:v>
                </c:pt>
                <c:pt idx="8271">
                  <c:v>19.259999999999998</c:v>
                </c:pt>
                <c:pt idx="8272">
                  <c:v>19.580000000000002</c:v>
                </c:pt>
                <c:pt idx="8273">
                  <c:v>19.46</c:v>
                </c:pt>
                <c:pt idx="8274">
                  <c:v>19.739999999999998</c:v>
                </c:pt>
                <c:pt idx="8275">
                  <c:v>19.04</c:v>
                </c:pt>
                <c:pt idx="8276">
                  <c:v>18.2</c:v>
                </c:pt>
                <c:pt idx="8277">
                  <c:v>18.579999999999998</c:v>
                </c:pt>
                <c:pt idx="8278">
                  <c:v>18.32</c:v>
                </c:pt>
                <c:pt idx="8279">
                  <c:v>17.259999999999998</c:v>
                </c:pt>
                <c:pt idx="8280">
                  <c:v>17.48</c:v>
                </c:pt>
                <c:pt idx="8281">
                  <c:v>18.479999999999997</c:v>
                </c:pt>
                <c:pt idx="8282">
                  <c:v>18.7</c:v>
                </c:pt>
                <c:pt idx="8283">
                  <c:v>18.660000000000004</c:v>
                </c:pt>
                <c:pt idx="8284">
                  <c:v>18.559999999999999</c:v>
                </c:pt>
                <c:pt idx="8285">
                  <c:v>16.82</c:v>
                </c:pt>
                <c:pt idx="8286">
                  <c:v>15.98</c:v>
                </c:pt>
                <c:pt idx="8287">
                  <c:v>15.66</c:v>
                </c:pt>
                <c:pt idx="8288">
                  <c:v>16.18</c:v>
                </c:pt>
                <c:pt idx="8289">
                  <c:v>17.619999999999997</c:v>
                </c:pt>
                <c:pt idx="8290">
                  <c:v>18.04</c:v>
                </c:pt>
                <c:pt idx="8291">
                  <c:v>17.84</c:v>
                </c:pt>
                <c:pt idx="8292">
                  <c:v>18.059999999999999</c:v>
                </c:pt>
                <c:pt idx="8293">
                  <c:v>18.580000000000002</c:v>
                </c:pt>
                <c:pt idx="8294">
                  <c:v>18.32</c:v>
                </c:pt>
                <c:pt idx="8295">
                  <c:v>17.619999999999997</c:v>
                </c:pt>
                <c:pt idx="8296">
                  <c:v>17.259999999999998</c:v>
                </c:pt>
                <c:pt idx="8297">
                  <c:v>15.680000000000001</c:v>
                </c:pt>
                <c:pt idx="8298">
                  <c:v>16.18</c:v>
                </c:pt>
                <c:pt idx="8299">
                  <c:v>17.060000000000002</c:v>
                </c:pt>
                <c:pt idx="8300">
                  <c:v>17.580000000000002</c:v>
                </c:pt>
                <c:pt idx="8301">
                  <c:v>18.459999999999997</c:v>
                </c:pt>
                <c:pt idx="8302">
                  <c:v>18.920000000000002</c:v>
                </c:pt>
                <c:pt idx="8303">
                  <c:v>19.28</c:v>
                </c:pt>
                <c:pt idx="8304">
                  <c:v>19.7</c:v>
                </c:pt>
                <c:pt idx="8305">
                  <c:v>19.54</c:v>
                </c:pt>
                <c:pt idx="8306">
                  <c:v>19.66</c:v>
                </c:pt>
                <c:pt idx="8307">
                  <c:v>20.94</c:v>
                </c:pt>
                <c:pt idx="8308">
                  <c:v>21.82</c:v>
                </c:pt>
                <c:pt idx="8309">
                  <c:v>21.080000000000002</c:v>
                </c:pt>
                <c:pt idx="8310">
                  <c:v>22.439999999999998</c:v>
                </c:pt>
                <c:pt idx="8311">
                  <c:v>23.3</c:v>
                </c:pt>
                <c:pt idx="8312">
                  <c:v>22.82</c:v>
                </c:pt>
                <c:pt idx="8313">
                  <c:v>23.68</c:v>
                </c:pt>
                <c:pt idx="8314">
                  <c:v>23.74</c:v>
                </c:pt>
                <c:pt idx="8315">
                  <c:v>23.8</c:v>
                </c:pt>
                <c:pt idx="8316">
                  <c:v>23.54</c:v>
                </c:pt>
                <c:pt idx="8317">
                  <c:v>23.84</c:v>
                </c:pt>
                <c:pt idx="8318">
                  <c:v>23.839999999999996</c:v>
                </c:pt>
                <c:pt idx="8319">
                  <c:v>23.76</c:v>
                </c:pt>
                <c:pt idx="8320">
                  <c:v>24.16</c:v>
                </c:pt>
                <c:pt idx="8321">
                  <c:v>24.220000000000002</c:v>
                </c:pt>
                <c:pt idx="8322">
                  <c:v>24.58</c:v>
                </c:pt>
                <c:pt idx="8323">
                  <c:v>25.36</c:v>
                </c:pt>
                <c:pt idx="8324">
                  <c:v>25.78</c:v>
                </c:pt>
                <c:pt idx="8325">
                  <c:v>26.120000000000005</c:v>
                </c:pt>
                <c:pt idx="8326">
                  <c:v>26.2</c:v>
                </c:pt>
                <c:pt idx="8327">
                  <c:v>26.5</c:v>
                </c:pt>
                <c:pt idx="8328">
                  <c:v>27.02</c:v>
                </c:pt>
                <c:pt idx="8329">
                  <c:v>27.4</c:v>
                </c:pt>
                <c:pt idx="8330">
                  <c:v>26.279999999999994</c:v>
                </c:pt>
                <c:pt idx="8331">
                  <c:v>27.26</c:v>
                </c:pt>
                <c:pt idx="8332">
                  <c:v>26.76</c:v>
                </c:pt>
                <c:pt idx="8333">
                  <c:v>26.52</c:v>
                </c:pt>
                <c:pt idx="8334">
                  <c:v>25.679999999999996</c:v>
                </c:pt>
                <c:pt idx="8335">
                  <c:v>25.36</c:v>
                </c:pt>
                <c:pt idx="8336">
                  <c:v>23.76</c:v>
                </c:pt>
                <c:pt idx="8337">
                  <c:v>24.119999999999997</c:v>
                </c:pt>
                <c:pt idx="8338">
                  <c:v>24.96</c:v>
                </c:pt>
                <c:pt idx="8339">
                  <c:v>25.9</c:v>
                </c:pt>
                <c:pt idx="8340">
                  <c:v>26.24</c:v>
                </c:pt>
                <c:pt idx="8341">
                  <c:v>28.26</c:v>
                </c:pt>
                <c:pt idx="8342">
                  <c:v>29.159999999999997</c:v>
                </c:pt>
                <c:pt idx="8343">
                  <c:v>29</c:v>
                </c:pt>
                <c:pt idx="8344">
                  <c:v>29.060000000000002</c:v>
                </c:pt>
                <c:pt idx="8345">
                  <c:v>27.959999999999997</c:v>
                </c:pt>
                <c:pt idx="8346">
                  <c:v>29.859999999999996</c:v>
                </c:pt>
                <c:pt idx="8347">
                  <c:v>31.54</c:v>
                </c:pt>
                <c:pt idx="8348">
                  <c:v>33.82</c:v>
                </c:pt>
                <c:pt idx="8349">
                  <c:v>34.219999999999992</c:v>
                </c:pt>
                <c:pt idx="8350">
                  <c:v>34.56</c:v>
                </c:pt>
                <c:pt idx="8351">
                  <c:v>34.959999999999994</c:v>
                </c:pt>
                <c:pt idx="8352">
                  <c:v>34.799999999999997</c:v>
                </c:pt>
                <c:pt idx="8353">
                  <c:v>35.54</c:v>
                </c:pt>
                <c:pt idx="8354">
                  <c:v>36.11999999999999</c:v>
                </c:pt>
                <c:pt idx="8355">
                  <c:v>36.459999999999994</c:v>
                </c:pt>
                <c:pt idx="8356">
                  <c:v>39.54</c:v>
                </c:pt>
                <c:pt idx="8357">
                  <c:v>41.48</c:v>
                </c:pt>
                <c:pt idx="8358">
                  <c:v>41.339999999999996</c:v>
                </c:pt>
                <c:pt idx="8359">
                  <c:v>42.379999999999995</c:v>
                </c:pt>
                <c:pt idx="8360">
                  <c:v>42.7</c:v>
                </c:pt>
                <c:pt idx="8361">
                  <c:v>41.82</c:v>
                </c:pt>
                <c:pt idx="8362">
                  <c:v>40.44</c:v>
                </c:pt>
                <c:pt idx="8363">
                  <c:v>41.120000000000005</c:v>
                </c:pt>
                <c:pt idx="8364">
                  <c:v>41.940000000000005</c:v>
                </c:pt>
                <c:pt idx="8365">
                  <c:v>44.879999999999995</c:v>
                </c:pt>
                <c:pt idx="8366">
                  <c:v>43.180000000000007</c:v>
                </c:pt>
                <c:pt idx="8367">
                  <c:v>43.660000000000004</c:v>
                </c:pt>
                <c:pt idx="8368">
                  <c:v>43.660000000000004</c:v>
                </c:pt>
                <c:pt idx="8369">
                  <c:v>43.78</c:v>
                </c:pt>
                <c:pt idx="8370">
                  <c:v>43.58</c:v>
                </c:pt>
                <c:pt idx="8371">
                  <c:v>44.959999999999994</c:v>
                </c:pt>
                <c:pt idx="8372">
                  <c:v>45.600000000000009</c:v>
                </c:pt>
                <c:pt idx="8373">
                  <c:v>44.88</c:v>
                </c:pt>
                <c:pt idx="8374">
                  <c:v>44.019999999999996</c:v>
                </c:pt>
                <c:pt idx="8375">
                  <c:v>42.6</c:v>
                </c:pt>
                <c:pt idx="8376">
                  <c:v>42.2</c:v>
                </c:pt>
                <c:pt idx="8377">
                  <c:v>42.220000000000006</c:v>
                </c:pt>
                <c:pt idx="8378">
                  <c:v>41.94</c:v>
                </c:pt>
                <c:pt idx="8379">
                  <c:v>41.6</c:v>
                </c:pt>
                <c:pt idx="8380">
                  <c:v>42.36</c:v>
                </c:pt>
                <c:pt idx="8381">
                  <c:v>42.12</c:v>
                </c:pt>
                <c:pt idx="8382">
                  <c:v>42.519999999999996</c:v>
                </c:pt>
                <c:pt idx="8383">
                  <c:v>41.620000000000005</c:v>
                </c:pt>
                <c:pt idx="8384">
                  <c:v>42.06</c:v>
                </c:pt>
                <c:pt idx="8385">
                  <c:v>42.52</c:v>
                </c:pt>
                <c:pt idx="8386">
                  <c:v>42.54</c:v>
                </c:pt>
                <c:pt idx="8387">
                  <c:v>42.1</c:v>
                </c:pt>
                <c:pt idx="8388">
                  <c:v>42.14</c:v>
                </c:pt>
                <c:pt idx="8389">
                  <c:v>41.480000000000004</c:v>
                </c:pt>
                <c:pt idx="8390">
                  <c:v>41.88</c:v>
                </c:pt>
                <c:pt idx="8391">
                  <c:v>41.46</c:v>
                </c:pt>
                <c:pt idx="8392">
                  <c:v>41.760000000000005</c:v>
                </c:pt>
                <c:pt idx="8393">
                  <c:v>42.260000000000005</c:v>
                </c:pt>
                <c:pt idx="8394">
                  <c:v>43.5</c:v>
                </c:pt>
                <c:pt idx="8395">
                  <c:v>43</c:v>
                </c:pt>
                <c:pt idx="8396">
                  <c:v>44</c:v>
                </c:pt>
                <c:pt idx="8397">
                  <c:v>44.339999999999996</c:v>
                </c:pt>
                <c:pt idx="8398">
                  <c:v>45.14</c:v>
                </c:pt>
                <c:pt idx="8399">
                  <c:v>45.180000000000007</c:v>
                </c:pt>
                <c:pt idx="8400">
                  <c:v>44</c:v>
                </c:pt>
                <c:pt idx="8401">
                  <c:v>44.22</c:v>
                </c:pt>
                <c:pt idx="8402">
                  <c:v>44.559999999999995</c:v>
                </c:pt>
                <c:pt idx="8403">
                  <c:v>45.820000000000007</c:v>
                </c:pt>
                <c:pt idx="8404">
                  <c:v>44.74</c:v>
                </c:pt>
                <c:pt idx="8405">
                  <c:v>45.48</c:v>
                </c:pt>
                <c:pt idx="8406">
                  <c:v>45.52</c:v>
                </c:pt>
                <c:pt idx="8407">
                  <c:v>45.86</c:v>
                </c:pt>
                <c:pt idx="8408">
                  <c:v>45.38</c:v>
                </c:pt>
                <c:pt idx="8409">
                  <c:v>45.379999999999995</c:v>
                </c:pt>
                <c:pt idx="8410">
                  <c:v>45.58</c:v>
                </c:pt>
                <c:pt idx="8411">
                  <c:v>44.42</c:v>
                </c:pt>
                <c:pt idx="8412">
                  <c:v>44.480000000000004</c:v>
                </c:pt>
                <c:pt idx="8413">
                  <c:v>45.08</c:v>
                </c:pt>
                <c:pt idx="8414">
                  <c:v>44.739999999999995</c:v>
                </c:pt>
                <c:pt idx="8415">
                  <c:v>44.660000000000004</c:v>
                </c:pt>
                <c:pt idx="8416">
                  <c:v>44.32</c:v>
                </c:pt>
                <c:pt idx="8417">
                  <c:v>44.260000000000005</c:v>
                </c:pt>
                <c:pt idx="8418">
                  <c:v>44.14</c:v>
                </c:pt>
                <c:pt idx="8419">
                  <c:v>43.820000000000007</c:v>
                </c:pt>
                <c:pt idx="8420">
                  <c:v>43.58</c:v>
                </c:pt>
                <c:pt idx="8421">
                  <c:v>43.94</c:v>
                </c:pt>
                <c:pt idx="8422">
                  <c:v>43.36</c:v>
                </c:pt>
                <c:pt idx="8423">
                  <c:v>43.58</c:v>
                </c:pt>
                <c:pt idx="8424">
                  <c:v>44.08</c:v>
                </c:pt>
                <c:pt idx="8425">
                  <c:v>42.52</c:v>
                </c:pt>
                <c:pt idx="8426">
                  <c:v>43.36</c:v>
                </c:pt>
                <c:pt idx="8427">
                  <c:v>42.7</c:v>
                </c:pt>
                <c:pt idx="8428">
                  <c:v>42.84</c:v>
                </c:pt>
                <c:pt idx="8429">
                  <c:v>42.82</c:v>
                </c:pt>
                <c:pt idx="8430">
                  <c:v>43.42</c:v>
                </c:pt>
                <c:pt idx="8431">
                  <c:v>43.3</c:v>
                </c:pt>
                <c:pt idx="8432">
                  <c:v>42.48</c:v>
                </c:pt>
                <c:pt idx="8433">
                  <c:v>43.06</c:v>
                </c:pt>
                <c:pt idx="8434">
                  <c:v>43.3</c:v>
                </c:pt>
                <c:pt idx="8435">
                  <c:v>42.88</c:v>
                </c:pt>
                <c:pt idx="8436">
                  <c:v>43.1</c:v>
                </c:pt>
                <c:pt idx="8437">
                  <c:v>42.4</c:v>
                </c:pt>
                <c:pt idx="8438">
                  <c:v>43</c:v>
                </c:pt>
                <c:pt idx="8439">
                  <c:v>43.260000000000005</c:v>
                </c:pt>
                <c:pt idx="8440">
                  <c:v>43.08</c:v>
                </c:pt>
                <c:pt idx="8441">
                  <c:v>43.56</c:v>
                </c:pt>
                <c:pt idx="8442">
                  <c:v>43.08</c:v>
                </c:pt>
                <c:pt idx="8443">
                  <c:v>42.480000000000004</c:v>
                </c:pt>
                <c:pt idx="8444">
                  <c:v>41.98</c:v>
                </c:pt>
                <c:pt idx="8445">
                  <c:v>41.92</c:v>
                </c:pt>
                <c:pt idx="8446">
                  <c:v>42.94</c:v>
                </c:pt>
                <c:pt idx="8447">
                  <c:v>42.9</c:v>
                </c:pt>
                <c:pt idx="8448">
                  <c:v>41.88</c:v>
                </c:pt>
                <c:pt idx="8449">
                  <c:v>41.739999999999995</c:v>
                </c:pt>
                <c:pt idx="8450">
                  <c:v>39.660000000000004</c:v>
                </c:pt>
                <c:pt idx="8451">
                  <c:v>40.339999999999996</c:v>
                </c:pt>
                <c:pt idx="8452">
                  <c:v>39.379999999999995</c:v>
                </c:pt>
                <c:pt idx="8453">
                  <c:v>40.459999999999994</c:v>
                </c:pt>
                <c:pt idx="8454">
                  <c:v>40.54</c:v>
                </c:pt>
                <c:pt idx="8455">
                  <c:v>38.74</c:v>
                </c:pt>
                <c:pt idx="8456">
                  <c:v>38.619999999999997</c:v>
                </c:pt>
                <c:pt idx="8457">
                  <c:v>41.04</c:v>
                </c:pt>
                <c:pt idx="8458">
                  <c:v>39.88000000000001</c:v>
                </c:pt>
                <c:pt idx="8459">
                  <c:v>39</c:v>
                </c:pt>
                <c:pt idx="8460">
                  <c:v>39.879999999999995</c:v>
                </c:pt>
                <c:pt idx="8461">
                  <c:v>40.14</c:v>
                </c:pt>
                <c:pt idx="8462">
                  <c:v>41.02</c:v>
                </c:pt>
                <c:pt idx="8463">
                  <c:v>43.5</c:v>
                </c:pt>
                <c:pt idx="8464">
                  <c:v>43.44</c:v>
                </c:pt>
                <c:pt idx="8465">
                  <c:v>43.14</c:v>
                </c:pt>
                <c:pt idx="8466">
                  <c:v>41.96</c:v>
                </c:pt>
                <c:pt idx="8467">
                  <c:v>41.36</c:v>
                </c:pt>
                <c:pt idx="8468">
                  <c:v>43.5</c:v>
                </c:pt>
                <c:pt idx="8469">
                  <c:v>43.480000000000004</c:v>
                </c:pt>
                <c:pt idx="8470">
                  <c:v>43.54</c:v>
                </c:pt>
                <c:pt idx="8471">
                  <c:v>43.54</c:v>
                </c:pt>
                <c:pt idx="8472">
                  <c:v>40.200000000000003</c:v>
                </c:pt>
                <c:pt idx="8473">
                  <c:v>38.92</c:v>
                </c:pt>
                <c:pt idx="8474">
                  <c:v>37.559999999999995</c:v>
                </c:pt>
                <c:pt idx="8475">
                  <c:v>35.06</c:v>
                </c:pt>
                <c:pt idx="8476">
                  <c:v>33.04</c:v>
                </c:pt>
                <c:pt idx="8477">
                  <c:v>31.160000000000004</c:v>
                </c:pt>
                <c:pt idx="8478">
                  <c:v>28.639999999999997</c:v>
                </c:pt>
                <c:pt idx="8479">
                  <c:v>27.32</c:v>
                </c:pt>
                <c:pt idx="8480">
                  <c:v>24.72</c:v>
                </c:pt>
                <c:pt idx="8481">
                  <c:v>27.379999999999995</c:v>
                </c:pt>
                <c:pt idx="8482">
                  <c:v>34.32</c:v>
                </c:pt>
                <c:pt idx="8483">
                  <c:v>33.96</c:v>
                </c:pt>
                <c:pt idx="8484">
                  <c:v>32.6</c:v>
                </c:pt>
                <c:pt idx="8485">
                  <c:v>33.159999999999997</c:v>
                </c:pt>
                <c:pt idx="8486">
                  <c:v>31.6</c:v>
                </c:pt>
                <c:pt idx="8487">
                  <c:v>23.32</c:v>
                </c:pt>
                <c:pt idx="8488">
                  <c:v>13.76</c:v>
                </c:pt>
                <c:pt idx="8489">
                  <c:v>25.78</c:v>
                </c:pt>
                <c:pt idx="8490">
                  <c:v>29.68</c:v>
                </c:pt>
                <c:pt idx="8491">
                  <c:v>27.2</c:v>
                </c:pt>
                <c:pt idx="8492">
                  <c:v>25.839999999999996</c:v>
                </c:pt>
                <c:pt idx="8493">
                  <c:v>25.040000000000003</c:v>
                </c:pt>
                <c:pt idx="8494">
                  <c:v>19.72</c:v>
                </c:pt>
                <c:pt idx="8495">
                  <c:v>21.48</c:v>
                </c:pt>
                <c:pt idx="8496">
                  <c:v>23.44</c:v>
                </c:pt>
                <c:pt idx="8497">
                  <c:v>24.96</c:v>
                </c:pt>
                <c:pt idx="8498">
                  <c:v>27.02</c:v>
                </c:pt>
                <c:pt idx="8499">
                  <c:v>29.119999999999997</c:v>
                </c:pt>
                <c:pt idx="8500">
                  <c:v>32.44</c:v>
                </c:pt>
                <c:pt idx="8501">
                  <c:v>34.08</c:v>
                </c:pt>
                <c:pt idx="8502">
                  <c:v>33.4</c:v>
                </c:pt>
                <c:pt idx="8503">
                  <c:v>34.06</c:v>
                </c:pt>
                <c:pt idx="8504">
                  <c:v>33.019999999999996</c:v>
                </c:pt>
                <c:pt idx="8505">
                  <c:v>34.82</c:v>
                </c:pt>
                <c:pt idx="8506">
                  <c:v>35.200000000000003</c:v>
                </c:pt>
                <c:pt idx="8507">
                  <c:v>35.220000000000006</c:v>
                </c:pt>
                <c:pt idx="8508">
                  <c:v>34.480000000000004</c:v>
                </c:pt>
                <c:pt idx="8509">
                  <c:v>34.279999999999994</c:v>
                </c:pt>
                <c:pt idx="8510">
                  <c:v>34.479999999999997</c:v>
                </c:pt>
                <c:pt idx="8511">
                  <c:v>34.440000000000005</c:v>
                </c:pt>
                <c:pt idx="8512">
                  <c:v>34.82</c:v>
                </c:pt>
                <c:pt idx="8513">
                  <c:v>34.08</c:v>
                </c:pt>
                <c:pt idx="8514">
                  <c:v>33.020000000000003</c:v>
                </c:pt>
                <c:pt idx="8515">
                  <c:v>33.019999999999996</c:v>
                </c:pt>
                <c:pt idx="8516">
                  <c:v>30.18</c:v>
                </c:pt>
                <c:pt idx="8517">
                  <c:v>25.54</c:v>
                </c:pt>
                <c:pt idx="8518">
                  <c:v>18.380000000000003</c:v>
                </c:pt>
                <c:pt idx="8519">
                  <c:v>16.020000000000003</c:v>
                </c:pt>
                <c:pt idx="8520">
                  <c:v>16.399999999999999</c:v>
                </c:pt>
                <c:pt idx="8530">
                  <c:v>21.024999999999999</c:v>
                </c:pt>
                <c:pt idx="8531">
                  <c:v>20.759999999999998</c:v>
                </c:pt>
                <c:pt idx="8532">
                  <c:v>20.599999999999998</c:v>
                </c:pt>
                <c:pt idx="8533">
                  <c:v>21.299999999999997</c:v>
                </c:pt>
                <c:pt idx="8534">
                  <c:v>21.879999999999995</c:v>
                </c:pt>
                <c:pt idx="8535">
                  <c:v>21.96</c:v>
                </c:pt>
                <c:pt idx="8536">
                  <c:v>21.06</c:v>
                </c:pt>
                <c:pt idx="8537">
                  <c:v>21.78</c:v>
                </c:pt>
                <c:pt idx="8538">
                  <c:v>22.420000000000005</c:v>
                </c:pt>
                <c:pt idx="8539">
                  <c:v>23.080000000000002</c:v>
                </c:pt>
                <c:pt idx="8540">
                  <c:v>23.3</c:v>
                </c:pt>
                <c:pt idx="8541">
                  <c:v>22.6</c:v>
                </c:pt>
                <c:pt idx="8542">
                  <c:v>20.94</c:v>
                </c:pt>
                <c:pt idx="8543">
                  <c:v>20.96</c:v>
                </c:pt>
                <c:pt idx="8544">
                  <c:v>21.279999999999998</c:v>
                </c:pt>
                <c:pt idx="8545">
                  <c:v>21.160000000000004</c:v>
                </c:pt>
                <c:pt idx="8546">
                  <c:v>20.5</c:v>
                </c:pt>
                <c:pt idx="8547">
                  <c:v>20.380000000000003</c:v>
                </c:pt>
                <c:pt idx="8548">
                  <c:v>20.32</c:v>
                </c:pt>
                <c:pt idx="8549">
                  <c:v>21.64</c:v>
                </c:pt>
                <c:pt idx="8550">
                  <c:v>22.360000000000003</c:v>
                </c:pt>
                <c:pt idx="8551">
                  <c:v>23.340000000000003</c:v>
                </c:pt>
                <c:pt idx="8552">
                  <c:v>22.359999999999996</c:v>
                </c:pt>
                <c:pt idx="8553">
                  <c:v>21.479999999999997</c:v>
                </c:pt>
                <c:pt idx="8554">
                  <c:v>19.68</c:v>
                </c:pt>
                <c:pt idx="8555">
                  <c:v>18.979999999999997</c:v>
                </c:pt>
                <c:pt idx="8556">
                  <c:v>19.520000000000003</c:v>
                </c:pt>
                <c:pt idx="8557">
                  <c:v>19.440000000000001</c:v>
                </c:pt>
                <c:pt idx="8558">
                  <c:v>18.78</c:v>
                </c:pt>
                <c:pt idx="8559">
                  <c:v>18.02</c:v>
                </c:pt>
                <c:pt idx="8560">
                  <c:v>17.740000000000002</c:v>
                </c:pt>
                <c:pt idx="8561">
                  <c:v>16.899999999999999</c:v>
                </c:pt>
                <c:pt idx="8562">
                  <c:v>16.240000000000002</c:v>
                </c:pt>
                <c:pt idx="8563">
                  <c:v>16.8</c:v>
                </c:pt>
                <c:pt idx="8564">
                  <c:v>18.759999999999998</c:v>
                </c:pt>
                <c:pt idx="8565">
                  <c:v>18.779999999999998</c:v>
                </c:pt>
                <c:pt idx="8566">
                  <c:v>18.86</c:v>
                </c:pt>
                <c:pt idx="8567">
                  <c:v>19</c:v>
                </c:pt>
                <c:pt idx="8568">
                  <c:v>19.46</c:v>
                </c:pt>
                <c:pt idx="8569">
                  <c:v>20.6</c:v>
                </c:pt>
                <c:pt idx="8570">
                  <c:v>20.139999999999997</c:v>
                </c:pt>
                <c:pt idx="8571">
                  <c:v>20.560000000000002</c:v>
                </c:pt>
                <c:pt idx="8572">
                  <c:v>19.32</c:v>
                </c:pt>
                <c:pt idx="8573">
                  <c:v>19.740000000000002</c:v>
                </c:pt>
                <c:pt idx="8574">
                  <c:v>20.02</c:v>
                </c:pt>
                <c:pt idx="8575">
                  <c:v>19.82</c:v>
                </c:pt>
                <c:pt idx="8576">
                  <c:v>19.8</c:v>
                </c:pt>
                <c:pt idx="8577">
                  <c:v>19.740000000000002</c:v>
                </c:pt>
                <c:pt idx="8578">
                  <c:v>19.579999999999998</c:v>
                </c:pt>
                <c:pt idx="8579">
                  <c:v>18.559999999999999</c:v>
                </c:pt>
                <c:pt idx="8580">
                  <c:v>18.48</c:v>
                </c:pt>
                <c:pt idx="8581">
                  <c:v>18.02</c:v>
                </c:pt>
                <c:pt idx="8582">
                  <c:v>18.86</c:v>
                </c:pt>
                <c:pt idx="8583">
                  <c:v>18.22</c:v>
                </c:pt>
                <c:pt idx="8584">
                  <c:v>18.399999999999999</c:v>
                </c:pt>
                <c:pt idx="8585">
                  <c:v>18.399999999999999</c:v>
                </c:pt>
                <c:pt idx="8586">
                  <c:v>17.52</c:v>
                </c:pt>
                <c:pt idx="8587">
                  <c:v>17.96</c:v>
                </c:pt>
                <c:pt idx="8588">
                  <c:v>17.759999999999998</c:v>
                </c:pt>
                <c:pt idx="8589">
                  <c:v>17.68</c:v>
                </c:pt>
                <c:pt idx="8590">
                  <c:v>19.080000000000002</c:v>
                </c:pt>
                <c:pt idx="8591">
                  <c:v>20.5</c:v>
                </c:pt>
                <c:pt idx="8592">
                  <c:v>23.64</c:v>
                </c:pt>
                <c:pt idx="8593">
                  <c:v>26.439999999999998</c:v>
                </c:pt>
                <c:pt idx="8594">
                  <c:v>26.32</c:v>
                </c:pt>
                <c:pt idx="8595">
                  <c:v>25.660000000000004</c:v>
                </c:pt>
                <c:pt idx="8596">
                  <c:v>25.240000000000002</c:v>
                </c:pt>
                <c:pt idx="8597">
                  <c:v>25.14</c:v>
                </c:pt>
                <c:pt idx="8598">
                  <c:v>24.46</c:v>
                </c:pt>
                <c:pt idx="8599">
                  <c:v>23.68</c:v>
                </c:pt>
                <c:pt idx="8600">
                  <c:v>24.939999999999998</c:v>
                </c:pt>
                <c:pt idx="8601">
                  <c:v>25.4</c:v>
                </c:pt>
                <c:pt idx="8602">
                  <c:v>26</c:v>
                </c:pt>
                <c:pt idx="8603">
                  <c:v>26.359999999999996</c:v>
                </c:pt>
                <c:pt idx="8604">
                  <c:v>26.8</c:v>
                </c:pt>
                <c:pt idx="8605">
                  <c:v>27.32</c:v>
                </c:pt>
                <c:pt idx="8606">
                  <c:v>27.919999999999998</c:v>
                </c:pt>
                <c:pt idx="8607">
                  <c:v>27.119999999999997</c:v>
                </c:pt>
                <c:pt idx="8608">
                  <c:v>26.82</c:v>
                </c:pt>
                <c:pt idx="8609">
                  <c:v>27.02</c:v>
                </c:pt>
                <c:pt idx="8610">
                  <c:v>27.439999999999998</c:v>
                </c:pt>
                <c:pt idx="8611">
                  <c:v>28</c:v>
                </c:pt>
                <c:pt idx="8612">
                  <c:v>28.340000000000003</c:v>
                </c:pt>
                <c:pt idx="8613">
                  <c:v>28.76</c:v>
                </c:pt>
                <c:pt idx="8614">
                  <c:v>28.9</c:v>
                </c:pt>
                <c:pt idx="8615">
                  <c:v>29.159999999999997</c:v>
                </c:pt>
                <c:pt idx="8616">
                  <c:v>29.24</c:v>
                </c:pt>
                <c:pt idx="8617">
                  <c:v>29.860000000000003</c:v>
                </c:pt>
                <c:pt idx="8618">
                  <c:v>30.04</c:v>
                </c:pt>
                <c:pt idx="8619">
                  <c:v>30.5</c:v>
                </c:pt>
                <c:pt idx="8620">
                  <c:v>30.919999999999998</c:v>
                </c:pt>
                <c:pt idx="8621">
                  <c:v>30.860000000000003</c:v>
                </c:pt>
                <c:pt idx="8622">
                  <c:v>31</c:v>
                </c:pt>
                <c:pt idx="8623">
                  <c:v>30.5</c:v>
                </c:pt>
                <c:pt idx="8624">
                  <c:v>30.96</c:v>
                </c:pt>
                <c:pt idx="8625">
                  <c:v>31.560000000000002</c:v>
                </c:pt>
                <c:pt idx="8626">
                  <c:v>32.04</c:v>
                </c:pt>
                <c:pt idx="8627">
                  <c:v>32.679999999999993</c:v>
                </c:pt>
                <c:pt idx="8628">
                  <c:v>32.899999999999991</c:v>
                </c:pt>
                <c:pt idx="8629">
                  <c:v>32.880000000000003</c:v>
                </c:pt>
                <c:pt idx="8630">
                  <c:v>31.639999999999997</c:v>
                </c:pt>
                <c:pt idx="8631">
                  <c:v>32.6</c:v>
                </c:pt>
                <c:pt idx="8632">
                  <c:v>33.78</c:v>
                </c:pt>
                <c:pt idx="8633">
                  <c:v>34.92</c:v>
                </c:pt>
                <c:pt idx="8634">
                  <c:v>35.980000000000004</c:v>
                </c:pt>
                <c:pt idx="8635">
                  <c:v>36.959999999999994</c:v>
                </c:pt>
                <c:pt idx="8636">
                  <c:v>36.42</c:v>
                </c:pt>
                <c:pt idx="8637">
                  <c:v>37.479999999999997</c:v>
                </c:pt>
                <c:pt idx="8638">
                  <c:v>36.220000000000006</c:v>
                </c:pt>
                <c:pt idx="8639">
                  <c:v>35.799999999999997</c:v>
                </c:pt>
                <c:pt idx="8640">
                  <c:v>36.399999999999991</c:v>
                </c:pt>
                <c:pt idx="8641">
                  <c:v>36.119999999999997</c:v>
                </c:pt>
                <c:pt idx="8642">
                  <c:v>34.82</c:v>
                </c:pt>
                <c:pt idx="8643">
                  <c:v>36.940000000000005</c:v>
                </c:pt>
                <c:pt idx="8644">
                  <c:v>37.760000000000005</c:v>
                </c:pt>
                <c:pt idx="8645">
                  <c:v>38.96</c:v>
                </c:pt>
                <c:pt idx="8646">
                  <c:v>39.440000000000005</c:v>
                </c:pt>
                <c:pt idx="8647">
                  <c:v>39.46</c:v>
                </c:pt>
                <c:pt idx="8648">
                  <c:v>38.799999999999997</c:v>
                </c:pt>
                <c:pt idx="8649">
                  <c:v>39.72</c:v>
                </c:pt>
                <c:pt idx="8650">
                  <c:v>40.58</c:v>
                </c:pt>
                <c:pt idx="8651">
                  <c:v>41.72</c:v>
                </c:pt>
                <c:pt idx="8652">
                  <c:v>41.86</c:v>
                </c:pt>
                <c:pt idx="8653">
                  <c:v>42.320000000000007</c:v>
                </c:pt>
                <c:pt idx="8654">
                  <c:v>42.980000000000004</c:v>
                </c:pt>
                <c:pt idx="8655">
                  <c:v>44.22</c:v>
                </c:pt>
                <c:pt idx="8656">
                  <c:v>44.92</c:v>
                </c:pt>
                <c:pt idx="8657">
                  <c:v>45.46</c:v>
                </c:pt>
                <c:pt idx="8658">
                  <c:v>45.86</c:v>
                </c:pt>
                <c:pt idx="8659">
                  <c:v>45.5</c:v>
                </c:pt>
                <c:pt idx="8660">
                  <c:v>44.78</c:v>
                </c:pt>
                <c:pt idx="8661">
                  <c:v>45.6</c:v>
                </c:pt>
                <c:pt idx="8662">
                  <c:v>45.42</c:v>
                </c:pt>
                <c:pt idx="8663">
                  <c:v>45.839999999999996</c:v>
                </c:pt>
                <c:pt idx="8664">
                  <c:v>45.260000000000005</c:v>
                </c:pt>
                <c:pt idx="8665">
                  <c:v>45.019999999999996</c:v>
                </c:pt>
                <c:pt idx="8666">
                  <c:v>46.419999999999995</c:v>
                </c:pt>
                <c:pt idx="8667">
                  <c:v>47.219999999999992</c:v>
                </c:pt>
                <c:pt idx="8668">
                  <c:v>51.14</c:v>
                </c:pt>
                <c:pt idx="8669">
                  <c:v>53</c:v>
                </c:pt>
                <c:pt idx="8670">
                  <c:v>52.46</c:v>
                </c:pt>
                <c:pt idx="8671">
                  <c:v>53.259999999999991</c:v>
                </c:pt>
                <c:pt idx="8672">
                  <c:v>53.260000000000005</c:v>
                </c:pt>
                <c:pt idx="8673">
                  <c:v>53.06</c:v>
                </c:pt>
                <c:pt idx="8674">
                  <c:v>52.56</c:v>
                </c:pt>
                <c:pt idx="8675">
                  <c:v>50.059999999999995</c:v>
                </c:pt>
                <c:pt idx="8676">
                  <c:v>48.54</c:v>
                </c:pt>
                <c:pt idx="8677">
                  <c:v>47.88</c:v>
                </c:pt>
                <c:pt idx="8678">
                  <c:v>47.7</c:v>
                </c:pt>
                <c:pt idx="8679">
                  <c:v>47.74</c:v>
                </c:pt>
                <c:pt idx="8680">
                  <c:v>47.959999999999994</c:v>
                </c:pt>
                <c:pt idx="8681">
                  <c:v>48.099999999999994</c:v>
                </c:pt>
                <c:pt idx="8682">
                  <c:v>48.92</c:v>
                </c:pt>
                <c:pt idx="8683">
                  <c:v>48.44</c:v>
                </c:pt>
                <c:pt idx="8684">
                  <c:v>49.04</c:v>
                </c:pt>
                <c:pt idx="8685">
                  <c:v>50.64</c:v>
                </c:pt>
                <c:pt idx="8686">
                  <c:v>51.2</c:v>
                </c:pt>
                <c:pt idx="8687">
                  <c:v>50.980000000000004</c:v>
                </c:pt>
                <c:pt idx="8688">
                  <c:v>53.019999999999996</c:v>
                </c:pt>
                <c:pt idx="8689">
                  <c:v>53.019999999999996</c:v>
                </c:pt>
                <c:pt idx="8690">
                  <c:v>53.220000000000006</c:v>
                </c:pt>
                <c:pt idx="8691">
                  <c:v>53.04</c:v>
                </c:pt>
                <c:pt idx="8692">
                  <c:v>52.840000000000011</c:v>
                </c:pt>
                <c:pt idx="8693">
                  <c:v>52.2</c:v>
                </c:pt>
                <c:pt idx="8694">
                  <c:v>50.86</c:v>
                </c:pt>
                <c:pt idx="8695">
                  <c:v>49.959999999999994</c:v>
                </c:pt>
                <c:pt idx="8696">
                  <c:v>48.879999999999995</c:v>
                </c:pt>
                <c:pt idx="8697">
                  <c:v>49.279999999999994</c:v>
                </c:pt>
                <c:pt idx="8698">
                  <c:v>50.320000000000007</c:v>
                </c:pt>
                <c:pt idx="8699">
                  <c:v>50.38</c:v>
                </c:pt>
                <c:pt idx="8700">
                  <c:v>50.58</c:v>
                </c:pt>
                <c:pt idx="8701">
                  <c:v>51.739999999999995</c:v>
                </c:pt>
                <c:pt idx="8702">
                  <c:v>51.839999999999996</c:v>
                </c:pt>
                <c:pt idx="8703">
                  <c:v>51.179999999999993</c:v>
                </c:pt>
                <c:pt idx="8704">
                  <c:v>52.680000000000007</c:v>
                </c:pt>
                <c:pt idx="8705">
                  <c:v>53.94</c:v>
                </c:pt>
                <c:pt idx="8706">
                  <c:v>53.839999999999996</c:v>
                </c:pt>
                <c:pt idx="8707">
                  <c:v>53.9</c:v>
                </c:pt>
                <c:pt idx="8708">
                  <c:v>52.38000000000001</c:v>
                </c:pt>
                <c:pt idx="8709">
                  <c:v>50.92</c:v>
                </c:pt>
                <c:pt idx="8710">
                  <c:v>49.52</c:v>
                </c:pt>
                <c:pt idx="8711">
                  <c:v>47.7</c:v>
                </c:pt>
                <c:pt idx="8712">
                  <c:v>47.58</c:v>
                </c:pt>
                <c:pt idx="8713">
                  <c:v>47.2</c:v>
                </c:pt>
                <c:pt idx="8714">
                  <c:v>46.58</c:v>
                </c:pt>
                <c:pt idx="8715">
                  <c:v>47.12</c:v>
                </c:pt>
                <c:pt idx="8716">
                  <c:v>48.519999999999996</c:v>
                </c:pt>
                <c:pt idx="8717">
                  <c:v>52.08</c:v>
                </c:pt>
                <c:pt idx="8718">
                  <c:v>51.14</c:v>
                </c:pt>
                <c:pt idx="8719">
                  <c:v>45.1</c:v>
                </c:pt>
                <c:pt idx="8720">
                  <c:v>44.92</c:v>
                </c:pt>
                <c:pt idx="8721">
                  <c:v>45.46</c:v>
                </c:pt>
                <c:pt idx="8722">
                  <c:v>46.760000000000005</c:v>
                </c:pt>
                <c:pt idx="8723">
                  <c:v>46.26</c:v>
                </c:pt>
                <c:pt idx="8724">
                  <c:v>46</c:v>
                </c:pt>
                <c:pt idx="8725">
                  <c:v>46.099999999999994</c:v>
                </c:pt>
                <c:pt idx="8726">
                  <c:v>45.76</c:v>
                </c:pt>
                <c:pt idx="8727">
                  <c:v>46.02</c:v>
                </c:pt>
                <c:pt idx="8728">
                  <c:v>45.820000000000007</c:v>
                </c:pt>
                <c:pt idx="8729">
                  <c:v>46.179999999999993</c:v>
                </c:pt>
                <c:pt idx="8730">
                  <c:v>46.160000000000004</c:v>
                </c:pt>
                <c:pt idx="8731">
                  <c:v>45.48</c:v>
                </c:pt>
                <c:pt idx="8732">
                  <c:v>44.7</c:v>
                </c:pt>
                <c:pt idx="8733">
                  <c:v>45.38</c:v>
                </c:pt>
                <c:pt idx="8734">
                  <c:v>45.620000000000005</c:v>
                </c:pt>
                <c:pt idx="8735">
                  <c:v>46.92</c:v>
                </c:pt>
              </c:numCache>
            </c:numRef>
          </c:xVal>
          <c:yVal>
            <c:numRef>
              <c:f>'All 3+SPS'!$D$5:$D$8740</c:f>
              <c:numCache>
                <c:formatCode>General</c:formatCode>
                <c:ptCount val="8736"/>
                <c:pt idx="0">
                  <c:v>46.1</c:v>
                </c:pt>
                <c:pt idx="1">
                  <c:v>44.9</c:v>
                </c:pt>
                <c:pt idx="2">
                  <c:v>47.8</c:v>
                </c:pt>
                <c:pt idx="3">
                  <c:v>46</c:v>
                </c:pt>
                <c:pt idx="4">
                  <c:v>48.7</c:v>
                </c:pt>
                <c:pt idx="5">
                  <c:v>46.3</c:v>
                </c:pt>
                <c:pt idx="6">
                  <c:v>47.9</c:v>
                </c:pt>
                <c:pt idx="7">
                  <c:v>47.8</c:v>
                </c:pt>
                <c:pt idx="8">
                  <c:v>49.8</c:v>
                </c:pt>
                <c:pt idx="9">
                  <c:v>45.7</c:v>
                </c:pt>
                <c:pt idx="10">
                  <c:v>43.4</c:v>
                </c:pt>
                <c:pt idx="11">
                  <c:v>49.4</c:v>
                </c:pt>
                <c:pt idx="12">
                  <c:v>45.5</c:v>
                </c:pt>
                <c:pt idx="13">
                  <c:v>47.7</c:v>
                </c:pt>
                <c:pt idx="14">
                  <c:v>49.6</c:v>
                </c:pt>
                <c:pt idx="15">
                  <c:v>47.8</c:v>
                </c:pt>
                <c:pt idx="16">
                  <c:v>45.5</c:v>
                </c:pt>
                <c:pt idx="17">
                  <c:v>48.9</c:v>
                </c:pt>
                <c:pt idx="18">
                  <c:v>45.7</c:v>
                </c:pt>
                <c:pt idx="19">
                  <c:v>46.9</c:v>
                </c:pt>
                <c:pt idx="20">
                  <c:v>48.5</c:v>
                </c:pt>
                <c:pt idx="21">
                  <c:v>46.6</c:v>
                </c:pt>
                <c:pt idx="22">
                  <c:v>45.9</c:v>
                </c:pt>
                <c:pt idx="23">
                  <c:v>49.2</c:v>
                </c:pt>
                <c:pt idx="24">
                  <c:v>49.8</c:v>
                </c:pt>
                <c:pt idx="25">
                  <c:v>47.9</c:v>
                </c:pt>
                <c:pt idx="26">
                  <c:v>50</c:v>
                </c:pt>
                <c:pt idx="27">
                  <c:v>49.2</c:v>
                </c:pt>
                <c:pt idx="28">
                  <c:v>49.9</c:v>
                </c:pt>
                <c:pt idx="29">
                  <c:v>52.5</c:v>
                </c:pt>
                <c:pt idx="30">
                  <c:v>51</c:v>
                </c:pt>
                <c:pt idx="31">
                  <c:v>49.1</c:v>
                </c:pt>
                <c:pt idx="32">
                  <c:v>50.9</c:v>
                </c:pt>
                <c:pt idx="33">
                  <c:v>49</c:v>
                </c:pt>
                <c:pt idx="34">
                  <c:v>50.1</c:v>
                </c:pt>
                <c:pt idx="35">
                  <c:v>50.9</c:v>
                </c:pt>
                <c:pt idx="36">
                  <c:v>50.8</c:v>
                </c:pt>
                <c:pt idx="37">
                  <c:v>52</c:v>
                </c:pt>
                <c:pt idx="38">
                  <c:v>50.7</c:v>
                </c:pt>
                <c:pt idx="39">
                  <c:v>52.3</c:v>
                </c:pt>
                <c:pt idx="40">
                  <c:v>55.4</c:v>
                </c:pt>
                <c:pt idx="41">
                  <c:v>53.1</c:v>
                </c:pt>
                <c:pt idx="42">
                  <c:v>49.1</c:v>
                </c:pt>
                <c:pt idx="43">
                  <c:v>50.3</c:v>
                </c:pt>
                <c:pt idx="44">
                  <c:v>49.4</c:v>
                </c:pt>
                <c:pt idx="45">
                  <c:v>50.2</c:v>
                </c:pt>
                <c:pt idx="46">
                  <c:v>54.2</c:v>
                </c:pt>
                <c:pt idx="47">
                  <c:v>55.3</c:v>
                </c:pt>
                <c:pt idx="48">
                  <c:v>52.3</c:v>
                </c:pt>
                <c:pt idx="49">
                  <c:v>53.2</c:v>
                </c:pt>
                <c:pt idx="50">
                  <c:v>54.4</c:v>
                </c:pt>
                <c:pt idx="51">
                  <c:v>54.8</c:v>
                </c:pt>
                <c:pt idx="52">
                  <c:v>56.4</c:v>
                </c:pt>
                <c:pt idx="53">
                  <c:v>53.7</c:v>
                </c:pt>
                <c:pt idx="54">
                  <c:v>49.8</c:v>
                </c:pt>
                <c:pt idx="55">
                  <c:v>49.4</c:v>
                </c:pt>
                <c:pt idx="56">
                  <c:v>52.4</c:v>
                </c:pt>
                <c:pt idx="57">
                  <c:v>54.3</c:v>
                </c:pt>
                <c:pt idx="58">
                  <c:v>49.2</c:v>
                </c:pt>
                <c:pt idx="59">
                  <c:v>53.2</c:v>
                </c:pt>
                <c:pt idx="60">
                  <c:v>51.3</c:v>
                </c:pt>
                <c:pt idx="61">
                  <c:v>51.6</c:v>
                </c:pt>
                <c:pt idx="62">
                  <c:v>52.1</c:v>
                </c:pt>
                <c:pt idx="63">
                  <c:v>51.5</c:v>
                </c:pt>
                <c:pt idx="64">
                  <c:v>52</c:v>
                </c:pt>
                <c:pt idx="65">
                  <c:v>50.7</c:v>
                </c:pt>
                <c:pt idx="66">
                  <c:v>54.7</c:v>
                </c:pt>
                <c:pt idx="67">
                  <c:v>51.8</c:v>
                </c:pt>
                <c:pt idx="68">
                  <c:v>53.4</c:v>
                </c:pt>
                <c:pt idx="69">
                  <c:v>56</c:v>
                </c:pt>
                <c:pt idx="70">
                  <c:v>53.6</c:v>
                </c:pt>
                <c:pt idx="71">
                  <c:v>53.4</c:v>
                </c:pt>
                <c:pt idx="72">
                  <c:v>52.5</c:v>
                </c:pt>
                <c:pt idx="73">
                  <c:v>50.6</c:v>
                </c:pt>
                <c:pt idx="74">
                  <c:v>49.6</c:v>
                </c:pt>
                <c:pt idx="75">
                  <c:v>55.6</c:v>
                </c:pt>
                <c:pt idx="76">
                  <c:v>52.1</c:v>
                </c:pt>
                <c:pt idx="77">
                  <c:v>52.1</c:v>
                </c:pt>
                <c:pt idx="78">
                  <c:v>53.7</c:v>
                </c:pt>
                <c:pt idx="79">
                  <c:v>51.9</c:v>
                </c:pt>
                <c:pt idx="80">
                  <c:v>51.7</c:v>
                </c:pt>
                <c:pt idx="81">
                  <c:v>50.8</c:v>
                </c:pt>
                <c:pt idx="82">
                  <c:v>49.3</c:v>
                </c:pt>
                <c:pt idx="83">
                  <c:v>51.4</c:v>
                </c:pt>
                <c:pt idx="84">
                  <c:v>51.7</c:v>
                </c:pt>
                <c:pt idx="85">
                  <c:v>50.8</c:v>
                </c:pt>
                <c:pt idx="86">
                  <c:v>51.9</c:v>
                </c:pt>
                <c:pt idx="87">
                  <c:v>52.6</c:v>
                </c:pt>
                <c:pt idx="88">
                  <c:v>53.5</c:v>
                </c:pt>
                <c:pt idx="89">
                  <c:v>54.2</c:v>
                </c:pt>
                <c:pt idx="90">
                  <c:v>51.3</c:v>
                </c:pt>
                <c:pt idx="91">
                  <c:v>52.8</c:v>
                </c:pt>
                <c:pt idx="92">
                  <c:v>49.2</c:v>
                </c:pt>
                <c:pt idx="93">
                  <c:v>50.4</c:v>
                </c:pt>
                <c:pt idx="94">
                  <c:v>52.8</c:v>
                </c:pt>
                <c:pt idx="95">
                  <c:v>50.9</c:v>
                </c:pt>
                <c:pt idx="96">
                  <c:v>49.4</c:v>
                </c:pt>
                <c:pt idx="97">
                  <c:v>48.9</c:v>
                </c:pt>
                <c:pt idx="98">
                  <c:v>48.7</c:v>
                </c:pt>
                <c:pt idx="99">
                  <c:v>48.6</c:v>
                </c:pt>
                <c:pt idx="100">
                  <c:v>50.1</c:v>
                </c:pt>
                <c:pt idx="101">
                  <c:v>47.4</c:v>
                </c:pt>
                <c:pt idx="102">
                  <c:v>47.7</c:v>
                </c:pt>
                <c:pt idx="103">
                  <c:v>48.4</c:v>
                </c:pt>
                <c:pt idx="104">
                  <c:v>48</c:v>
                </c:pt>
                <c:pt idx="105">
                  <c:v>47</c:v>
                </c:pt>
                <c:pt idx="106">
                  <c:v>48.6</c:v>
                </c:pt>
                <c:pt idx="107">
                  <c:v>44.8</c:v>
                </c:pt>
                <c:pt idx="108">
                  <c:v>42.9</c:v>
                </c:pt>
                <c:pt idx="109">
                  <c:v>39.9</c:v>
                </c:pt>
                <c:pt idx="110">
                  <c:v>43.7</c:v>
                </c:pt>
                <c:pt idx="111">
                  <c:v>40.1</c:v>
                </c:pt>
                <c:pt idx="112">
                  <c:v>43.5</c:v>
                </c:pt>
                <c:pt idx="113">
                  <c:v>53.2</c:v>
                </c:pt>
                <c:pt idx="114">
                  <c:v>41.6</c:v>
                </c:pt>
                <c:pt idx="115">
                  <c:v>44.9</c:v>
                </c:pt>
                <c:pt idx="116">
                  <c:v>45.9</c:v>
                </c:pt>
                <c:pt idx="136">
                  <c:v>38.299999999999997</c:v>
                </c:pt>
                <c:pt idx="137">
                  <c:v>37.700000000000003</c:v>
                </c:pt>
                <c:pt idx="138">
                  <c:v>34.799999999999997</c:v>
                </c:pt>
                <c:pt idx="139">
                  <c:v>35.799999999999997</c:v>
                </c:pt>
                <c:pt idx="140">
                  <c:v>34.4</c:v>
                </c:pt>
                <c:pt idx="141">
                  <c:v>34</c:v>
                </c:pt>
                <c:pt idx="142">
                  <c:v>37.200000000000003</c:v>
                </c:pt>
                <c:pt idx="143">
                  <c:v>37.1</c:v>
                </c:pt>
                <c:pt idx="144">
                  <c:v>35.4</c:v>
                </c:pt>
                <c:pt idx="145">
                  <c:v>37.9</c:v>
                </c:pt>
                <c:pt idx="146">
                  <c:v>36.700000000000003</c:v>
                </c:pt>
                <c:pt idx="147">
                  <c:v>32.4</c:v>
                </c:pt>
                <c:pt idx="148">
                  <c:v>30.5</c:v>
                </c:pt>
                <c:pt idx="149">
                  <c:v>33.299999999999997</c:v>
                </c:pt>
                <c:pt idx="150">
                  <c:v>32</c:v>
                </c:pt>
                <c:pt idx="151">
                  <c:v>34.799999999999997</c:v>
                </c:pt>
                <c:pt idx="152">
                  <c:v>32.6</c:v>
                </c:pt>
                <c:pt idx="153">
                  <c:v>32</c:v>
                </c:pt>
                <c:pt idx="154">
                  <c:v>32.700000000000003</c:v>
                </c:pt>
                <c:pt idx="155">
                  <c:v>32.799999999999997</c:v>
                </c:pt>
                <c:pt idx="156">
                  <c:v>30.1</c:v>
                </c:pt>
                <c:pt idx="157">
                  <c:v>30.2</c:v>
                </c:pt>
                <c:pt idx="158">
                  <c:v>28.6</c:v>
                </c:pt>
                <c:pt idx="159">
                  <c:v>30.3</c:v>
                </c:pt>
                <c:pt idx="160">
                  <c:v>29.2</c:v>
                </c:pt>
                <c:pt idx="161">
                  <c:v>29.2</c:v>
                </c:pt>
                <c:pt idx="162">
                  <c:v>32.299999999999997</c:v>
                </c:pt>
                <c:pt idx="163">
                  <c:v>30.3</c:v>
                </c:pt>
                <c:pt idx="164">
                  <c:v>27.4</c:v>
                </c:pt>
                <c:pt idx="165">
                  <c:v>30.1</c:v>
                </c:pt>
                <c:pt idx="166">
                  <c:v>26.6</c:v>
                </c:pt>
                <c:pt idx="167">
                  <c:v>27.3</c:v>
                </c:pt>
                <c:pt idx="168">
                  <c:v>26.2</c:v>
                </c:pt>
                <c:pt idx="169">
                  <c:v>25.3</c:v>
                </c:pt>
                <c:pt idx="170">
                  <c:v>25.2</c:v>
                </c:pt>
                <c:pt idx="171">
                  <c:v>27.5</c:v>
                </c:pt>
                <c:pt idx="172">
                  <c:v>29</c:v>
                </c:pt>
                <c:pt idx="173">
                  <c:v>29.5</c:v>
                </c:pt>
                <c:pt idx="174">
                  <c:v>29.9</c:v>
                </c:pt>
                <c:pt idx="175">
                  <c:v>29</c:v>
                </c:pt>
                <c:pt idx="176">
                  <c:v>29.1</c:v>
                </c:pt>
                <c:pt idx="177">
                  <c:v>31.1</c:v>
                </c:pt>
                <c:pt idx="178">
                  <c:v>31.6</c:v>
                </c:pt>
                <c:pt idx="179">
                  <c:v>34.9</c:v>
                </c:pt>
                <c:pt idx="180">
                  <c:v>35.200000000000003</c:v>
                </c:pt>
                <c:pt idx="181">
                  <c:v>30.7</c:v>
                </c:pt>
                <c:pt idx="182">
                  <c:v>30.2</c:v>
                </c:pt>
                <c:pt idx="183">
                  <c:v>31.1</c:v>
                </c:pt>
                <c:pt idx="225">
                  <c:v>34.200000000000003</c:v>
                </c:pt>
                <c:pt idx="226">
                  <c:v>35.4</c:v>
                </c:pt>
                <c:pt idx="227">
                  <c:v>38.4</c:v>
                </c:pt>
                <c:pt idx="228">
                  <c:v>34.4</c:v>
                </c:pt>
                <c:pt idx="229">
                  <c:v>31.6</c:v>
                </c:pt>
                <c:pt idx="230">
                  <c:v>34</c:v>
                </c:pt>
                <c:pt idx="231">
                  <c:v>34.299999999999997</c:v>
                </c:pt>
                <c:pt idx="232">
                  <c:v>33.5</c:v>
                </c:pt>
                <c:pt idx="233">
                  <c:v>32.200000000000003</c:v>
                </c:pt>
                <c:pt idx="234">
                  <c:v>29.2</c:v>
                </c:pt>
                <c:pt idx="235">
                  <c:v>29</c:v>
                </c:pt>
                <c:pt idx="236">
                  <c:v>27.5</c:v>
                </c:pt>
                <c:pt idx="237">
                  <c:v>24.8</c:v>
                </c:pt>
                <c:pt idx="238">
                  <c:v>26.9</c:v>
                </c:pt>
                <c:pt idx="239">
                  <c:v>21.8</c:v>
                </c:pt>
                <c:pt idx="240">
                  <c:v>22.2</c:v>
                </c:pt>
                <c:pt idx="241">
                  <c:v>24.9</c:v>
                </c:pt>
                <c:pt idx="242">
                  <c:v>19.8</c:v>
                </c:pt>
                <c:pt idx="243">
                  <c:v>24</c:v>
                </c:pt>
                <c:pt idx="244">
                  <c:v>23</c:v>
                </c:pt>
                <c:pt idx="245">
                  <c:v>22.5</c:v>
                </c:pt>
                <c:pt idx="246">
                  <c:v>22.4</c:v>
                </c:pt>
                <c:pt idx="247">
                  <c:v>18.7</c:v>
                </c:pt>
                <c:pt idx="248">
                  <c:v>21.5</c:v>
                </c:pt>
                <c:pt idx="249">
                  <c:v>19.5</c:v>
                </c:pt>
                <c:pt idx="250">
                  <c:v>19</c:v>
                </c:pt>
                <c:pt idx="251">
                  <c:v>17.899999999999999</c:v>
                </c:pt>
                <c:pt idx="252">
                  <c:v>19.2</c:v>
                </c:pt>
                <c:pt idx="253">
                  <c:v>21</c:v>
                </c:pt>
                <c:pt idx="254">
                  <c:v>19.7</c:v>
                </c:pt>
                <c:pt idx="255">
                  <c:v>13.4</c:v>
                </c:pt>
                <c:pt idx="256">
                  <c:v>18.8</c:v>
                </c:pt>
                <c:pt idx="257">
                  <c:v>24.9</c:v>
                </c:pt>
                <c:pt idx="258">
                  <c:v>25.2</c:v>
                </c:pt>
                <c:pt idx="259">
                  <c:v>28.5</c:v>
                </c:pt>
                <c:pt idx="260">
                  <c:v>31.8</c:v>
                </c:pt>
                <c:pt idx="261">
                  <c:v>37.799999999999997</c:v>
                </c:pt>
                <c:pt idx="262">
                  <c:v>39.1</c:v>
                </c:pt>
                <c:pt idx="263">
                  <c:v>53.5</c:v>
                </c:pt>
                <c:pt idx="264">
                  <c:v>42.8</c:v>
                </c:pt>
                <c:pt idx="265">
                  <c:v>44.8</c:v>
                </c:pt>
                <c:pt idx="266">
                  <c:v>47.1</c:v>
                </c:pt>
                <c:pt idx="267">
                  <c:v>42.5</c:v>
                </c:pt>
                <c:pt idx="268">
                  <c:v>45.4</c:v>
                </c:pt>
                <c:pt idx="269">
                  <c:v>47.7</c:v>
                </c:pt>
                <c:pt idx="270">
                  <c:v>41.9</c:v>
                </c:pt>
                <c:pt idx="271">
                  <c:v>47.1</c:v>
                </c:pt>
                <c:pt idx="322">
                  <c:v>42.1</c:v>
                </c:pt>
                <c:pt idx="323">
                  <c:v>41.5</c:v>
                </c:pt>
                <c:pt idx="324">
                  <c:v>40</c:v>
                </c:pt>
                <c:pt idx="325">
                  <c:v>40.700000000000003</c:v>
                </c:pt>
                <c:pt idx="326">
                  <c:v>38.1</c:v>
                </c:pt>
                <c:pt idx="327">
                  <c:v>38.9</c:v>
                </c:pt>
                <c:pt idx="328">
                  <c:v>38.200000000000003</c:v>
                </c:pt>
                <c:pt idx="329">
                  <c:v>37.1</c:v>
                </c:pt>
                <c:pt idx="330">
                  <c:v>38.6</c:v>
                </c:pt>
                <c:pt idx="331">
                  <c:v>40.700000000000003</c:v>
                </c:pt>
                <c:pt idx="332">
                  <c:v>40</c:v>
                </c:pt>
                <c:pt idx="333">
                  <c:v>35.200000000000003</c:v>
                </c:pt>
                <c:pt idx="334">
                  <c:v>40.4</c:v>
                </c:pt>
                <c:pt idx="335">
                  <c:v>39</c:v>
                </c:pt>
                <c:pt idx="336">
                  <c:v>39.6</c:v>
                </c:pt>
                <c:pt idx="337">
                  <c:v>39.9</c:v>
                </c:pt>
                <c:pt idx="338">
                  <c:v>37.700000000000003</c:v>
                </c:pt>
                <c:pt idx="339">
                  <c:v>39.6</c:v>
                </c:pt>
                <c:pt idx="340">
                  <c:v>38.700000000000003</c:v>
                </c:pt>
                <c:pt idx="341">
                  <c:v>42</c:v>
                </c:pt>
                <c:pt idx="342">
                  <c:v>39.799999999999997</c:v>
                </c:pt>
                <c:pt idx="343">
                  <c:v>38.299999999999997</c:v>
                </c:pt>
                <c:pt idx="344">
                  <c:v>40</c:v>
                </c:pt>
                <c:pt idx="345">
                  <c:v>41.5</c:v>
                </c:pt>
                <c:pt idx="346">
                  <c:v>40.799999999999997</c:v>
                </c:pt>
                <c:pt idx="347">
                  <c:v>40.299999999999997</c:v>
                </c:pt>
                <c:pt idx="348">
                  <c:v>41.2</c:v>
                </c:pt>
                <c:pt idx="349">
                  <c:v>36.799999999999997</c:v>
                </c:pt>
                <c:pt idx="350">
                  <c:v>40.200000000000003</c:v>
                </c:pt>
                <c:pt idx="351">
                  <c:v>40.200000000000003</c:v>
                </c:pt>
                <c:pt idx="352">
                  <c:v>37.1</c:v>
                </c:pt>
                <c:pt idx="353">
                  <c:v>40.799999999999997</c:v>
                </c:pt>
                <c:pt idx="354">
                  <c:v>41.4</c:v>
                </c:pt>
                <c:pt idx="355">
                  <c:v>39.5</c:v>
                </c:pt>
                <c:pt idx="356">
                  <c:v>40.700000000000003</c:v>
                </c:pt>
                <c:pt idx="357">
                  <c:v>36.6</c:v>
                </c:pt>
                <c:pt idx="358">
                  <c:v>37.799999999999997</c:v>
                </c:pt>
                <c:pt idx="359">
                  <c:v>39.799999999999997</c:v>
                </c:pt>
                <c:pt idx="360">
                  <c:v>40.200000000000003</c:v>
                </c:pt>
                <c:pt idx="361">
                  <c:v>35.6</c:v>
                </c:pt>
                <c:pt idx="362">
                  <c:v>40.5</c:v>
                </c:pt>
                <c:pt idx="363">
                  <c:v>38.299999999999997</c:v>
                </c:pt>
                <c:pt idx="364">
                  <c:v>40.4</c:v>
                </c:pt>
                <c:pt idx="365">
                  <c:v>42</c:v>
                </c:pt>
                <c:pt idx="366">
                  <c:v>41.7</c:v>
                </c:pt>
                <c:pt idx="367">
                  <c:v>40.299999999999997</c:v>
                </c:pt>
                <c:pt idx="368">
                  <c:v>41.3</c:v>
                </c:pt>
                <c:pt idx="369">
                  <c:v>40.700000000000003</c:v>
                </c:pt>
                <c:pt idx="463">
                  <c:v>34.700000000000003</c:v>
                </c:pt>
                <c:pt idx="464">
                  <c:v>33.799999999999997</c:v>
                </c:pt>
                <c:pt idx="465">
                  <c:v>35.299999999999997</c:v>
                </c:pt>
                <c:pt idx="466">
                  <c:v>35.700000000000003</c:v>
                </c:pt>
                <c:pt idx="467">
                  <c:v>34.200000000000003</c:v>
                </c:pt>
                <c:pt idx="468">
                  <c:v>36.1</c:v>
                </c:pt>
                <c:pt idx="469">
                  <c:v>32.299999999999997</c:v>
                </c:pt>
                <c:pt idx="470">
                  <c:v>32.4</c:v>
                </c:pt>
                <c:pt idx="471">
                  <c:v>31.8</c:v>
                </c:pt>
                <c:pt idx="472">
                  <c:v>34.9</c:v>
                </c:pt>
                <c:pt idx="473">
                  <c:v>30.8</c:v>
                </c:pt>
                <c:pt idx="474">
                  <c:v>32</c:v>
                </c:pt>
                <c:pt idx="475">
                  <c:v>28.4</c:v>
                </c:pt>
                <c:pt idx="476">
                  <c:v>31.8</c:v>
                </c:pt>
                <c:pt idx="477">
                  <c:v>34.299999999999997</c:v>
                </c:pt>
                <c:pt idx="478">
                  <c:v>31.5</c:v>
                </c:pt>
                <c:pt idx="479">
                  <c:v>32.1</c:v>
                </c:pt>
                <c:pt idx="480">
                  <c:v>34</c:v>
                </c:pt>
                <c:pt idx="481">
                  <c:v>33.6</c:v>
                </c:pt>
                <c:pt idx="482">
                  <c:v>33.299999999999997</c:v>
                </c:pt>
                <c:pt idx="483">
                  <c:v>31.6</c:v>
                </c:pt>
                <c:pt idx="484">
                  <c:v>29.8</c:v>
                </c:pt>
                <c:pt idx="485">
                  <c:v>30.3</c:v>
                </c:pt>
                <c:pt idx="486">
                  <c:v>34.299999999999997</c:v>
                </c:pt>
                <c:pt idx="487">
                  <c:v>33.6</c:v>
                </c:pt>
                <c:pt idx="488">
                  <c:v>32.799999999999997</c:v>
                </c:pt>
                <c:pt idx="489">
                  <c:v>33</c:v>
                </c:pt>
                <c:pt idx="490">
                  <c:v>30.5</c:v>
                </c:pt>
                <c:pt idx="491">
                  <c:v>31.5</c:v>
                </c:pt>
                <c:pt idx="492">
                  <c:v>29.9</c:v>
                </c:pt>
                <c:pt idx="493">
                  <c:v>31.8</c:v>
                </c:pt>
                <c:pt idx="494">
                  <c:v>31.4</c:v>
                </c:pt>
                <c:pt idx="495">
                  <c:v>34.700000000000003</c:v>
                </c:pt>
                <c:pt idx="496">
                  <c:v>32.4</c:v>
                </c:pt>
                <c:pt idx="497">
                  <c:v>34.700000000000003</c:v>
                </c:pt>
                <c:pt idx="498">
                  <c:v>33.299999999999997</c:v>
                </c:pt>
                <c:pt idx="499">
                  <c:v>37.5</c:v>
                </c:pt>
                <c:pt idx="500">
                  <c:v>33.200000000000003</c:v>
                </c:pt>
                <c:pt idx="501">
                  <c:v>36.5</c:v>
                </c:pt>
                <c:pt idx="502">
                  <c:v>36.799999999999997</c:v>
                </c:pt>
                <c:pt idx="503">
                  <c:v>35.299999999999997</c:v>
                </c:pt>
                <c:pt idx="504">
                  <c:v>31.4</c:v>
                </c:pt>
                <c:pt idx="505">
                  <c:v>32.200000000000003</c:v>
                </c:pt>
                <c:pt idx="506">
                  <c:v>34.799999999999997</c:v>
                </c:pt>
                <c:pt idx="507">
                  <c:v>33.5</c:v>
                </c:pt>
                <c:pt idx="508">
                  <c:v>35.4</c:v>
                </c:pt>
                <c:pt idx="509">
                  <c:v>33.200000000000003</c:v>
                </c:pt>
                <c:pt idx="510">
                  <c:v>33.299999999999997</c:v>
                </c:pt>
                <c:pt idx="620">
                  <c:v>36.299999999999997</c:v>
                </c:pt>
                <c:pt idx="621">
                  <c:v>39.1</c:v>
                </c:pt>
                <c:pt idx="622">
                  <c:v>38.700000000000003</c:v>
                </c:pt>
                <c:pt idx="623">
                  <c:v>40.799999999999997</c:v>
                </c:pt>
                <c:pt idx="624">
                  <c:v>40.9</c:v>
                </c:pt>
                <c:pt idx="625">
                  <c:v>39.4</c:v>
                </c:pt>
                <c:pt idx="626">
                  <c:v>40.9</c:v>
                </c:pt>
                <c:pt idx="627">
                  <c:v>40.6</c:v>
                </c:pt>
                <c:pt idx="628">
                  <c:v>36.6</c:v>
                </c:pt>
                <c:pt idx="629">
                  <c:v>40.5</c:v>
                </c:pt>
                <c:pt idx="630">
                  <c:v>39.6</c:v>
                </c:pt>
                <c:pt idx="631">
                  <c:v>39.200000000000003</c:v>
                </c:pt>
                <c:pt idx="632">
                  <c:v>40</c:v>
                </c:pt>
                <c:pt idx="633">
                  <c:v>41</c:v>
                </c:pt>
                <c:pt idx="634">
                  <c:v>39.1</c:v>
                </c:pt>
                <c:pt idx="635">
                  <c:v>42.5</c:v>
                </c:pt>
                <c:pt idx="636">
                  <c:v>36.299999999999997</c:v>
                </c:pt>
                <c:pt idx="637">
                  <c:v>41.7</c:v>
                </c:pt>
                <c:pt idx="638">
                  <c:v>37.9</c:v>
                </c:pt>
                <c:pt idx="639">
                  <c:v>38.799999999999997</c:v>
                </c:pt>
                <c:pt idx="640">
                  <c:v>40.200000000000003</c:v>
                </c:pt>
                <c:pt idx="641">
                  <c:v>40.700000000000003</c:v>
                </c:pt>
                <c:pt idx="642">
                  <c:v>42.4</c:v>
                </c:pt>
                <c:pt idx="643">
                  <c:v>39.9</c:v>
                </c:pt>
                <c:pt idx="644">
                  <c:v>41.2</c:v>
                </c:pt>
                <c:pt idx="645">
                  <c:v>43.9</c:v>
                </c:pt>
                <c:pt idx="646">
                  <c:v>44.3</c:v>
                </c:pt>
                <c:pt idx="647">
                  <c:v>41.6</c:v>
                </c:pt>
                <c:pt idx="648">
                  <c:v>43.9</c:v>
                </c:pt>
                <c:pt idx="649">
                  <c:v>45.5</c:v>
                </c:pt>
                <c:pt idx="650">
                  <c:v>44.2</c:v>
                </c:pt>
                <c:pt idx="651">
                  <c:v>45.8</c:v>
                </c:pt>
                <c:pt idx="652">
                  <c:v>47.2</c:v>
                </c:pt>
                <c:pt idx="653">
                  <c:v>43.5</c:v>
                </c:pt>
                <c:pt idx="654">
                  <c:v>45.1</c:v>
                </c:pt>
                <c:pt idx="655">
                  <c:v>42.3</c:v>
                </c:pt>
                <c:pt idx="656">
                  <c:v>43.7</c:v>
                </c:pt>
                <c:pt idx="657">
                  <c:v>43.9</c:v>
                </c:pt>
                <c:pt idx="658">
                  <c:v>42.8</c:v>
                </c:pt>
                <c:pt idx="659">
                  <c:v>42.9</c:v>
                </c:pt>
                <c:pt idx="660">
                  <c:v>41.7</c:v>
                </c:pt>
                <c:pt idx="661">
                  <c:v>40.799999999999997</c:v>
                </c:pt>
                <c:pt idx="662">
                  <c:v>36.9</c:v>
                </c:pt>
                <c:pt idx="663">
                  <c:v>37.200000000000003</c:v>
                </c:pt>
                <c:pt idx="664">
                  <c:v>37.6</c:v>
                </c:pt>
                <c:pt idx="665">
                  <c:v>38</c:v>
                </c:pt>
                <c:pt idx="666">
                  <c:v>39.6</c:v>
                </c:pt>
                <c:pt idx="667">
                  <c:v>39</c:v>
                </c:pt>
                <c:pt idx="794">
                  <c:v>26.3</c:v>
                </c:pt>
                <c:pt idx="795">
                  <c:v>26.6</c:v>
                </c:pt>
                <c:pt idx="796">
                  <c:v>27</c:v>
                </c:pt>
                <c:pt idx="797">
                  <c:v>27</c:v>
                </c:pt>
                <c:pt idx="798">
                  <c:v>25.6</c:v>
                </c:pt>
                <c:pt idx="799">
                  <c:v>25.3</c:v>
                </c:pt>
                <c:pt idx="800">
                  <c:v>26</c:v>
                </c:pt>
                <c:pt idx="801">
                  <c:v>24.2</c:v>
                </c:pt>
                <c:pt idx="802">
                  <c:v>24.8</c:v>
                </c:pt>
                <c:pt idx="803">
                  <c:v>25.1</c:v>
                </c:pt>
                <c:pt idx="804">
                  <c:v>27.2</c:v>
                </c:pt>
                <c:pt idx="805">
                  <c:v>26.6</c:v>
                </c:pt>
                <c:pt idx="806">
                  <c:v>23.6</c:v>
                </c:pt>
                <c:pt idx="807">
                  <c:v>24.3</c:v>
                </c:pt>
                <c:pt idx="808">
                  <c:v>25.8</c:v>
                </c:pt>
                <c:pt idx="809">
                  <c:v>25</c:v>
                </c:pt>
                <c:pt idx="810">
                  <c:v>24.5</c:v>
                </c:pt>
                <c:pt idx="811">
                  <c:v>23.2</c:v>
                </c:pt>
                <c:pt idx="812">
                  <c:v>23.5</c:v>
                </c:pt>
                <c:pt idx="813">
                  <c:v>25</c:v>
                </c:pt>
                <c:pt idx="814">
                  <c:v>24.8</c:v>
                </c:pt>
                <c:pt idx="815">
                  <c:v>20.8</c:v>
                </c:pt>
                <c:pt idx="816">
                  <c:v>22.7</c:v>
                </c:pt>
                <c:pt idx="817">
                  <c:v>23.4</c:v>
                </c:pt>
                <c:pt idx="818">
                  <c:v>22.6</c:v>
                </c:pt>
                <c:pt idx="819">
                  <c:v>23.6</c:v>
                </c:pt>
                <c:pt idx="820">
                  <c:v>24.2</c:v>
                </c:pt>
                <c:pt idx="821">
                  <c:v>24.5</c:v>
                </c:pt>
                <c:pt idx="822">
                  <c:v>23.6</c:v>
                </c:pt>
                <c:pt idx="823">
                  <c:v>24.2</c:v>
                </c:pt>
                <c:pt idx="824">
                  <c:v>21.5</c:v>
                </c:pt>
                <c:pt idx="825">
                  <c:v>22.5</c:v>
                </c:pt>
                <c:pt idx="826">
                  <c:v>25.6</c:v>
                </c:pt>
                <c:pt idx="827">
                  <c:v>25.3</c:v>
                </c:pt>
                <c:pt idx="828">
                  <c:v>24.6</c:v>
                </c:pt>
                <c:pt idx="829">
                  <c:v>23.4</c:v>
                </c:pt>
                <c:pt idx="830">
                  <c:v>23.2</c:v>
                </c:pt>
                <c:pt idx="831">
                  <c:v>22</c:v>
                </c:pt>
                <c:pt idx="832">
                  <c:v>13.7</c:v>
                </c:pt>
                <c:pt idx="833">
                  <c:v>20.399999999999999</c:v>
                </c:pt>
                <c:pt idx="834">
                  <c:v>22.5</c:v>
                </c:pt>
                <c:pt idx="835">
                  <c:v>25.6</c:v>
                </c:pt>
                <c:pt idx="836">
                  <c:v>24</c:v>
                </c:pt>
                <c:pt idx="837">
                  <c:v>26.5</c:v>
                </c:pt>
                <c:pt idx="838">
                  <c:v>23.1</c:v>
                </c:pt>
                <c:pt idx="839">
                  <c:v>20.399999999999999</c:v>
                </c:pt>
                <c:pt idx="840">
                  <c:v>23</c:v>
                </c:pt>
                <c:pt idx="841">
                  <c:v>23.8</c:v>
                </c:pt>
                <c:pt idx="999">
                  <c:v>37.9</c:v>
                </c:pt>
                <c:pt idx="1000">
                  <c:v>44.2</c:v>
                </c:pt>
                <c:pt idx="1001">
                  <c:v>43.8</c:v>
                </c:pt>
                <c:pt idx="1002">
                  <c:v>42.4</c:v>
                </c:pt>
                <c:pt idx="1003">
                  <c:v>43.1</c:v>
                </c:pt>
                <c:pt idx="1004">
                  <c:v>41.7</c:v>
                </c:pt>
                <c:pt idx="1005">
                  <c:v>40.6</c:v>
                </c:pt>
                <c:pt idx="1006">
                  <c:v>42</c:v>
                </c:pt>
                <c:pt idx="1007">
                  <c:v>43.9</c:v>
                </c:pt>
                <c:pt idx="1008">
                  <c:v>45.5</c:v>
                </c:pt>
                <c:pt idx="1009">
                  <c:v>43.8</c:v>
                </c:pt>
                <c:pt idx="1010">
                  <c:v>45.7</c:v>
                </c:pt>
                <c:pt idx="1011">
                  <c:v>47</c:v>
                </c:pt>
                <c:pt idx="1012">
                  <c:v>45.7</c:v>
                </c:pt>
                <c:pt idx="1013">
                  <c:v>44.2</c:v>
                </c:pt>
                <c:pt idx="1014">
                  <c:v>45.8</c:v>
                </c:pt>
                <c:pt idx="1015">
                  <c:v>44.3</c:v>
                </c:pt>
                <c:pt idx="1016">
                  <c:v>46</c:v>
                </c:pt>
                <c:pt idx="1017">
                  <c:v>42.4</c:v>
                </c:pt>
                <c:pt idx="1018">
                  <c:v>41.2</c:v>
                </c:pt>
                <c:pt idx="1019">
                  <c:v>40.9</c:v>
                </c:pt>
                <c:pt idx="1020">
                  <c:v>43.1</c:v>
                </c:pt>
                <c:pt idx="1021">
                  <c:v>40.200000000000003</c:v>
                </c:pt>
                <c:pt idx="1022">
                  <c:v>41.9</c:v>
                </c:pt>
                <c:pt idx="1023">
                  <c:v>39.9</c:v>
                </c:pt>
                <c:pt idx="1024">
                  <c:v>42.9</c:v>
                </c:pt>
                <c:pt idx="1025">
                  <c:v>41.7</c:v>
                </c:pt>
                <c:pt idx="1026">
                  <c:v>41.5</c:v>
                </c:pt>
                <c:pt idx="1027">
                  <c:v>38.700000000000003</c:v>
                </c:pt>
                <c:pt idx="1028">
                  <c:v>37.200000000000003</c:v>
                </c:pt>
                <c:pt idx="1029">
                  <c:v>37.5</c:v>
                </c:pt>
                <c:pt idx="1030">
                  <c:v>36.9</c:v>
                </c:pt>
                <c:pt idx="1031">
                  <c:v>36.5</c:v>
                </c:pt>
                <c:pt idx="1032">
                  <c:v>36.6</c:v>
                </c:pt>
                <c:pt idx="1033">
                  <c:v>35.700000000000003</c:v>
                </c:pt>
                <c:pt idx="1034">
                  <c:v>38</c:v>
                </c:pt>
                <c:pt idx="1035">
                  <c:v>35.799999999999997</c:v>
                </c:pt>
                <c:pt idx="1036">
                  <c:v>36.1</c:v>
                </c:pt>
                <c:pt idx="1037">
                  <c:v>34.4</c:v>
                </c:pt>
                <c:pt idx="1038">
                  <c:v>34</c:v>
                </c:pt>
                <c:pt idx="1039">
                  <c:v>32.299999999999997</c:v>
                </c:pt>
                <c:pt idx="1040">
                  <c:v>31.3</c:v>
                </c:pt>
                <c:pt idx="1041">
                  <c:v>31.7</c:v>
                </c:pt>
                <c:pt idx="1042">
                  <c:v>31.8</c:v>
                </c:pt>
                <c:pt idx="1043">
                  <c:v>31.4</c:v>
                </c:pt>
                <c:pt idx="1044">
                  <c:v>30.1</c:v>
                </c:pt>
                <c:pt idx="1045">
                  <c:v>29.4</c:v>
                </c:pt>
                <c:pt idx="1227">
                  <c:v>40.1</c:v>
                </c:pt>
                <c:pt idx="1228">
                  <c:v>41.4</c:v>
                </c:pt>
                <c:pt idx="1229">
                  <c:v>37.4</c:v>
                </c:pt>
                <c:pt idx="1230">
                  <c:v>40.299999999999997</c:v>
                </c:pt>
                <c:pt idx="1231">
                  <c:v>38</c:v>
                </c:pt>
                <c:pt idx="1232">
                  <c:v>41</c:v>
                </c:pt>
                <c:pt idx="1233">
                  <c:v>39.700000000000003</c:v>
                </c:pt>
                <c:pt idx="1234">
                  <c:v>36.5</c:v>
                </c:pt>
                <c:pt idx="1235">
                  <c:v>46.8</c:v>
                </c:pt>
                <c:pt idx="1236">
                  <c:v>44</c:v>
                </c:pt>
                <c:pt idx="1237">
                  <c:v>47.3</c:v>
                </c:pt>
                <c:pt idx="1238">
                  <c:v>41.1</c:v>
                </c:pt>
                <c:pt idx="1239">
                  <c:v>40.4</c:v>
                </c:pt>
                <c:pt idx="1240">
                  <c:v>41.6</c:v>
                </c:pt>
                <c:pt idx="1241">
                  <c:v>41.8</c:v>
                </c:pt>
                <c:pt idx="1242">
                  <c:v>41.4</c:v>
                </c:pt>
                <c:pt idx="1243">
                  <c:v>41.9</c:v>
                </c:pt>
                <c:pt idx="1244">
                  <c:v>41.7</c:v>
                </c:pt>
                <c:pt idx="1245">
                  <c:v>38.200000000000003</c:v>
                </c:pt>
                <c:pt idx="1246">
                  <c:v>35</c:v>
                </c:pt>
                <c:pt idx="1247">
                  <c:v>36.799999999999997</c:v>
                </c:pt>
                <c:pt idx="1248">
                  <c:v>38.6</c:v>
                </c:pt>
                <c:pt idx="1249">
                  <c:v>39.1</c:v>
                </c:pt>
                <c:pt idx="1250">
                  <c:v>31.3</c:v>
                </c:pt>
                <c:pt idx="1251">
                  <c:v>26.5</c:v>
                </c:pt>
                <c:pt idx="1252">
                  <c:v>32</c:v>
                </c:pt>
                <c:pt idx="1253">
                  <c:v>32.200000000000003</c:v>
                </c:pt>
                <c:pt idx="1254">
                  <c:v>34.299999999999997</c:v>
                </c:pt>
                <c:pt idx="1255">
                  <c:v>34.200000000000003</c:v>
                </c:pt>
                <c:pt idx="1256">
                  <c:v>34</c:v>
                </c:pt>
                <c:pt idx="1257">
                  <c:v>31.8</c:v>
                </c:pt>
                <c:pt idx="1258">
                  <c:v>32.9</c:v>
                </c:pt>
                <c:pt idx="1259">
                  <c:v>33.1</c:v>
                </c:pt>
                <c:pt idx="1260">
                  <c:v>31.1</c:v>
                </c:pt>
                <c:pt idx="1261">
                  <c:v>31.5</c:v>
                </c:pt>
                <c:pt idx="1262">
                  <c:v>32.4</c:v>
                </c:pt>
                <c:pt idx="1263">
                  <c:v>32.299999999999997</c:v>
                </c:pt>
                <c:pt idx="1264">
                  <c:v>32.299999999999997</c:v>
                </c:pt>
                <c:pt idx="1265">
                  <c:v>34.9</c:v>
                </c:pt>
                <c:pt idx="1266">
                  <c:v>36.6</c:v>
                </c:pt>
                <c:pt idx="1267">
                  <c:v>37.6</c:v>
                </c:pt>
                <c:pt idx="1268">
                  <c:v>37.299999999999997</c:v>
                </c:pt>
                <c:pt idx="1269">
                  <c:v>38.299999999999997</c:v>
                </c:pt>
                <c:pt idx="1270">
                  <c:v>36.4</c:v>
                </c:pt>
                <c:pt idx="1271">
                  <c:v>36.9</c:v>
                </c:pt>
                <c:pt idx="1272">
                  <c:v>35.6</c:v>
                </c:pt>
                <c:pt idx="1273">
                  <c:v>32.9</c:v>
                </c:pt>
                <c:pt idx="1457">
                  <c:v>56.7</c:v>
                </c:pt>
                <c:pt idx="1458">
                  <c:v>59.1</c:v>
                </c:pt>
                <c:pt idx="1459">
                  <c:v>54.5</c:v>
                </c:pt>
                <c:pt idx="1460">
                  <c:v>54.6</c:v>
                </c:pt>
                <c:pt idx="1461">
                  <c:v>55.2</c:v>
                </c:pt>
                <c:pt idx="1462">
                  <c:v>52.8</c:v>
                </c:pt>
                <c:pt idx="1463">
                  <c:v>54.7</c:v>
                </c:pt>
                <c:pt idx="1464">
                  <c:v>53.8</c:v>
                </c:pt>
                <c:pt idx="1465">
                  <c:v>55.4</c:v>
                </c:pt>
                <c:pt idx="1466">
                  <c:v>50.3</c:v>
                </c:pt>
                <c:pt idx="1467">
                  <c:v>57.2</c:v>
                </c:pt>
                <c:pt idx="1468">
                  <c:v>51.9</c:v>
                </c:pt>
                <c:pt idx="1469">
                  <c:v>55.2</c:v>
                </c:pt>
                <c:pt idx="1470">
                  <c:v>54</c:v>
                </c:pt>
                <c:pt idx="1471">
                  <c:v>55.6</c:v>
                </c:pt>
                <c:pt idx="1472">
                  <c:v>54.2</c:v>
                </c:pt>
                <c:pt idx="1473">
                  <c:v>53.7</c:v>
                </c:pt>
                <c:pt idx="1474">
                  <c:v>56.1</c:v>
                </c:pt>
                <c:pt idx="1475">
                  <c:v>57.3</c:v>
                </c:pt>
                <c:pt idx="1476">
                  <c:v>55.4</c:v>
                </c:pt>
                <c:pt idx="1477">
                  <c:v>55</c:v>
                </c:pt>
                <c:pt idx="1478">
                  <c:v>56.9</c:v>
                </c:pt>
                <c:pt idx="1479">
                  <c:v>55.1</c:v>
                </c:pt>
                <c:pt idx="1480">
                  <c:v>55.3</c:v>
                </c:pt>
                <c:pt idx="1481">
                  <c:v>56.3</c:v>
                </c:pt>
                <c:pt idx="1482">
                  <c:v>57.2</c:v>
                </c:pt>
                <c:pt idx="1483">
                  <c:v>58.1</c:v>
                </c:pt>
                <c:pt idx="1484">
                  <c:v>56.9</c:v>
                </c:pt>
                <c:pt idx="1485">
                  <c:v>56.7</c:v>
                </c:pt>
                <c:pt idx="1486">
                  <c:v>59.7</c:v>
                </c:pt>
                <c:pt idx="1487">
                  <c:v>53.8</c:v>
                </c:pt>
                <c:pt idx="1488">
                  <c:v>52.7</c:v>
                </c:pt>
                <c:pt idx="1489">
                  <c:v>56.1</c:v>
                </c:pt>
                <c:pt idx="1490">
                  <c:v>55.7</c:v>
                </c:pt>
                <c:pt idx="1491">
                  <c:v>51.6</c:v>
                </c:pt>
                <c:pt idx="1492">
                  <c:v>52.3</c:v>
                </c:pt>
                <c:pt idx="1493">
                  <c:v>54.3</c:v>
                </c:pt>
                <c:pt idx="1494">
                  <c:v>54.3</c:v>
                </c:pt>
                <c:pt idx="1495">
                  <c:v>54.1</c:v>
                </c:pt>
                <c:pt idx="1496">
                  <c:v>53.2</c:v>
                </c:pt>
                <c:pt idx="1497">
                  <c:v>53.7</c:v>
                </c:pt>
                <c:pt idx="1498">
                  <c:v>54</c:v>
                </c:pt>
                <c:pt idx="1499">
                  <c:v>56.3</c:v>
                </c:pt>
                <c:pt idx="1500">
                  <c:v>54.5</c:v>
                </c:pt>
                <c:pt idx="1501">
                  <c:v>53.4</c:v>
                </c:pt>
                <c:pt idx="1502">
                  <c:v>54.4</c:v>
                </c:pt>
                <c:pt idx="1503">
                  <c:v>53.7</c:v>
                </c:pt>
                <c:pt idx="1504">
                  <c:v>53.7</c:v>
                </c:pt>
                <c:pt idx="1686">
                  <c:v>29.4</c:v>
                </c:pt>
                <c:pt idx="1687">
                  <c:v>22.3</c:v>
                </c:pt>
                <c:pt idx="1688">
                  <c:v>18.8</c:v>
                </c:pt>
                <c:pt idx="1689">
                  <c:v>27.4</c:v>
                </c:pt>
                <c:pt idx="1690">
                  <c:v>30.6</c:v>
                </c:pt>
                <c:pt idx="1691">
                  <c:v>33.299999999999997</c:v>
                </c:pt>
                <c:pt idx="1692">
                  <c:v>30</c:v>
                </c:pt>
                <c:pt idx="1693">
                  <c:v>33.4</c:v>
                </c:pt>
                <c:pt idx="1694">
                  <c:v>31.4</c:v>
                </c:pt>
                <c:pt idx="1695">
                  <c:v>32.5</c:v>
                </c:pt>
                <c:pt idx="1696">
                  <c:v>35.4</c:v>
                </c:pt>
                <c:pt idx="1697">
                  <c:v>38.799999999999997</c:v>
                </c:pt>
                <c:pt idx="1698">
                  <c:v>36.6</c:v>
                </c:pt>
                <c:pt idx="1699">
                  <c:v>40</c:v>
                </c:pt>
                <c:pt idx="1700">
                  <c:v>34.9</c:v>
                </c:pt>
                <c:pt idx="1701">
                  <c:v>35.9</c:v>
                </c:pt>
                <c:pt idx="1702">
                  <c:v>35.5</c:v>
                </c:pt>
                <c:pt idx="1703">
                  <c:v>39.1</c:v>
                </c:pt>
                <c:pt idx="1704">
                  <c:v>35.6</c:v>
                </c:pt>
                <c:pt idx="1705">
                  <c:v>33.5</c:v>
                </c:pt>
                <c:pt idx="1706">
                  <c:v>36.799999999999997</c:v>
                </c:pt>
                <c:pt idx="1707">
                  <c:v>36.6</c:v>
                </c:pt>
                <c:pt idx="1708">
                  <c:v>36</c:v>
                </c:pt>
                <c:pt idx="1709">
                  <c:v>37.9</c:v>
                </c:pt>
                <c:pt idx="1710">
                  <c:v>34.4</c:v>
                </c:pt>
                <c:pt idx="1711">
                  <c:v>34.9</c:v>
                </c:pt>
                <c:pt idx="1712">
                  <c:v>35.1</c:v>
                </c:pt>
                <c:pt idx="1713">
                  <c:v>39.1</c:v>
                </c:pt>
                <c:pt idx="1714">
                  <c:v>33.9</c:v>
                </c:pt>
                <c:pt idx="1715">
                  <c:v>37</c:v>
                </c:pt>
                <c:pt idx="1716">
                  <c:v>37.200000000000003</c:v>
                </c:pt>
                <c:pt idx="1717">
                  <c:v>36.5</c:v>
                </c:pt>
                <c:pt idx="1718">
                  <c:v>37.1</c:v>
                </c:pt>
                <c:pt idx="1719">
                  <c:v>36.4</c:v>
                </c:pt>
                <c:pt idx="1720">
                  <c:v>37.700000000000003</c:v>
                </c:pt>
                <c:pt idx="1721">
                  <c:v>41.3</c:v>
                </c:pt>
                <c:pt idx="1722">
                  <c:v>37.9</c:v>
                </c:pt>
                <c:pt idx="1723">
                  <c:v>38.200000000000003</c:v>
                </c:pt>
                <c:pt idx="1724">
                  <c:v>37.1</c:v>
                </c:pt>
                <c:pt idx="1725">
                  <c:v>37.4</c:v>
                </c:pt>
                <c:pt idx="1726">
                  <c:v>36.9</c:v>
                </c:pt>
                <c:pt idx="1727">
                  <c:v>36.799999999999997</c:v>
                </c:pt>
                <c:pt idx="1728">
                  <c:v>37.299999999999997</c:v>
                </c:pt>
                <c:pt idx="1729">
                  <c:v>41.6</c:v>
                </c:pt>
                <c:pt idx="1730">
                  <c:v>40.200000000000003</c:v>
                </c:pt>
                <c:pt idx="1731">
                  <c:v>37.5</c:v>
                </c:pt>
                <c:pt idx="1732">
                  <c:v>38.1</c:v>
                </c:pt>
                <c:pt idx="1944">
                  <c:v>20.3</c:v>
                </c:pt>
                <c:pt idx="1945">
                  <c:v>21.8</c:v>
                </c:pt>
                <c:pt idx="1946">
                  <c:v>23.3</c:v>
                </c:pt>
                <c:pt idx="1947">
                  <c:v>25.3</c:v>
                </c:pt>
                <c:pt idx="1948">
                  <c:v>22.9</c:v>
                </c:pt>
                <c:pt idx="1949">
                  <c:v>23.6</c:v>
                </c:pt>
                <c:pt idx="1950">
                  <c:v>25.7</c:v>
                </c:pt>
                <c:pt idx="1951">
                  <c:v>24.7</c:v>
                </c:pt>
                <c:pt idx="1952">
                  <c:v>24.7</c:v>
                </c:pt>
                <c:pt idx="1953">
                  <c:v>21.9</c:v>
                </c:pt>
                <c:pt idx="1954">
                  <c:v>20.5</c:v>
                </c:pt>
                <c:pt idx="1955">
                  <c:v>24.7</c:v>
                </c:pt>
                <c:pt idx="1956">
                  <c:v>19.899999999999999</c:v>
                </c:pt>
                <c:pt idx="1957">
                  <c:v>18.899999999999999</c:v>
                </c:pt>
                <c:pt idx="1958">
                  <c:v>26.6</c:v>
                </c:pt>
                <c:pt idx="1959">
                  <c:v>36.799999999999997</c:v>
                </c:pt>
                <c:pt idx="1960">
                  <c:v>26.8</c:v>
                </c:pt>
                <c:pt idx="1961">
                  <c:v>27.3</c:v>
                </c:pt>
                <c:pt idx="1962">
                  <c:v>23.7</c:v>
                </c:pt>
                <c:pt idx="1963">
                  <c:v>22</c:v>
                </c:pt>
                <c:pt idx="1964">
                  <c:v>22.5</c:v>
                </c:pt>
                <c:pt idx="1965">
                  <c:v>21.7</c:v>
                </c:pt>
                <c:pt idx="1966">
                  <c:v>21.5</c:v>
                </c:pt>
                <c:pt idx="1967">
                  <c:v>24.9</c:v>
                </c:pt>
                <c:pt idx="1968">
                  <c:v>24.4</c:v>
                </c:pt>
                <c:pt idx="1969">
                  <c:v>26.9</c:v>
                </c:pt>
                <c:pt idx="1970">
                  <c:v>26.9</c:v>
                </c:pt>
                <c:pt idx="1971">
                  <c:v>26.8</c:v>
                </c:pt>
                <c:pt idx="1972">
                  <c:v>26.6</c:v>
                </c:pt>
                <c:pt idx="1973">
                  <c:v>30</c:v>
                </c:pt>
                <c:pt idx="1974">
                  <c:v>33.200000000000003</c:v>
                </c:pt>
                <c:pt idx="1975">
                  <c:v>29.2</c:v>
                </c:pt>
                <c:pt idx="1976">
                  <c:v>27.3</c:v>
                </c:pt>
                <c:pt idx="1977">
                  <c:v>27</c:v>
                </c:pt>
                <c:pt idx="1978">
                  <c:v>30.5</c:v>
                </c:pt>
                <c:pt idx="1979">
                  <c:v>29.9</c:v>
                </c:pt>
                <c:pt idx="1980">
                  <c:v>32.9</c:v>
                </c:pt>
                <c:pt idx="1981">
                  <c:v>34.6</c:v>
                </c:pt>
                <c:pt idx="1982">
                  <c:v>34.5</c:v>
                </c:pt>
                <c:pt idx="1983">
                  <c:v>37.299999999999997</c:v>
                </c:pt>
                <c:pt idx="1984">
                  <c:v>36.6</c:v>
                </c:pt>
                <c:pt idx="1985">
                  <c:v>37</c:v>
                </c:pt>
                <c:pt idx="1986">
                  <c:v>40.700000000000003</c:v>
                </c:pt>
                <c:pt idx="1987">
                  <c:v>39.700000000000003</c:v>
                </c:pt>
                <c:pt idx="1988">
                  <c:v>40.5</c:v>
                </c:pt>
                <c:pt idx="1989">
                  <c:v>43.5</c:v>
                </c:pt>
                <c:pt idx="1990">
                  <c:v>43.8</c:v>
                </c:pt>
                <c:pt idx="1991">
                  <c:v>44</c:v>
                </c:pt>
                <c:pt idx="3348">
                  <c:v>46.1</c:v>
                </c:pt>
                <c:pt idx="3349">
                  <c:v>48</c:v>
                </c:pt>
                <c:pt idx="3350">
                  <c:v>46.5</c:v>
                </c:pt>
                <c:pt idx="3351">
                  <c:v>44.6</c:v>
                </c:pt>
                <c:pt idx="3352">
                  <c:v>43.4</c:v>
                </c:pt>
                <c:pt idx="3353">
                  <c:v>41.4</c:v>
                </c:pt>
                <c:pt idx="3354">
                  <c:v>45.1</c:v>
                </c:pt>
                <c:pt idx="3355">
                  <c:v>42.4</c:v>
                </c:pt>
                <c:pt idx="3356">
                  <c:v>43.4</c:v>
                </c:pt>
                <c:pt idx="3357">
                  <c:v>42.1</c:v>
                </c:pt>
                <c:pt idx="3358">
                  <c:v>39.5</c:v>
                </c:pt>
                <c:pt idx="3359">
                  <c:v>45.8</c:v>
                </c:pt>
                <c:pt idx="3360">
                  <c:v>46.5</c:v>
                </c:pt>
                <c:pt idx="3361">
                  <c:v>39</c:v>
                </c:pt>
                <c:pt idx="3362">
                  <c:v>41.6</c:v>
                </c:pt>
                <c:pt idx="3363">
                  <c:v>46</c:v>
                </c:pt>
                <c:pt idx="3364">
                  <c:v>41.8</c:v>
                </c:pt>
                <c:pt idx="3365">
                  <c:v>41.2</c:v>
                </c:pt>
                <c:pt idx="3366">
                  <c:v>43.6</c:v>
                </c:pt>
                <c:pt idx="3367">
                  <c:v>43.8</c:v>
                </c:pt>
                <c:pt idx="3368">
                  <c:v>40.9</c:v>
                </c:pt>
                <c:pt idx="3369">
                  <c:v>40.799999999999997</c:v>
                </c:pt>
                <c:pt idx="3370">
                  <c:v>39.200000000000003</c:v>
                </c:pt>
                <c:pt idx="3371">
                  <c:v>43.6</c:v>
                </c:pt>
                <c:pt idx="3372">
                  <c:v>42.4</c:v>
                </c:pt>
                <c:pt idx="3373">
                  <c:v>42.8</c:v>
                </c:pt>
                <c:pt idx="3374">
                  <c:v>41.3</c:v>
                </c:pt>
                <c:pt idx="3375">
                  <c:v>40.5</c:v>
                </c:pt>
                <c:pt idx="3376">
                  <c:v>40.200000000000003</c:v>
                </c:pt>
                <c:pt idx="3377">
                  <c:v>36.9</c:v>
                </c:pt>
                <c:pt idx="3378">
                  <c:v>33.1</c:v>
                </c:pt>
                <c:pt idx="3379">
                  <c:v>37.4</c:v>
                </c:pt>
                <c:pt idx="3380">
                  <c:v>42.6</c:v>
                </c:pt>
                <c:pt idx="3381">
                  <c:v>41.5</c:v>
                </c:pt>
                <c:pt idx="3382">
                  <c:v>41.9</c:v>
                </c:pt>
                <c:pt idx="3383">
                  <c:v>40.700000000000003</c:v>
                </c:pt>
                <c:pt idx="3384">
                  <c:v>43.1</c:v>
                </c:pt>
                <c:pt idx="3385">
                  <c:v>44.4</c:v>
                </c:pt>
                <c:pt idx="3386">
                  <c:v>44.5</c:v>
                </c:pt>
                <c:pt idx="3387">
                  <c:v>48.4</c:v>
                </c:pt>
                <c:pt idx="3388">
                  <c:v>43.4</c:v>
                </c:pt>
                <c:pt idx="3389">
                  <c:v>41.4</c:v>
                </c:pt>
                <c:pt idx="3390">
                  <c:v>37.299999999999997</c:v>
                </c:pt>
                <c:pt idx="3391">
                  <c:v>36.9</c:v>
                </c:pt>
                <c:pt idx="3392">
                  <c:v>38.200000000000003</c:v>
                </c:pt>
                <c:pt idx="3393">
                  <c:v>41</c:v>
                </c:pt>
                <c:pt idx="3394">
                  <c:v>42.5</c:v>
                </c:pt>
                <c:pt idx="3395">
                  <c:v>42.6</c:v>
                </c:pt>
                <c:pt idx="3396">
                  <c:v>57.7</c:v>
                </c:pt>
                <c:pt idx="3397">
                  <c:v>50.1</c:v>
                </c:pt>
                <c:pt idx="3398">
                  <c:v>49.2</c:v>
                </c:pt>
                <c:pt idx="3399">
                  <c:v>47.6</c:v>
                </c:pt>
                <c:pt idx="3400">
                  <c:v>46.4</c:v>
                </c:pt>
                <c:pt idx="3401">
                  <c:v>45.7</c:v>
                </c:pt>
                <c:pt idx="3402">
                  <c:v>41</c:v>
                </c:pt>
                <c:pt idx="3403">
                  <c:v>44.6</c:v>
                </c:pt>
                <c:pt idx="3404">
                  <c:v>43.9</c:v>
                </c:pt>
                <c:pt idx="3405">
                  <c:v>43.3</c:v>
                </c:pt>
                <c:pt idx="3406">
                  <c:v>46.7</c:v>
                </c:pt>
                <c:pt idx="3407">
                  <c:v>44.7</c:v>
                </c:pt>
                <c:pt idx="3408">
                  <c:v>51.3</c:v>
                </c:pt>
                <c:pt idx="3409">
                  <c:v>53.7</c:v>
                </c:pt>
                <c:pt idx="3410">
                  <c:v>60.2</c:v>
                </c:pt>
                <c:pt idx="3411">
                  <c:v>64.400000000000006</c:v>
                </c:pt>
                <c:pt idx="3412">
                  <c:v>59</c:v>
                </c:pt>
                <c:pt idx="3413">
                  <c:v>57.6</c:v>
                </c:pt>
                <c:pt idx="3414">
                  <c:v>58.3</c:v>
                </c:pt>
                <c:pt idx="3415">
                  <c:v>60.8</c:v>
                </c:pt>
                <c:pt idx="3416">
                  <c:v>56.1</c:v>
                </c:pt>
                <c:pt idx="3417">
                  <c:v>57.4</c:v>
                </c:pt>
                <c:pt idx="3418">
                  <c:v>55.2</c:v>
                </c:pt>
                <c:pt idx="3419">
                  <c:v>51.9</c:v>
                </c:pt>
                <c:pt idx="3420">
                  <c:v>55.1</c:v>
                </c:pt>
                <c:pt idx="3421">
                  <c:v>52.8</c:v>
                </c:pt>
                <c:pt idx="3422">
                  <c:v>54.7</c:v>
                </c:pt>
                <c:pt idx="3423">
                  <c:v>54.3</c:v>
                </c:pt>
                <c:pt idx="3424">
                  <c:v>49.8</c:v>
                </c:pt>
                <c:pt idx="3425">
                  <c:v>51.6</c:v>
                </c:pt>
                <c:pt idx="3426">
                  <c:v>55.2</c:v>
                </c:pt>
                <c:pt idx="3427">
                  <c:v>51.3</c:v>
                </c:pt>
                <c:pt idx="3428">
                  <c:v>46.3</c:v>
                </c:pt>
                <c:pt idx="3429">
                  <c:v>49.5</c:v>
                </c:pt>
                <c:pt idx="3430">
                  <c:v>49.5</c:v>
                </c:pt>
                <c:pt idx="3431">
                  <c:v>45.9</c:v>
                </c:pt>
                <c:pt idx="3432">
                  <c:v>46.6</c:v>
                </c:pt>
                <c:pt idx="3433">
                  <c:v>46.9</c:v>
                </c:pt>
                <c:pt idx="3434">
                  <c:v>45</c:v>
                </c:pt>
                <c:pt idx="3435">
                  <c:v>41.8</c:v>
                </c:pt>
                <c:pt idx="3436">
                  <c:v>45.2</c:v>
                </c:pt>
                <c:pt idx="3437">
                  <c:v>41.7</c:v>
                </c:pt>
                <c:pt idx="3438">
                  <c:v>40.1</c:v>
                </c:pt>
                <c:pt idx="3439">
                  <c:v>39.799999999999997</c:v>
                </c:pt>
                <c:pt idx="3440">
                  <c:v>42.1</c:v>
                </c:pt>
                <c:pt idx="3441">
                  <c:v>48.5</c:v>
                </c:pt>
                <c:pt idx="3442">
                  <c:v>45</c:v>
                </c:pt>
                <c:pt idx="3443">
                  <c:v>58.1</c:v>
                </c:pt>
                <c:pt idx="3444">
                  <c:v>50.1</c:v>
                </c:pt>
                <c:pt idx="3445">
                  <c:v>48.6</c:v>
                </c:pt>
                <c:pt idx="3446">
                  <c:v>51</c:v>
                </c:pt>
                <c:pt idx="3447">
                  <c:v>47.7</c:v>
                </c:pt>
                <c:pt idx="3448">
                  <c:v>48.3</c:v>
                </c:pt>
                <c:pt idx="3449">
                  <c:v>49.3</c:v>
                </c:pt>
                <c:pt idx="3450">
                  <c:v>49.5</c:v>
                </c:pt>
                <c:pt idx="3458">
                  <c:v>41.9</c:v>
                </c:pt>
                <c:pt idx="3459">
                  <c:v>45</c:v>
                </c:pt>
                <c:pt idx="3460">
                  <c:v>41.3</c:v>
                </c:pt>
                <c:pt idx="3461">
                  <c:v>43.3</c:v>
                </c:pt>
                <c:pt idx="3462">
                  <c:v>42.8</c:v>
                </c:pt>
                <c:pt idx="3463">
                  <c:v>43.1</c:v>
                </c:pt>
                <c:pt idx="3464">
                  <c:v>43.1</c:v>
                </c:pt>
                <c:pt idx="3465">
                  <c:v>45.3</c:v>
                </c:pt>
                <c:pt idx="3466">
                  <c:v>43.2</c:v>
                </c:pt>
                <c:pt idx="3467">
                  <c:v>42.3</c:v>
                </c:pt>
                <c:pt idx="3468">
                  <c:v>42.5</c:v>
                </c:pt>
                <c:pt idx="3469">
                  <c:v>43.6</c:v>
                </c:pt>
                <c:pt idx="3470">
                  <c:v>44.1</c:v>
                </c:pt>
                <c:pt idx="3471">
                  <c:v>46</c:v>
                </c:pt>
                <c:pt idx="3472">
                  <c:v>45</c:v>
                </c:pt>
                <c:pt idx="3473">
                  <c:v>44.6</c:v>
                </c:pt>
                <c:pt idx="3474">
                  <c:v>45.9</c:v>
                </c:pt>
                <c:pt idx="3475">
                  <c:v>46.7</c:v>
                </c:pt>
                <c:pt idx="3476">
                  <c:v>49.7</c:v>
                </c:pt>
                <c:pt idx="3477">
                  <c:v>46.1</c:v>
                </c:pt>
                <c:pt idx="3478">
                  <c:v>49.6</c:v>
                </c:pt>
                <c:pt idx="3479">
                  <c:v>42.6</c:v>
                </c:pt>
                <c:pt idx="3480">
                  <c:v>44.7</c:v>
                </c:pt>
                <c:pt idx="3481">
                  <c:v>44</c:v>
                </c:pt>
                <c:pt idx="3482">
                  <c:v>43.3</c:v>
                </c:pt>
                <c:pt idx="3483">
                  <c:v>49.4</c:v>
                </c:pt>
                <c:pt idx="3484">
                  <c:v>50.5</c:v>
                </c:pt>
                <c:pt idx="3485">
                  <c:v>50.6</c:v>
                </c:pt>
                <c:pt idx="3486">
                  <c:v>50.8</c:v>
                </c:pt>
                <c:pt idx="3487">
                  <c:v>50.4</c:v>
                </c:pt>
                <c:pt idx="3488">
                  <c:v>52.4</c:v>
                </c:pt>
                <c:pt idx="3489">
                  <c:v>49.7</c:v>
                </c:pt>
                <c:pt idx="3490">
                  <c:v>52.4</c:v>
                </c:pt>
                <c:pt idx="3491">
                  <c:v>48.8</c:v>
                </c:pt>
                <c:pt idx="3492">
                  <c:v>49.3</c:v>
                </c:pt>
                <c:pt idx="3493">
                  <c:v>48.7</c:v>
                </c:pt>
                <c:pt idx="3494">
                  <c:v>47.4</c:v>
                </c:pt>
                <c:pt idx="3495">
                  <c:v>46.1</c:v>
                </c:pt>
                <c:pt idx="3496">
                  <c:v>49.4</c:v>
                </c:pt>
                <c:pt idx="3497">
                  <c:v>45.8</c:v>
                </c:pt>
                <c:pt idx="3498">
                  <c:v>47.1</c:v>
                </c:pt>
                <c:pt idx="3499">
                  <c:v>50.1</c:v>
                </c:pt>
                <c:pt idx="3500">
                  <c:v>46.8</c:v>
                </c:pt>
                <c:pt idx="3501">
                  <c:v>48.3</c:v>
                </c:pt>
                <c:pt idx="3502">
                  <c:v>49.1</c:v>
                </c:pt>
                <c:pt idx="3503">
                  <c:v>43.6</c:v>
                </c:pt>
                <c:pt idx="3504">
                  <c:v>45.7</c:v>
                </c:pt>
                <c:pt idx="3521">
                  <c:v>53.8</c:v>
                </c:pt>
                <c:pt idx="3522">
                  <c:v>51</c:v>
                </c:pt>
                <c:pt idx="3523">
                  <c:v>48.6</c:v>
                </c:pt>
                <c:pt idx="3524">
                  <c:v>55.2</c:v>
                </c:pt>
                <c:pt idx="3525">
                  <c:v>50.4</c:v>
                </c:pt>
                <c:pt idx="3526">
                  <c:v>50.2</c:v>
                </c:pt>
                <c:pt idx="3527">
                  <c:v>50.9</c:v>
                </c:pt>
                <c:pt idx="3528">
                  <c:v>49.4</c:v>
                </c:pt>
                <c:pt idx="3529">
                  <c:v>50.3</c:v>
                </c:pt>
                <c:pt idx="3530">
                  <c:v>51.5</c:v>
                </c:pt>
                <c:pt idx="3531">
                  <c:v>50.3</c:v>
                </c:pt>
                <c:pt idx="3532">
                  <c:v>50.2</c:v>
                </c:pt>
                <c:pt idx="3533">
                  <c:v>48</c:v>
                </c:pt>
                <c:pt idx="3534">
                  <c:v>50.9</c:v>
                </c:pt>
                <c:pt idx="3535">
                  <c:v>49.8</c:v>
                </c:pt>
                <c:pt idx="3536">
                  <c:v>45.5</c:v>
                </c:pt>
                <c:pt idx="3537">
                  <c:v>46.4</c:v>
                </c:pt>
                <c:pt idx="3538">
                  <c:v>44.1</c:v>
                </c:pt>
                <c:pt idx="3539">
                  <c:v>43.5</c:v>
                </c:pt>
                <c:pt idx="3540">
                  <c:v>46.8</c:v>
                </c:pt>
                <c:pt idx="3541">
                  <c:v>43.4</c:v>
                </c:pt>
                <c:pt idx="3542">
                  <c:v>48.8</c:v>
                </c:pt>
                <c:pt idx="3543">
                  <c:v>45.6</c:v>
                </c:pt>
                <c:pt idx="3544">
                  <c:v>47.2</c:v>
                </c:pt>
                <c:pt idx="3545">
                  <c:v>48.7</c:v>
                </c:pt>
                <c:pt idx="3546">
                  <c:v>52.1</c:v>
                </c:pt>
                <c:pt idx="3547">
                  <c:v>51.4</c:v>
                </c:pt>
                <c:pt idx="3548">
                  <c:v>58.6</c:v>
                </c:pt>
                <c:pt idx="3549">
                  <c:v>55</c:v>
                </c:pt>
                <c:pt idx="3550">
                  <c:v>51.4</c:v>
                </c:pt>
                <c:pt idx="3551">
                  <c:v>51.4</c:v>
                </c:pt>
                <c:pt idx="3552">
                  <c:v>48.7</c:v>
                </c:pt>
                <c:pt idx="3553">
                  <c:v>49.6</c:v>
                </c:pt>
                <c:pt idx="3554">
                  <c:v>48.1</c:v>
                </c:pt>
                <c:pt idx="3555">
                  <c:v>50.6</c:v>
                </c:pt>
                <c:pt idx="3556">
                  <c:v>50.4</c:v>
                </c:pt>
                <c:pt idx="3557">
                  <c:v>48.3</c:v>
                </c:pt>
                <c:pt idx="3558">
                  <c:v>51.7</c:v>
                </c:pt>
                <c:pt idx="3559">
                  <c:v>49.6</c:v>
                </c:pt>
                <c:pt idx="3560">
                  <c:v>50.4</c:v>
                </c:pt>
                <c:pt idx="3561">
                  <c:v>48.7</c:v>
                </c:pt>
                <c:pt idx="3562">
                  <c:v>50.4</c:v>
                </c:pt>
                <c:pt idx="3563">
                  <c:v>49.2</c:v>
                </c:pt>
                <c:pt idx="3564">
                  <c:v>48.3</c:v>
                </c:pt>
                <c:pt idx="3565">
                  <c:v>48</c:v>
                </c:pt>
                <c:pt idx="3566">
                  <c:v>49.6</c:v>
                </c:pt>
                <c:pt idx="3567">
                  <c:v>40.799999999999997</c:v>
                </c:pt>
                <c:pt idx="3568">
                  <c:v>41.3</c:v>
                </c:pt>
                <c:pt idx="3608">
                  <c:v>52.4</c:v>
                </c:pt>
                <c:pt idx="3609">
                  <c:v>54.9</c:v>
                </c:pt>
                <c:pt idx="3610">
                  <c:v>54.9</c:v>
                </c:pt>
                <c:pt idx="3611">
                  <c:v>52.1</c:v>
                </c:pt>
                <c:pt idx="3612">
                  <c:v>56.5</c:v>
                </c:pt>
                <c:pt idx="3613">
                  <c:v>56.2</c:v>
                </c:pt>
                <c:pt idx="3614">
                  <c:v>53.3</c:v>
                </c:pt>
                <c:pt idx="3615">
                  <c:v>49.5</c:v>
                </c:pt>
                <c:pt idx="3616">
                  <c:v>46.4</c:v>
                </c:pt>
                <c:pt idx="3617">
                  <c:v>45.8</c:v>
                </c:pt>
                <c:pt idx="3618">
                  <c:v>44.8</c:v>
                </c:pt>
                <c:pt idx="3619">
                  <c:v>45.9</c:v>
                </c:pt>
                <c:pt idx="3620">
                  <c:v>47.1</c:v>
                </c:pt>
                <c:pt idx="3621">
                  <c:v>46.7</c:v>
                </c:pt>
                <c:pt idx="3622">
                  <c:v>56.2</c:v>
                </c:pt>
                <c:pt idx="3623">
                  <c:v>58.4</c:v>
                </c:pt>
                <c:pt idx="3624">
                  <c:v>53.4</c:v>
                </c:pt>
                <c:pt idx="3625">
                  <c:v>57.6</c:v>
                </c:pt>
                <c:pt idx="3626">
                  <c:v>54.9</c:v>
                </c:pt>
                <c:pt idx="3627">
                  <c:v>52.3</c:v>
                </c:pt>
                <c:pt idx="3628">
                  <c:v>57.3</c:v>
                </c:pt>
                <c:pt idx="3629">
                  <c:v>50.8</c:v>
                </c:pt>
                <c:pt idx="3630">
                  <c:v>54.3</c:v>
                </c:pt>
                <c:pt idx="3631">
                  <c:v>50.1</c:v>
                </c:pt>
                <c:pt idx="3632">
                  <c:v>47</c:v>
                </c:pt>
                <c:pt idx="3633">
                  <c:v>53</c:v>
                </c:pt>
                <c:pt idx="3634">
                  <c:v>53.9</c:v>
                </c:pt>
                <c:pt idx="3635">
                  <c:v>52.3</c:v>
                </c:pt>
                <c:pt idx="3636">
                  <c:v>51.8</c:v>
                </c:pt>
                <c:pt idx="3637">
                  <c:v>50.8</c:v>
                </c:pt>
                <c:pt idx="3638">
                  <c:v>43.9</c:v>
                </c:pt>
                <c:pt idx="3639">
                  <c:v>43.7</c:v>
                </c:pt>
                <c:pt idx="3640">
                  <c:v>40.9</c:v>
                </c:pt>
                <c:pt idx="3641">
                  <c:v>41.1</c:v>
                </c:pt>
                <c:pt idx="3642">
                  <c:v>41.1</c:v>
                </c:pt>
                <c:pt idx="3643">
                  <c:v>44.3</c:v>
                </c:pt>
                <c:pt idx="3644">
                  <c:v>53.8</c:v>
                </c:pt>
                <c:pt idx="3645">
                  <c:v>51.6</c:v>
                </c:pt>
                <c:pt idx="3646">
                  <c:v>51</c:v>
                </c:pt>
                <c:pt idx="3647">
                  <c:v>51.2</c:v>
                </c:pt>
                <c:pt idx="3648">
                  <c:v>49.9</c:v>
                </c:pt>
                <c:pt idx="3649">
                  <c:v>52.6</c:v>
                </c:pt>
                <c:pt idx="3650">
                  <c:v>51.1</c:v>
                </c:pt>
                <c:pt idx="3651">
                  <c:v>54</c:v>
                </c:pt>
                <c:pt idx="3652">
                  <c:v>54.5</c:v>
                </c:pt>
                <c:pt idx="3653">
                  <c:v>54.6</c:v>
                </c:pt>
                <c:pt idx="3654">
                  <c:v>57.1</c:v>
                </c:pt>
                <c:pt idx="3655">
                  <c:v>52.4</c:v>
                </c:pt>
                <c:pt idx="3718">
                  <c:v>38.6</c:v>
                </c:pt>
                <c:pt idx="3719">
                  <c:v>37.700000000000003</c:v>
                </c:pt>
                <c:pt idx="3720">
                  <c:v>38</c:v>
                </c:pt>
                <c:pt idx="3721">
                  <c:v>39.5</c:v>
                </c:pt>
                <c:pt idx="3722">
                  <c:v>39.200000000000003</c:v>
                </c:pt>
                <c:pt idx="3723">
                  <c:v>38.6</c:v>
                </c:pt>
                <c:pt idx="3724">
                  <c:v>40.700000000000003</c:v>
                </c:pt>
                <c:pt idx="3725">
                  <c:v>40.9</c:v>
                </c:pt>
                <c:pt idx="3726">
                  <c:v>38.9</c:v>
                </c:pt>
                <c:pt idx="3727">
                  <c:v>40.9</c:v>
                </c:pt>
                <c:pt idx="3728">
                  <c:v>43.4</c:v>
                </c:pt>
                <c:pt idx="3729">
                  <c:v>40.4</c:v>
                </c:pt>
                <c:pt idx="3730">
                  <c:v>41.9</c:v>
                </c:pt>
                <c:pt idx="3731">
                  <c:v>43</c:v>
                </c:pt>
                <c:pt idx="3732">
                  <c:v>43.1</c:v>
                </c:pt>
                <c:pt idx="3733">
                  <c:v>41.4</c:v>
                </c:pt>
                <c:pt idx="3734">
                  <c:v>43.1</c:v>
                </c:pt>
                <c:pt idx="3735">
                  <c:v>46.8</c:v>
                </c:pt>
                <c:pt idx="3736">
                  <c:v>45.2</c:v>
                </c:pt>
                <c:pt idx="3737">
                  <c:v>42.9</c:v>
                </c:pt>
                <c:pt idx="3738">
                  <c:v>44.9</c:v>
                </c:pt>
                <c:pt idx="3739">
                  <c:v>47</c:v>
                </c:pt>
                <c:pt idx="3740">
                  <c:v>46.6</c:v>
                </c:pt>
                <c:pt idx="3741">
                  <c:v>44.8</c:v>
                </c:pt>
                <c:pt idx="3742">
                  <c:v>47.1</c:v>
                </c:pt>
                <c:pt idx="3743">
                  <c:v>45.5</c:v>
                </c:pt>
                <c:pt idx="3744">
                  <c:v>45</c:v>
                </c:pt>
                <c:pt idx="3745">
                  <c:v>46.9</c:v>
                </c:pt>
                <c:pt idx="3746">
                  <c:v>45.3</c:v>
                </c:pt>
                <c:pt idx="3747">
                  <c:v>46.7</c:v>
                </c:pt>
                <c:pt idx="3748">
                  <c:v>46.4</c:v>
                </c:pt>
                <c:pt idx="3749">
                  <c:v>50.9</c:v>
                </c:pt>
                <c:pt idx="3750">
                  <c:v>47.7</c:v>
                </c:pt>
                <c:pt idx="3751">
                  <c:v>52.4</c:v>
                </c:pt>
                <c:pt idx="3752">
                  <c:v>52.5</c:v>
                </c:pt>
                <c:pt idx="3753">
                  <c:v>54.8</c:v>
                </c:pt>
                <c:pt idx="3754">
                  <c:v>52.1</c:v>
                </c:pt>
                <c:pt idx="3755">
                  <c:v>53.8</c:v>
                </c:pt>
                <c:pt idx="3756">
                  <c:v>53.4</c:v>
                </c:pt>
                <c:pt idx="3757">
                  <c:v>55.9</c:v>
                </c:pt>
                <c:pt idx="3758">
                  <c:v>55.8</c:v>
                </c:pt>
                <c:pt idx="3759">
                  <c:v>56.3</c:v>
                </c:pt>
                <c:pt idx="3760">
                  <c:v>58.5</c:v>
                </c:pt>
                <c:pt idx="3761">
                  <c:v>58.3</c:v>
                </c:pt>
                <c:pt idx="3762">
                  <c:v>59.9</c:v>
                </c:pt>
                <c:pt idx="3763">
                  <c:v>61.3</c:v>
                </c:pt>
                <c:pt idx="3764">
                  <c:v>63.1</c:v>
                </c:pt>
                <c:pt idx="3782">
                  <c:v>63.2</c:v>
                </c:pt>
                <c:pt idx="3783">
                  <c:v>63.7</c:v>
                </c:pt>
                <c:pt idx="3784">
                  <c:v>63.5</c:v>
                </c:pt>
                <c:pt idx="3785">
                  <c:v>61.4</c:v>
                </c:pt>
                <c:pt idx="3786">
                  <c:v>64.099999999999994</c:v>
                </c:pt>
                <c:pt idx="3787">
                  <c:v>63.7</c:v>
                </c:pt>
                <c:pt idx="3788">
                  <c:v>65</c:v>
                </c:pt>
                <c:pt idx="3789">
                  <c:v>65.099999999999994</c:v>
                </c:pt>
                <c:pt idx="3790">
                  <c:v>64.099999999999994</c:v>
                </c:pt>
                <c:pt idx="3791">
                  <c:v>65.7</c:v>
                </c:pt>
                <c:pt idx="3792">
                  <c:v>61.7</c:v>
                </c:pt>
                <c:pt idx="3793">
                  <c:v>68.3</c:v>
                </c:pt>
                <c:pt idx="3794">
                  <c:v>61.4</c:v>
                </c:pt>
                <c:pt idx="3795">
                  <c:v>65.5</c:v>
                </c:pt>
                <c:pt idx="3796">
                  <c:v>61.9</c:v>
                </c:pt>
                <c:pt idx="3797">
                  <c:v>64.599999999999994</c:v>
                </c:pt>
                <c:pt idx="3798">
                  <c:v>66.8</c:v>
                </c:pt>
                <c:pt idx="3799">
                  <c:v>64.400000000000006</c:v>
                </c:pt>
                <c:pt idx="3800">
                  <c:v>63.1</c:v>
                </c:pt>
                <c:pt idx="3801">
                  <c:v>64.099999999999994</c:v>
                </c:pt>
                <c:pt idx="3802">
                  <c:v>63.5</c:v>
                </c:pt>
                <c:pt idx="3803">
                  <c:v>65.8</c:v>
                </c:pt>
                <c:pt idx="3804">
                  <c:v>62.8</c:v>
                </c:pt>
                <c:pt idx="3805">
                  <c:v>63.9</c:v>
                </c:pt>
                <c:pt idx="3806">
                  <c:v>65.3</c:v>
                </c:pt>
                <c:pt idx="3807">
                  <c:v>63.4</c:v>
                </c:pt>
                <c:pt idx="3808">
                  <c:v>64.099999999999994</c:v>
                </c:pt>
                <c:pt idx="3809">
                  <c:v>61.5</c:v>
                </c:pt>
                <c:pt idx="3810">
                  <c:v>62</c:v>
                </c:pt>
                <c:pt idx="3811">
                  <c:v>61</c:v>
                </c:pt>
                <c:pt idx="3812">
                  <c:v>63.1</c:v>
                </c:pt>
                <c:pt idx="3813">
                  <c:v>64.8</c:v>
                </c:pt>
                <c:pt idx="3814">
                  <c:v>63</c:v>
                </c:pt>
                <c:pt idx="3815">
                  <c:v>64.7</c:v>
                </c:pt>
                <c:pt idx="3816">
                  <c:v>62</c:v>
                </c:pt>
                <c:pt idx="3817">
                  <c:v>61.5</c:v>
                </c:pt>
                <c:pt idx="3818">
                  <c:v>63.5</c:v>
                </c:pt>
                <c:pt idx="3819">
                  <c:v>63.1</c:v>
                </c:pt>
                <c:pt idx="3820">
                  <c:v>62.2</c:v>
                </c:pt>
                <c:pt idx="3821">
                  <c:v>70.3</c:v>
                </c:pt>
                <c:pt idx="3822">
                  <c:v>63.2</c:v>
                </c:pt>
                <c:pt idx="3823">
                  <c:v>64</c:v>
                </c:pt>
                <c:pt idx="3824">
                  <c:v>66.400000000000006</c:v>
                </c:pt>
                <c:pt idx="3825">
                  <c:v>64.099999999999994</c:v>
                </c:pt>
                <c:pt idx="3826">
                  <c:v>62</c:v>
                </c:pt>
                <c:pt idx="3827">
                  <c:v>63.8</c:v>
                </c:pt>
                <c:pt idx="3828">
                  <c:v>64.400000000000006</c:v>
                </c:pt>
                <c:pt idx="3829">
                  <c:v>63.7</c:v>
                </c:pt>
                <c:pt idx="3830">
                  <c:v>64.599999999999994</c:v>
                </c:pt>
                <c:pt idx="3831">
                  <c:v>64.099999999999994</c:v>
                </c:pt>
                <c:pt idx="3832">
                  <c:v>61.3</c:v>
                </c:pt>
                <c:pt idx="3833">
                  <c:v>63.9</c:v>
                </c:pt>
                <c:pt idx="3834">
                  <c:v>64.7</c:v>
                </c:pt>
                <c:pt idx="3835">
                  <c:v>60.4</c:v>
                </c:pt>
                <c:pt idx="3836">
                  <c:v>62.3</c:v>
                </c:pt>
                <c:pt idx="3837">
                  <c:v>62.3</c:v>
                </c:pt>
                <c:pt idx="3838">
                  <c:v>61.5</c:v>
                </c:pt>
                <c:pt idx="3839">
                  <c:v>61.4</c:v>
                </c:pt>
                <c:pt idx="3840">
                  <c:v>59.8</c:v>
                </c:pt>
                <c:pt idx="3841">
                  <c:v>59.7</c:v>
                </c:pt>
                <c:pt idx="3842">
                  <c:v>64.099999999999994</c:v>
                </c:pt>
                <c:pt idx="3843">
                  <c:v>65.2</c:v>
                </c:pt>
                <c:pt idx="3844">
                  <c:v>62.9</c:v>
                </c:pt>
                <c:pt idx="3845">
                  <c:v>65.7</c:v>
                </c:pt>
                <c:pt idx="3846">
                  <c:v>65.7</c:v>
                </c:pt>
                <c:pt idx="3847">
                  <c:v>64.599999999999994</c:v>
                </c:pt>
                <c:pt idx="3848">
                  <c:v>63.6</c:v>
                </c:pt>
                <c:pt idx="3849">
                  <c:v>62.9</c:v>
                </c:pt>
                <c:pt idx="3850">
                  <c:v>61</c:v>
                </c:pt>
                <c:pt idx="3851">
                  <c:v>60.2</c:v>
                </c:pt>
                <c:pt idx="3852">
                  <c:v>58.1</c:v>
                </c:pt>
                <c:pt idx="3853">
                  <c:v>55.8</c:v>
                </c:pt>
                <c:pt idx="3854">
                  <c:v>55.1</c:v>
                </c:pt>
                <c:pt idx="3855">
                  <c:v>58.8</c:v>
                </c:pt>
                <c:pt idx="3856">
                  <c:v>59.6</c:v>
                </c:pt>
                <c:pt idx="3857">
                  <c:v>59</c:v>
                </c:pt>
                <c:pt idx="3858">
                  <c:v>58.2</c:v>
                </c:pt>
                <c:pt idx="3859">
                  <c:v>59.1</c:v>
                </c:pt>
                <c:pt idx="3860">
                  <c:v>56.7</c:v>
                </c:pt>
                <c:pt idx="3861">
                  <c:v>56.5</c:v>
                </c:pt>
                <c:pt idx="3862">
                  <c:v>56.2</c:v>
                </c:pt>
                <c:pt idx="3863">
                  <c:v>55.4</c:v>
                </c:pt>
                <c:pt idx="3864">
                  <c:v>54.4</c:v>
                </c:pt>
                <c:pt idx="3865">
                  <c:v>49.8</c:v>
                </c:pt>
                <c:pt idx="3866">
                  <c:v>50.8</c:v>
                </c:pt>
                <c:pt idx="3867">
                  <c:v>49.6</c:v>
                </c:pt>
                <c:pt idx="3868">
                  <c:v>50.5</c:v>
                </c:pt>
                <c:pt idx="3869">
                  <c:v>52</c:v>
                </c:pt>
                <c:pt idx="3870">
                  <c:v>51.5</c:v>
                </c:pt>
                <c:pt idx="3871">
                  <c:v>52.6</c:v>
                </c:pt>
                <c:pt idx="3872">
                  <c:v>53.4</c:v>
                </c:pt>
                <c:pt idx="3873">
                  <c:v>53.5</c:v>
                </c:pt>
                <c:pt idx="3874">
                  <c:v>55.5</c:v>
                </c:pt>
                <c:pt idx="3875">
                  <c:v>51.8</c:v>
                </c:pt>
                <c:pt idx="3876">
                  <c:v>54.5</c:v>
                </c:pt>
                <c:pt idx="3877">
                  <c:v>56.7</c:v>
                </c:pt>
                <c:pt idx="3878">
                  <c:v>56.7</c:v>
                </c:pt>
                <c:pt idx="3879">
                  <c:v>51.5</c:v>
                </c:pt>
                <c:pt idx="3880">
                  <c:v>54.8</c:v>
                </c:pt>
                <c:pt idx="3881">
                  <c:v>53.7</c:v>
                </c:pt>
                <c:pt idx="3882">
                  <c:v>52.3</c:v>
                </c:pt>
                <c:pt idx="3883">
                  <c:v>52.7</c:v>
                </c:pt>
                <c:pt idx="3884">
                  <c:v>54.2</c:v>
                </c:pt>
                <c:pt idx="3885">
                  <c:v>49</c:v>
                </c:pt>
                <c:pt idx="3886">
                  <c:v>54</c:v>
                </c:pt>
                <c:pt idx="3887">
                  <c:v>61.2</c:v>
                </c:pt>
                <c:pt idx="3888">
                  <c:v>63.1</c:v>
                </c:pt>
                <c:pt idx="3889">
                  <c:v>59.8</c:v>
                </c:pt>
                <c:pt idx="3890">
                  <c:v>62.3</c:v>
                </c:pt>
                <c:pt idx="3891">
                  <c:v>60.6</c:v>
                </c:pt>
                <c:pt idx="3892">
                  <c:v>60.4</c:v>
                </c:pt>
                <c:pt idx="3893">
                  <c:v>53.5</c:v>
                </c:pt>
                <c:pt idx="3894">
                  <c:v>62.6</c:v>
                </c:pt>
                <c:pt idx="3895">
                  <c:v>66.7</c:v>
                </c:pt>
                <c:pt idx="3896">
                  <c:v>67.400000000000006</c:v>
                </c:pt>
                <c:pt idx="3897">
                  <c:v>70.5</c:v>
                </c:pt>
                <c:pt idx="3898">
                  <c:v>69.3</c:v>
                </c:pt>
                <c:pt idx="3899">
                  <c:v>70</c:v>
                </c:pt>
                <c:pt idx="3900">
                  <c:v>70</c:v>
                </c:pt>
                <c:pt idx="3901">
                  <c:v>70.2</c:v>
                </c:pt>
                <c:pt idx="3902">
                  <c:v>65.599999999999994</c:v>
                </c:pt>
                <c:pt idx="3903">
                  <c:v>69.7</c:v>
                </c:pt>
                <c:pt idx="3904">
                  <c:v>68.2</c:v>
                </c:pt>
                <c:pt idx="3905">
                  <c:v>68.7</c:v>
                </c:pt>
                <c:pt idx="3925">
                  <c:v>51.2</c:v>
                </c:pt>
                <c:pt idx="3926">
                  <c:v>49.9</c:v>
                </c:pt>
                <c:pt idx="3927">
                  <c:v>47.7</c:v>
                </c:pt>
                <c:pt idx="3928">
                  <c:v>48.5</c:v>
                </c:pt>
                <c:pt idx="3929">
                  <c:v>47.5</c:v>
                </c:pt>
                <c:pt idx="3930">
                  <c:v>47.6</c:v>
                </c:pt>
                <c:pt idx="3931">
                  <c:v>43.7</c:v>
                </c:pt>
                <c:pt idx="3932">
                  <c:v>45.3</c:v>
                </c:pt>
                <c:pt idx="3933">
                  <c:v>43.5</c:v>
                </c:pt>
                <c:pt idx="3934">
                  <c:v>43.3</c:v>
                </c:pt>
                <c:pt idx="3935">
                  <c:v>43.4</c:v>
                </c:pt>
                <c:pt idx="3936">
                  <c:v>41.1</c:v>
                </c:pt>
                <c:pt idx="3937">
                  <c:v>44.9</c:v>
                </c:pt>
                <c:pt idx="3938">
                  <c:v>42.5</c:v>
                </c:pt>
                <c:pt idx="3939">
                  <c:v>42.5</c:v>
                </c:pt>
                <c:pt idx="3940">
                  <c:v>40.6</c:v>
                </c:pt>
                <c:pt idx="3941">
                  <c:v>42.2</c:v>
                </c:pt>
                <c:pt idx="3942">
                  <c:v>38.4</c:v>
                </c:pt>
                <c:pt idx="3943">
                  <c:v>41.2</c:v>
                </c:pt>
                <c:pt idx="3944">
                  <c:v>41.4</c:v>
                </c:pt>
                <c:pt idx="3945">
                  <c:v>40.4</c:v>
                </c:pt>
                <c:pt idx="3946">
                  <c:v>37.700000000000003</c:v>
                </c:pt>
                <c:pt idx="3947">
                  <c:v>46.5</c:v>
                </c:pt>
                <c:pt idx="3948">
                  <c:v>46.1</c:v>
                </c:pt>
                <c:pt idx="3949">
                  <c:v>41.6</c:v>
                </c:pt>
                <c:pt idx="3950">
                  <c:v>41.7</c:v>
                </c:pt>
                <c:pt idx="3951">
                  <c:v>43.4</c:v>
                </c:pt>
                <c:pt idx="3952">
                  <c:v>42.1</c:v>
                </c:pt>
                <c:pt idx="3953">
                  <c:v>43.4</c:v>
                </c:pt>
                <c:pt idx="3954">
                  <c:v>41.6</c:v>
                </c:pt>
                <c:pt idx="3955">
                  <c:v>44.1</c:v>
                </c:pt>
                <c:pt idx="3956">
                  <c:v>36</c:v>
                </c:pt>
                <c:pt idx="3957">
                  <c:v>35.799999999999997</c:v>
                </c:pt>
                <c:pt idx="3958">
                  <c:v>39</c:v>
                </c:pt>
                <c:pt idx="3959">
                  <c:v>36.700000000000003</c:v>
                </c:pt>
                <c:pt idx="3960">
                  <c:v>38.5</c:v>
                </c:pt>
                <c:pt idx="3961">
                  <c:v>32.9</c:v>
                </c:pt>
                <c:pt idx="3962">
                  <c:v>34</c:v>
                </c:pt>
                <c:pt idx="3963">
                  <c:v>32.799999999999997</c:v>
                </c:pt>
                <c:pt idx="3964">
                  <c:v>36.6</c:v>
                </c:pt>
                <c:pt idx="3965">
                  <c:v>34.200000000000003</c:v>
                </c:pt>
                <c:pt idx="3966">
                  <c:v>36.1</c:v>
                </c:pt>
                <c:pt idx="3967">
                  <c:v>33.5</c:v>
                </c:pt>
                <c:pt idx="3968">
                  <c:v>33.799999999999997</c:v>
                </c:pt>
                <c:pt idx="3969">
                  <c:v>34.6</c:v>
                </c:pt>
                <c:pt idx="3970">
                  <c:v>33.299999999999997</c:v>
                </c:pt>
                <c:pt idx="3971">
                  <c:v>33.200000000000003</c:v>
                </c:pt>
                <c:pt idx="3972">
                  <c:v>31.9</c:v>
                </c:pt>
                <c:pt idx="4031">
                  <c:v>38.6</c:v>
                </c:pt>
                <c:pt idx="4032">
                  <c:v>38</c:v>
                </c:pt>
                <c:pt idx="4033">
                  <c:v>40.299999999999997</c:v>
                </c:pt>
                <c:pt idx="4034">
                  <c:v>38.9</c:v>
                </c:pt>
                <c:pt idx="4035">
                  <c:v>38.200000000000003</c:v>
                </c:pt>
                <c:pt idx="4036">
                  <c:v>38.9</c:v>
                </c:pt>
                <c:pt idx="4037">
                  <c:v>38.6</c:v>
                </c:pt>
                <c:pt idx="4038">
                  <c:v>41.6</c:v>
                </c:pt>
                <c:pt idx="4039">
                  <c:v>41.2</c:v>
                </c:pt>
                <c:pt idx="4040">
                  <c:v>40.6</c:v>
                </c:pt>
                <c:pt idx="4041">
                  <c:v>38.799999999999997</c:v>
                </c:pt>
                <c:pt idx="4042">
                  <c:v>40.700000000000003</c:v>
                </c:pt>
                <c:pt idx="4043">
                  <c:v>41.3</c:v>
                </c:pt>
                <c:pt idx="4044">
                  <c:v>41.2</c:v>
                </c:pt>
                <c:pt idx="4045">
                  <c:v>40.6</c:v>
                </c:pt>
                <c:pt idx="4046">
                  <c:v>44.1</c:v>
                </c:pt>
                <c:pt idx="4047">
                  <c:v>41.6</c:v>
                </c:pt>
                <c:pt idx="4048">
                  <c:v>43.3</c:v>
                </c:pt>
                <c:pt idx="4049">
                  <c:v>44.6</c:v>
                </c:pt>
                <c:pt idx="4050">
                  <c:v>46.1</c:v>
                </c:pt>
                <c:pt idx="4051">
                  <c:v>46.4</c:v>
                </c:pt>
                <c:pt idx="4052">
                  <c:v>46.7</c:v>
                </c:pt>
                <c:pt idx="4053">
                  <c:v>45.2</c:v>
                </c:pt>
                <c:pt idx="4054">
                  <c:v>45.5</c:v>
                </c:pt>
                <c:pt idx="4055">
                  <c:v>47.4</c:v>
                </c:pt>
                <c:pt idx="4056">
                  <c:v>46.4</c:v>
                </c:pt>
                <c:pt idx="4057">
                  <c:v>45.2</c:v>
                </c:pt>
                <c:pt idx="4058">
                  <c:v>43.4</c:v>
                </c:pt>
                <c:pt idx="4059">
                  <c:v>44.4</c:v>
                </c:pt>
                <c:pt idx="4060">
                  <c:v>44.9</c:v>
                </c:pt>
                <c:pt idx="4061">
                  <c:v>43.4</c:v>
                </c:pt>
                <c:pt idx="4062">
                  <c:v>44.8</c:v>
                </c:pt>
                <c:pt idx="4063">
                  <c:v>45.5</c:v>
                </c:pt>
                <c:pt idx="4064">
                  <c:v>42.7</c:v>
                </c:pt>
                <c:pt idx="4065">
                  <c:v>34.799999999999997</c:v>
                </c:pt>
                <c:pt idx="4066">
                  <c:v>39.700000000000003</c:v>
                </c:pt>
                <c:pt idx="4067">
                  <c:v>42.6</c:v>
                </c:pt>
                <c:pt idx="4068">
                  <c:v>43.9</c:v>
                </c:pt>
                <c:pt idx="4069">
                  <c:v>42.1</c:v>
                </c:pt>
                <c:pt idx="4070">
                  <c:v>41.9</c:v>
                </c:pt>
                <c:pt idx="4071">
                  <c:v>46.8</c:v>
                </c:pt>
                <c:pt idx="4072">
                  <c:v>42.3</c:v>
                </c:pt>
                <c:pt idx="4073">
                  <c:v>47.3</c:v>
                </c:pt>
                <c:pt idx="4074">
                  <c:v>42.3</c:v>
                </c:pt>
                <c:pt idx="4075">
                  <c:v>42.7</c:v>
                </c:pt>
                <c:pt idx="4076">
                  <c:v>43.1</c:v>
                </c:pt>
                <c:pt idx="4077">
                  <c:v>46</c:v>
                </c:pt>
                <c:pt idx="4078">
                  <c:v>45.3</c:v>
                </c:pt>
                <c:pt idx="4135">
                  <c:v>36.299999999999997</c:v>
                </c:pt>
                <c:pt idx="4136">
                  <c:v>40.1</c:v>
                </c:pt>
                <c:pt idx="4137">
                  <c:v>37.700000000000003</c:v>
                </c:pt>
                <c:pt idx="4138">
                  <c:v>35.799999999999997</c:v>
                </c:pt>
                <c:pt idx="4139">
                  <c:v>37.799999999999997</c:v>
                </c:pt>
                <c:pt idx="4140">
                  <c:v>37.799999999999997</c:v>
                </c:pt>
                <c:pt idx="4141">
                  <c:v>37</c:v>
                </c:pt>
                <c:pt idx="4142">
                  <c:v>37.5</c:v>
                </c:pt>
                <c:pt idx="4143">
                  <c:v>37.700000000000003</c:v>
                </c:pt>
                <c:pt idx="4144">
                  <c:v>37.1</c:v>
                </c:pt>
                <c:pt idx="4145">
                  <c:v>39</c:v>
                </c:pt>
                <c:pt idx="4146">
                  <c:v>38.9</c:v>
                </c:pt>
                <c:pt idx="4147">
                  <c:v>38.1</c:v>
                </c:pt>
                <c:pt idx="4148">
                  <c:v>36.700000000000003</c:v>
                </c:pt>
                <c:pt idx="4149">
                  <c:v>40.4</c:v>
                </c:pt>
                <c:pt idx="4150">
                  <c:v>41.7</c:v>
                </c:pt>
                <c:pt idx="4151">
                  <c:v>37.4</c:v>
                </c:pt>
                <c:pt idx="4152">
                  <c:v>39.1</c:v>
                </c:pt>
                <c:pt idx="4153">
                  <c:v>36.1</c:v>
                </c:pt>
                <c:pt idx="4154">
                  <c:v>39.6</c:v>
                </c:pt>
                <c:pt idx="4155">
                  <c:v>37.9</c:v>
                </c:pt>
                <c:pt idx="4156">
                  <c:v>36.1</c:v>
                </c:pt>
                <c:pt idx="4157">
                  <c:v>37.9</c:v>
                </c:pt>
                <c:pt idx="4158">
                  <c:v>38</c:v>
                </c:pt>
                <c:pt idx="4159">
                  <c:v>38</c:v>
                </c:pt>
                <c:pt idx="4160">
                  <c:v>37.5</c:v>
                </c:pt>
                <c:pt idx="4161">
                  <c:v>37.700000000000003</c:v>
                </c:pt>
                <c:pt idx="4162">
                  <c:v>34.9</c:v>
                </c:pt>
                <c:pt idx="4163">
                  <c:v>35.1</c:v>
                </c:pt>
                <c:pt idx="4164">
                  <c:v>33.4</c:v>
                </c:pt>
                <c:pt idx="4165">
                  <c:v>39.4</c:v>
                </c:pt>
                <c:pt idx="4166">
                  <c:v>32.9</c:v>
                </c:pt>
                <c:pt idx="4167">
                  <c:v>32.9</c:v>
                </c:pt>
                <c:pt idx="4168">
                  <c:v>32.9</c:v>
                </c:pt>
                <c:pt idx="4169">
                  <c:v>33.4</c:v>
                </c:pt>
                <c:pt idx="4170">
                  <c:v>31.5</c:v>
                </c:pt>
                <c:pt idx="4171">
                  <c:v>33.4</c:v>
                </c:pt>
                <c:pt idx="4172">
                  <c:v>33.9</c:v>
                </c:pt>
                <c:pt idx="4173">
                  <c:v>33.9</c:v>
                </c:pt>
                <c:pt idx="4174">
                  <c:v>36.799999999999997</c:v>
                </c:pt>
                <c:pt idx="4175">
                  <c:v>33.1</c:v>
                </c:pt>
                <c:pt idx="4176">
                  <c:v>31.6</c:v>
                </c:pt>
                <c:pt idx="4177">
                  <c:v>32.700000000000003</c:v>
                </c:pt>
                <c:pt idx="4178">
                  <c:v>31.5</c:v>
                </c:pt>
                <c:pt idx="4179">
                  <c:v>32.9</c:v>
                </c:pt>
                <c:pt idx="4180">
                  <c:v>31.9</c:v>
                </c:pt>
                <c:pt idx="4181">
                  <c:v>30.3</c:v>
                </c:pt>
                <c:pt idx="4182">
                  <c:v>32.9</c:v>
                </c:pt>
                <c:pt idx="4271">
                  <c:v>26.6</c:v>
                </c:pt>
                <c:pt idx="4272">
                  <c:v>23.7</c:v>
                </c:pt>
                <c:pt idx="4273">
                  <c:v>26.1</c:v>
                </c:pt>
                <c:pt idx="4274">
                  <c:v>25.7</c:v>
                </c:pt>
                <c:pt idx="4275">
                  <c:v>27.8</c:v>
                </c:pt>
                <c:pt idx="4276">
                  <c:v>29.4</c:v>
                </c:pt>
                <c:pt idx="4277">
                  <c:v>32.4</c:v>
                </c:pt>
                <c:pt idx="4278">
                  <c:v>31.8</c:v>
                </c:pt>
                <c:pt idx="4279">
                  <c:v>29.8</c:v>
                </c:pt>
                <c:pt idx="4280">
                  <c:v>30.9</c:v>
                </c:pt>
                <c:pt idx="4281">
                  <c:v>28.5</c:v>
                </c:pt>
                <c:pt idx="4282">
                  <c:v>27.7</c:v>
                </c:pt>
                <c:pt idx="4283">
                  <c:v>30.7</c:v>
                </c:pt>
                <c:pt idx="4284">
                  <c:v>29.9</c:v>
                </c:pt>
                <c:pt idx="4285">
                  <c:v>32.700000000000003</c:v>
                </c:pt>
                <c:pt idx="4286">
                  <c:v>31.8</c:v>
                </c:pt>
                <c:pt idx="4287">
                  <c:v>32.1</c:v>
                </c:pt>
                <c:pt idx="4288">
                  <c:v>32.4</c:v>
                </c:pt>
                <c:pt idx="4289">
                  <c:v>33.799999999999997</c:v>
                </c:pt>
                <c:pt idx="4290">
                  <c:v>35.4</c:v>
                </c:pt>
                <c:pt idx="4291">
                  <c:v>30.9</c:v>
                </c:pt>
                <c:pt idx="4292">
                  <c:v>33.6</c:v>
                </c:pt>
                <c:pt idx="4293">
                  <c:v>33.4</c:v>
                </c:pt>
                <c:pt idx="4294">
                  <c:v>33.799999999999997</c:v>
                </c:pt>
                <c:pt idx="4295">
                  <c:v>32.9</c:v>
                </c:pt>
                <c:pt idx="4296">
                  <c:v>33.6</c:v>
                </c:pt>
                <c:pt idx="4297">
                  <c:v>34.5</c:v>
                </c:pt>
                <c:pt idx="4298">
                  <c:v>33.5</c:v>
                </c:pt>
                <c:pt idx="4299">
                  <c:v>32.299999999999997</c:v>
                </c:pt>
                <c:pt idx="4300">
                  <c:v>31.1</c:v>
                </c:pt>
                <c:pt idx="4301">
                  <c:v>34.4</c:v>
                </c:pt>
                <c:pt idx="4302">
                  <c:v>35.799999999999997</c:v>
                </c:pt>
                <c:pt idx="4303">
                  <c:v>34.6</c:v>
                </c:pt>
                <c:pt idx="4304">
                  <c:v>35.5</c:v>
                </c:pt>
                <c:pt idx="4305">
                  <c:v>37.299999999999997</c:v>
                </c:pt>
                <c:pt idx="4306">
                  <c:v>32.200000000000003</c:v>
                </c:pt>
                <c:pt idx="4307">
                  <c:v>38.700000000000003</c:v>
                </c:pt>
                <c:pt idx="4308">
                  <c:v>36.200000000000003</c:v>
                </c:pt>
                <c:pt idx="4309">
                  <c:v>37.1</c:v>
                </c:pt>
                <c:pt idx="4310">
                  <c:v>36.299999999999997</c:v>
                </c:pt>
                <c:pt idx="4311">
                  <c:v>36.5</c:v>
                </c:pt>
                <c:pt idx="4312">
                  <c:v>34.200000000000003</c:v>
                </c:pt>
                <c:pt idx="4313">
                  <c:v>35.6</c:v>
                </c:pt>
                <c:pt idx="4314">
                  <c:v>36.299999999999997</c:v>
                </c:pt>
                <c:pt idx="4315">
                  <c:v>37.9</c:v>
                </c:pt>
                <c:pt idx="4316">
                  <c:v>38.5</c:v>
                </c:pt>
                <c:pt idx="4317">
                  <c:v>35.200000000000003</c:v>
                </c:pt>
                <c:pt idx="4417">
                  <c:v>43</c:v>
                </c:pt>
                <c:pt idx="4418">
                  <c:v>37.299999999999997</c:v>
                </c:pt>
                <c:pt idx="4419">
                  <c:v>40.5</c:v>
                </c:pt>
                <c:pt idx="4420">
                  <c:v>40.200000000000003</c:v>
                </c:pt>
                <c:pt idx="4421">
                  <c:v>40</c:v>
                </c:pt>
                <c:pt idx="4422">
                  <c:v>40.299999999999997</c:v>
                </c:pt>
                <c:pt idx="4423">
                  <c:v>40</c:v>
                </c:pt>
                <c:pt idx="4424">
                  <c:v>36.5</c:v>
                </c:pt>
                <c:pt idx="4425">
                  <c:v>41</c:v>
                </c:pt>
                <c:pt idx="4426">
                  <c:v>40.4</c:v>
                </c:pt>
                <c:pt idx="4427">
                  <c:v>39.4</c:v>
                </c:pt>
                <c:pt idx="4428">
                  <c:v>40.9</c:v>
                </c:pt>
                <c:pt idx="4429">
                  <c:v>40</c:v>
                </c:pt>
                <c:pt idx="4430">
                  <c:v>44</c:v>
                </c:pt>
                <c:pt idx="4431">
                  <c:v>43.2</c:v>
                </c:pt>
                <c:pt idx="4432">
                  <c:v>40.299999999999997</c:v>
                </c:pt>
                <c:pt idx="4433">
                  <c:v>41.9</c:v>
                </c:pt>
                <c:pt idx="4434">
                  <c:v>41.4</c:v>
                </c:pt>
                <c:pt idx="4435">
                  <c:v>40</c:v>
                </c:pt>
                <c:pt idx="4436">
                  <c:v>44.2</c:v>
                </c:pt>
                <c:pt idx="4437">
                  <c:v>40.9</c:v>
                </c:pt>
                <c:pt idx="4438">
                  <c:v>41.3</c:v>
                </c:pt>
                <c:pt idx="4439">
                  <c:v>39.299999999999997</c:v>
                </c:pt>
                <c:pt idx="4440">
                  <c:v>40.299999999999997</c:v>
                </c:pt>
                <c:pt idx="4441">
                  <c:v>38.700000000000003</c:v>
                </c:pt>
                <c:pt idx="4442">
                  <c:v>42.3</c:v>
                </c:pt>
                <c:pt idx="4443">
                  <c:v>43.8</c:v>
                </c:pt>
                <c:pt idx="4444">
                  <c:v>41</c:v>
                </c:pt>
                <c:pt idx="4445">
                  <c:v>38.9</c:v>
                </c:pt>
                <c:pt idx="4446">
                  <c:v>41.8</c:v>
                </c:pt>
                <c:pt idx="4447">
                  <c:v>42.6</c:v>
                </c:pt>
                <c:pt idx="4448">
                  <c:v>40.200000000000003</c:v>
                </c:pt>
                <c:pt idx="4449">
                  <c:v>39</c:v>
                </c:pt>
                <c:pt idx="4450">
                  <c:v>44.1</c:v>
                </c:pt>
                <c:pt idx="4451">
                  <c:v>43.8</c:v>
                </c:pt>
                <c:pt idx="4452">
                  <c:v>41.9</c:v>
                </c:pt>
                <c:pt idx="4453">
                  <c:v>41.9</c:v>
                </c:pt>
                <c:pt idx="4454">
                  <c:v>41.1</c:v>
                </c:pt>
                <c:pt idx="4455">
                  <c:v>42.4</c:v>
                </c:pt>
                <c:pt idx="4456">
                  <c:v>39.6</c:v>
                </c:pt>
                <c:pt idx="4457">
                  <c:v>40.9</c:v>
                </c:pt>
                <c:pt idx="4458">
                  <c:v>42.5</c:v>
                </c:pt>
                <c:pt idx="4459">
                  <c:v>41</c:v>
                </c:pt>
                <c:pt idx="4460">
                  <c:v>40.700000000000003</c:v>
                </c:pt>
                <c:pt idx="4461">
                  <c:v>40.200000000000003</c:v>
                </c:pt>
                <c:pt idx="4462">
                  <c:v>40.200000000000003</c:v>
                </c:pt>
                <c:pt idx="4463">
                  <c:v>37.9</c:v>
                </c:pt>
                <c:pt idx="4464">
                  <c:v>39.200000000000003</c:v>
                </c:pt>
                <c:pt idx="4594">
                  <c:v>31.1</c:v>
                </c:pt>
                <c:pt idx="4595">
                  <c:v>31.5</c:v>
                </c:pt>
                <c:pt idx="4596">
                  <c:v>31.1</c:v>
                </c:pt>
                <c:pt idx="4597">
                  <c:v>32.5</c:v>
                </c:pt>
                <c:pt idx="4598">
                  <c:v>31.1</c:v>
                </c:pt>
                <c:pt idx="4599">
                  <c:v>29.6</c:v>
                </c:pt>
                <c:pt idx="4600">
                  <c:v>21.8</c:v>
                </c:pt>
                <c:pt idx="4601">
                  <c:v>23.6</c:v>
                </c:pt>
                <c:pt idx="4602">
                  <c:v>26.1</c:v>
                </c:pt>
                <c:pt idx="4603">
                  <c:v>28.3</c:v>
                </c:pt>
                <c:pt idx="4604">
                  <c:v>26.8</c:v>
                </c:pt>
                <c:pt idx="4605">
                  <c:v>28.3</c:v>
                </c:pt>
                <c:pt idx="4606">
                  <c:v>28.4</c:v>
                </c:pt>
                <c:pt idx="4607">
                  <c:v>28.9</c:v>
                </c:pt>
                <c:pt idx="4608">
                  <c:v>32</c:v>
                </c:pt>
                <c:pt idx="4609">
                  <c:v>34.5</c:v>
                </c:pt>
                <c:pt idx="4610">
                  <c:v>34.1</c:v>
                </c:pt>
                <c:pt idx="4611">
                  <c:v>34.200000000000003</c:v>
                </c:pt>
                <c:pt idx="4612">
                  <c:v>32.700000000000003</c:v>
                </c:pt>
                <c:pt idx="4613">
                  <c:v>37.200000000000003</c:v>
                </c:pt>
                <c:pt idx="4614">
                  <c:v>38</c:v>
                </c:pt>
                <c:pt idx="4615">
                  <c:v>34.5</c:v>
                </c:pt>
                <c:pt idx="4616">
                  <c:v>38.700000000000003</c:v>
                </c:pt>
                <c:pt idx="4617">
                  <c:v>36.299999999999997</c:v>
                </c:pt>
                <c:pt idx="4618">
                  <c:v>40.200000000000003</c:v>
                </c:pt>
                <c:pt idx="4619">
                  <c:v>38.700000000000003</c:v>
                </c:pt>
                <c:pt idx="4620">
                  <c:v>39.1</c:v>
                </c:pt>
                <c:pt idx="4621">
                  <c:v>38.799999999999997</c:v>
                </c:pt>
                <c:pt idx="4622">
                  <c:v>43.5</c:v>
                </c:pt>
                <c:pt idx="4623">
                  <c:v>36.1</c:v>
                </c:pt>
                <c:pt idx="4624">
                  <c:v>40.799999999999997</c:v>
                </c:pt>
                <c:pt idx="4625">
                  <c:v>42</c:v>
                </c:pt>
                <c:pt idx="4626">
                  <c:v>43.4</c:v>
                </c:pt>
                <c:pt idx="4627">
                  <c:v>42.4</c:v>
                </c:pt>
                <c:pt idx="4628">
                  <c:v>42.5</c:v>
                </c:pt>
                <c:pt idx="4629">
                  <c:v>45.9</c:v>
                </c:pt>
                <c:pt idx="4630">
                  <c:v>42</c:v>
                </c:pt>
                <c:pt idx="4631">
                  <c:v>40</c:v>
                </c:pt>
                <c:pt idx="4632">
                  <c:v>41.1</c:v>
                </c:pt>
                <c:pt idx="4633">
                  <c:v>43.8</c:v>
                </c:pt>
                <c:pt idx="4634">
                  <c:v>43.4</c:v>
                </c:pt>
                <c:pt idx="4635">
                  <c:v>43.7</c:v>
                </c:pt>
                <c:pt idx="4636">
                  <c:v>41.1</c:v>
                </c:pt>
                <c:pt idx="4637">
                  <c:v>40.4</c:v>
                </c:pt>
                <c:pt idx="4638">
                  <c:v>43.6</c:v>
                </c:pt>
                <c:pt idx="4639">
                  <c:v>40.299999999999997</c:v>
                </c:pt>
                <c:pt idx="4640">
                  <c:v>41.4</c:v>
                </c:pt>
                <c:pt idx="4641">
                  <c:v>41.8</c:v>
                </c:pt>
                <c:pt idx="4790">
                  <c:v>19.399999999999999</c:v>
                </c:pt>
                <c:pt idx="4791">
                  <c:v>23.9</c:v>
                </c:pt>
                <c:pt idx="4792">
                  <c:v>22.9</c:v>
                </c:pt>
                <c:pt idx="4793">
                  <c:v>23.3</c:v>
                </c:pt>
                <c:pt idx="4794">
                  <c:v>20.6</c:v>
                </c:pt>
                <c:pt idx="4795">
                  <c:v>21.1</c:v>
                </c:pt>
                <c:pt idx="4796">
                  <c:v>14.8</c:v>
                </c:pt>
                <c:pt idx="4797">
                  <c:v>14.9</c:v>
                </c:pt>
                <c:pt idx="4798">
                  <c:v>11.7</c:v>
                </c:pt>
                <c:pt idx="4799">
                  <c:v>14.3</c:v>
                </c:pt>
                <c:pt idx="4800">
                  <c:v>14.7</c:v>
                </c:pt>
                <c:pt idx="4801">
                  <c:v>17.5</c:v>
                </c:pt>
                <c:pt idx="4802">
                  <c:v>13.6</c:v>
                </c:pt>
                <c:pt idx="4803">
                  <c:v>16</c:v>
                </c:pt>
                <c:pt idx="4804">
                  <c:v>17.100000000000001</c:v>
                </c:pt>
                <c:pt idx="4805">
                  <c:v>17.899999999999999</c:v>
                </c:pt>
                <c:pt idx="4806">
                  <c:v>14.2</c:v>
                </c:pt>
                <c:pt idx="4807">
                  <c:v>17.399999999999999</c:v>
                </c:pt>
                <c:pt idx="4808">
                  <c:v>19</c:v>
                </c:pt>
                <c:pt idx="4809">
                  <c:v>18.5</c:v>
                </c:pt>
                <c:pt idx="4810">
                  <c:v>16.899999999999999</c:v>
                </c:pt>
                <c:pt idx="4811">
                  <c:v>14.3</c:v>
                </c:pt>
                <c:pt idx="4812">
                  <c:v>17.899999999999999</c:v>
                </c:pt>
                <c:pt idx="4813">
                  <c:v>17.399999999999999</c:v>
                </c:pt>
                <c:pt idx="4814">
                  <c:v>23.1</c:v>
                </c:pt>
                <c:pt idx="4815">
                  <c:v>18.100000000000001</c:v>
                </c:pt>
                <c:pt idx="4816">
                  <c:v>23.3</c:v>
                </c:pt>
                <c:pt idx="4817">
                  <c:v>17.600000000000001</c:v>
                </c:pt>
                <c:pt idx="4818">
                  <c:v>20.9</c:v>
                </c:pt>
                <c:pt idx="4819">
                  <c:v>23.5</c:v>
                </c:pt>
                <c:pt idx="4820">
                  <c:v>19.600000000000001</c:v>
                </c:pt>
                <c:pt idx="4821">
                  <c:v>19.5</c:v>
                </c:pt>
                <c:pt idx="4822">
                  <c:v>21</c:v>
                </c:pt>
                <c:pt idx="4823">
                  <c:v>23.2</c:v>
                </c:pt>
                <c:pt idx="4824">
                  <c:v>21.9</c:v>
                </c:pt>
                <c:pt idx="4825">
                  <c:v>15.1</c:v>
                </c:pt>
                <c:pt idx="4826">
                  <c:v>15.2</c:v>
                </c:pt>
                <c:pt idx="4827">
                  <c:v>14.8</c:v>
                </c:pt>
                <c:pt idx="4828">
                  <c:v>18.100000000000001</c:v>
                </c:pt>
                <c:pt idx="4829">
                  <c:v>19.2</c:v>
                </c:pt>
                <c:pt idx="4830">
                  <c:v>16</c:v>
                </c:pt>
                <c:pt idx="4831">
                  <c:v>21.1</c:v>
                </c:pt>
                <c:pt idx="4832">
                  <c:v>20.399999999999999</c:v>
                </c:pt>
                <c:pt idx="4833">
                  <c:v>19.2</c:v>
                </c:pt>
                <c:pt idx="4834">
                  <c:v>20</c:v>
                </c:pt>
                <c:pt idx="4835">
                  <c:v>18.8</c:v>
                </c:pt>
                <c:pt idx="4836">
                  <c:v>21</c:v>
                </c:pt>
                <c:pt idx="5027">
                  <c:v>52.7</c:v>
                </c:pt>
                <c:pt idx="5028">
                  <c:v>54.3</c:v>
                </c:pt>
                <c:pt idx="5029">
                  <c:v>53.2</c:v>
                </c:pt>
                <c:pt idx="5030">
                  <c:v>52.1</c:v>
                </c:pt>
                <c:pt idx="5031">
                  <c:v>53.2</c:v>
                </c:pt>
                <c:pt idx="5032">
                  <c:v>50.2</c:v>
                </c:pt>
                <c:pt idx="5033">
                  <c:v>45.7</c:v>
                </c:pt>
                <c:pt idx="5034">
                  <c:v>49.6</c:v>
                </c:pt>
                <c:pt idx="5035">
                  <c:v>45.8</c:v>
                </c:pt>
                <c:pt idx="5036">
                  <c:v>44.2</c:v>
                </c:pt>
                <c:pt idx="5037">
                  <c:v>44.3</c:v>
                </c:pt>
                <c:pt idx="5038">
                  <c:v>48.3</c:v>
                </c:pt>
                <c:pt idx="5039">
                  <c:v>43.3</c:v>
                </c:pt>
                <c:pt idx="5040">
                  <c:v>46.4</c:v>
                </c:pt>
                <c:pt idx="5041">
                  <c:v>48</c:v>
                </c:pt>
                <c:pt idx="5042">
                  <c:v>50.4</c:v>
                </c:pt>
                <c:pt idx="5043">
                  <c:v>49.3</c:v>
                </c:pt>
                <c:pt idx="5044">
                  <c:v>50.3</c:v>
                </c:pt>
                <c:pt idx="5045">
                  <c:v>48.6</c:v>
                </c:pt>
                <c:pt idx="5046">
                  <c:v>45.1</c:v>
                </c:pt>
                <c:pt idx="5047">
                  <c:v>41.9</c:v>
                </c:pt>
                <c:pt idx="5048">
                  <c:v>44.8</c:v>
                </c:pt>
                <c:pt idx="5049">
                  <c:v>45.4</c:v>
                </c:pt>
                <c:pt idx="5050">
                  <c:v>42.9</c:v>
                </c:pt>
                <c:pt idx="5051">
                  <c:v>46.1</c:v>
                </c:pt>
                <c:pt idx="5052">
                  <c:v>47</c:v>
                </c:pt>
                <c:pt idx="5053">
                  <c:v>46.1</c:v>
                </c:pt>
                <c:pt idx="5054">
                  <c:v>45.8</c:v>
                </c:pt>
                <c:pt idx="5055">
                  <c:v>47.2</c:v>
                </c:pt>
                <c:pt idx="5056">
                  <c:v>44</c:v>
                </c:pt>
                <c:pt idx="5057">
                  <c:v>43.3</c:v>
                </c:pt>
                <c:pt idx="5058">
                  <c:v>47.2</c:v>
                </c:pt>
                <c:pt idx="5059">
                  <c:v>46.5</c:v>
                </c:pt>
                <c:pt idx="5060">
                  <c:v>49</c:v>
                </c:pt>
                <c:pt idx="5061">
                  <c:v>46.4</c:v>
                </c:pt>
                <c:pt idx="5062">
                  <c:v>47.7</c:v>
                </c:pt>
                <c:pt idx="5063">
                  <c:v>50.3</c:v>
                </c:pt>
                <c:pt idx="5064">
                  <c:v>50.5</c:v>
                </c:pt>
                <c:pt idx="5065">
                  <c:v>45.7</c:v>
                </c:pt>
                <c:pt idx="5066">
                  <c:v>49</c:v>
                </c:pt>
                <c:pt idx="5067">
                  <c:v>47.8</c:v>
                </c:pt>
                <c:pt idx="5068">
                  <c:v>50</c:v>
                </c:pt>
                <c:pt idx="5069">
                  <c:v>51</c:v>
                </c:pt>
                <c:pt idx="5070">
                  <c:v>50.8</c:v>
                </c:pt>
                <c:pt idx="5071">
                  <c:v>51.7</c:v>
                </c:pt>
                <c:pt idx="5072">
                  <c:v>53.1</c:v>
                </c:pt>
                <c:pt idx="5073">
                  <c:v>55.7</c:v>
                </c:pt>
                <c:pt idx="5264">
                  <c:v>57</c:v>
                </c:pt>
                <c:pt idx="5265">
                  <c:v>53.8</c:v>
                </c:pt>
                <c:pt idx="5266">
                  <c:v>56</c:v>
                </c:pt>
                <c:pt idx="5267">
                  <c:v>54.6</c:v>
                </c:pt>
                <c:pt idx="5268">
                  <c:v>50</c:v>
                </c:pt>
                <c:pt idx="5269">
                  <c:v>49.7</c:v>
                </c:pt>
                <c:pt idx="5270">
                  <c:v>50.7</c:v>
                </c:pt>
                <c:pt idx="5271">
                  <c:v>50.6</c:v>
                </c:pt>
                <c:pt idx="5272">
                  <c:v>50.9</c:v>
                </c:pt>
                <c:pt idx="5273">
                  <c:v>49.3</c:v>
                </c:pt>
                <c:pt idx="5274">
                  <c:v>49.9</c:v>
                </c:pt>
                <c:pt idx="5275">
                  <c:v>48.6</c:v>
                </c:pt>
                <c:pt idx="5276">
                  <c:v>51.5</c:v>
                </c:pt>
                <c:pt idx="5277">
                  <c:v>48.2</c:v>
                </c:pt>
                <c:pt idx="5278">
                  <c:v>48.1</c:v>
                </c:pt>
                <c:pt idx="5279">
                  <c:v>52.8</c:v>
                </c:pt>
                <c:pt idx="5280">
                  <c:v>48.1</c:v>
                </c:pt>
                <c:pt idx="5281">
                  <c:v>52.2</c:v>
                </c:pt>
                <c:pt idx="5282">
                  <c:v>52.4</c:v>
                </c:pt>
                <c:pt idx="5283">
                  <c:v>52.9</c:v>
                </c:pt>
                <c:pt idx="5284">
                  <c:v>54.7</c:v>
                </c:pt>
                <c:pt idx="5285">
                  <c:v>53.2</c:v>
                </c:pt>
                <c:pt idx="5286">
                  <c:v>56.3</c:v>
                </c:pt>
                <c:pt idx="5287">
                  <c:v>52.6</c:v>
                </c:pt>
                <c:pt idx="5288">
                  <c:v>55.8</c:v>
                </c:pt>
                <c:pt idx="5289">
                  <c:v>52.1</c:v>
                </c:pt>
                <c:pt idx="5290">
                  <c:v>56</c:v>
                </c:pt>
                <c:pt idx="5291">
                  <c:v>56.7</c:v>
                </c:pt>
                <c:pt idx="5292">
                  <c:v>58.4</c:v>
                </c:pt>
                <c:pt idx="5293">
                  <c:v>58</c:v>
                </c:pt>
                <c:pt idx="5294">
                  <c:v>54.6</c:v>
                </c:pt>
                <c:pt idx="5295">
                  <c:v>56</c:v>
                </c:pt>
                <c:pt idx="5296">
                  <c:v>54.8</c:v>
                </c:pt>
                <c:pt idx="5297">
                  <c:v>55.8</c:v>
                </c:pt>
                <c:pt idx="5298">
                  <c:v>52.8</c:v>
                </c:pt>
                <c:pt idx="5299">
                  <c:v>52.9</c:v>
                </c:pt>
                <c:pt idx="5300">
                  <c:v>52.1</c:v>
                </c:pt>
                <c:pt idx="5301">
                  <c:v>55.7</c:v>
                </c:pt>
                <c:pt idx="5302">
                  <c:v>51.9</c:v>
                </c:pt>
                <c:pt idx="5303">
                  <c:v>55.1</c:v>
                </c:pt>
                <c:pt idx="5304">
                  <c:v>51.9</c:v>
                </c:pt>
                <c:pt idx="5305">
                  <c:v>52.4</c:v>
                </c:pt>
                <c:pt idx="5306">
                  <c:v>50.9</c:v>
                </c:pt>
                <c:pt idx="5307">
                  <c:v>52.9</c:v>
                </c:pt>
                <c:pt idx="5308">
                  <c:v>53.9</c:v>
                </c:pt>
                <c:pt idx="5309">
                  <c:v>55.2</c:v>
                </c:pt>
                <c:pt idx="5310">
                  <c:v>55.9</c:v>
                </c:pt>
                <c:pt idx="5532">
                  <c:v>62.3</c:v>
                </c:pt>
                <c:pt idx="5533">
                  <c:v>64.8</c:v>
                </c:pt>
                <c:pt idx="5534">
                  <c:v>65.2</c:v>
                </c:pt>
                <c:pt idx="5535">
                  <c:v>63.3</c:v>
                </c:pt>
                <c:pt idx="5536">
                  <c:v>66.2</c:v>
                </c:pt>
                <c:pt idx="5537">
                  <c:v>65</c:v>
                </c:pt>
                <c:pt idx="5538">
                  <c:v>62.1</c:v>
                </c:pt>
                <c:pt idx="5539">
                  <c:v>62.3</c:v>
                </c:pt>
                <c:pt idx="5540">
                  <c:v>60.9</c:v>
                </c:pt>
                <c:pt idx="5541">
                  <c:v>62.9</c:v>
                </c:pt>
                <c:pt idx="5542">
                  <c:v>61.6</c:v>
                </c:pt>
                <c:pt idx="5543">
                  <c:v>60.6</c:v>
                </c:pt>
                <c:pt idx="5544">
                  <c:v>63.2</c:v>
                </c:pt>
                <c:pt idx="5545">
                  <c:v>63.3</c:v>
                </c:pt>
                <c:pt idx="5546">
                  <c:v>62.3</c:v>
                </c:pt>
                <c:pt idx="5547">
                  <c:v>62</c:v>
                </c:pt>
                <c:pt idx="5548">
                  <c:v>62.5</c:v>
                </c:pt>
                <c:pt idx="5549">
                  <c:v>60.7</c:v>
                </c:pt>
                <c:pt idx="5550">
                  <c:v>63.6</c:v>
                </c:pt>
                <c:pt idx="5551">
                  <c:v>62</c:v>
                </c:pt>
                <c:pt idx="5552">
                  <c:v>63.3</c:v>
                </c:pt>
                <c:pt idx="5553">
                  <c:v>63.5</c:v>
                </c:pt>
                <c:pt idx="5554">
                  <c:v>61.6</c:v>
                </c:pt>
                <c:pt idx="5555">
                  <c:v>63.1</c:v>
                </c:pt>
                <c:pt idx="5556">
                  <c:v>62.3</c:v>
                </c:pt>
                <c:pt idx="5557">
                  <c:v>61.7</c:v>
                </c:pt>
                <c:pt idx="5558">
                  <c:v>61.7</c:v>
                </c:pt>
                <c:pt idx="5559">
                  <c:v>65.599999999999994</c:v>
                </c:pt>
                <c:pt idx="5560">
                  <c:v>63.9</c:v>
                </c:pt>
                <c:pt idx="5561">
                  <c:v>57.6</c:v>
                </c:pt>
                <c:pt idx="5562">
                  <c:v>59.5</c:v>
                </c:pt>
                <c:pt idx="5563">
                  <c:v>61.5</c:v>
                </c:pt>
                <c:pt idx="5564">
                  <c:v>57.6</c:v>
                </c:pt>
                <c:pt idx="5565">
                  <c:v>59.7</c:v>
                </c:pt>
                <c:pt idx="5566">
                  <c:v>56.2</c:v>
                </c:pt>
                <c:pt idx="5567">
                  <c:v>56.8</c:v>
                </c:pt>
                <c:pt idx="5568">
                  <c:v>58</c:v>
                </c:pt>
                <c:pt idx="5569">
                  <c:v>56.2</c:v>
                </c:pt>
                <c:pt idx="5570">
                  <c:v>58.2</c:v>
                </c:pt>
                <c:pt idx="5571">
                  <c:v>57.4</c:v>
                </c:pt>
                <c:pt idx="5572">
                  <c:v>59.5</c:v>
                </c:pt>
                <c:pt idx="5573">
                  <c:v>57.9</c:v>
                </c:pt>
                <c:pt idx="5574">
                  <c:v>57.7</c:v>
                </c:pt>
                <c:pt idx="5575">
                  <c:v>58.2</c:v>
                </c:pt>
                <c:pt idx="5576">
                  <c:v>55.7</c:v>
                </c:pt>
                <c:pt idx="5577">
                  <c:v>56.8</c:v>
                </c:pt>
                <c:pt idx="5578">
                  <c:v>56.4</c:v>
                </c:pt>
                <c:pt idx="5820">
                  <c:v>74.2</c:v>
                </c:pt>
                <c:pt idx="5821">
                  <c:v>76.099999999999994</c:v>
                </c:pt>
                <c:pt idx="5822">
                  <c:v>76.400000000000006</c:v>
                </c:pt>
                <c:pt idx="5823">
                  <c:v>80</c:v>
                </c:pt>
                <c:pt idx="5824">
                  <c:v>81.400000000000006</c:v>
                </c:pt>
                <c:pt idx="5825">
                  <c:v>81.099999999999994</c:v>
                </c:pt>
                <c:pt idx="5826">
                  <c:v>85.1</c:v>
                </c:pt>
                <c:pt idx="5827">
                  <c:v>82</c:v>
                </c:pt>
                <c:pt idx="5828">
                  <c:v>79.900000000000006</c:v>
                </c:pt>
                <c:pt idx="5829">
                  <c:v>81.400000000000006</c:v>
                </c:pt>
                <c:pt idx="5830">
                  <c:v>79.3</c:v>
                </c:pt>
                <c:pt idx="5831">
                  <c:v>83.4</c:v>
                </c:pt>
                <c:pt idx="5832">
                  <c:v>85.5</c:v>
                </c:pt>
                <c:pt idx="5833">
                  <c:v>76.7</c:v>
                </c:pt>
                <c:pt idx="5834">
                  <c:v>77.599999999999994</c:v>
                </c:pt>
                <c:pt idx="5835">
                  <c:v>79.8</c:v>
                </c:pt>
                <c:pt idx="5836">
                  <c:v>79.599999999999994</c:v>
                </c:pt>
                <c:pt idx="5837">
                  <c:v>82.3</c:v>
                </c:pt>
                <c:pt idx="5838">
                  <c:v>78.7</c:v>
                </c:pt>
                <c:pt idx="5839">
                  <c:v>82.3</c:v>
                </c:pt>
                <c:pt idx="5840">
                  <c:v>80.7</c:v>
                </c:pt>
                <c:pt idx="5841">
                  <c:v>83.2</c:v>
                </c:pt>
                <c:pt idx="5842">
                  <c:v>82.4</c:v>
                </c:pt>
                <c:pt idx="5843">
                  <c:v>79.5</c:v>
                </c:pt>
                <c:pt idx="5844">
                  <c:v>79.900000000000006</c:v>
                </c:pt>
                <c:pt idx="5845">
                  <c:v>81.7</c:v>
                </c:pt>
                <c:pt idx="5846">
                  <c:v>81.5</c:v>
                </c:pt>
                <c:pt idx="5847">
                  <c:v>80.900000000000006</c:v>
                </c:pt>
                <c:pt idx="5848">
                  <c:v>81.7</c:v>
                </c:pt>
                <c:pt idx="5849">
                  <c:v>79.599999999999994</c:v>
                </c:pt>
                <c:pt idx="5850">
                  <c:v>80.3</c:v>
                </c:pt>
                <c:pt idx="5851">
                  <c:v>79.5</c:v>
                </c:pt>
                <c:pt idx="5852">
                  <c:v>80</c:v>
                </c:pt>
                <c:pt idx="5853">
                  <c:v>81.2</c:v>
                </c:pt>
                <c:pt idx="5854">
                  <c:v>81.3</c:v>
                </c:pt>
                <c:pt idx="5855">
                  <c:v>81.900000000000006</c:v>
                </c:pt>
                <c:pt idx="5856">
                  <c:v>79.7</c:v>
                </c:pt>
                <c:pt idx="5857">
                  <c:v>78.099999999999994</c:v>
                </c:pt>
                <c:pt idx="5858">
                  <c:v>74</c:v>
                </c:pt>
                <c:pt idx="5859">
                  <c:v>76.099999999999994</c:v>
                </c:pt>
                <c:pt idx="5860">
                  <c:v>73.5</c:v>
                </c:pt>
                <c:pt idx="5861">
                  <c:v>75.5</c:v>
                </c:pt>
                <c:pt idx="5862">
                  <c:v>74.2</c:v>
                </c:pt>
                <c:pt idx="5863">
                  <c:v>75.2</c:v>
                </c:pt>
                <c:pt idx="5864">
                  <c:v>75.099999999999994</c:v>
                </c:pt>
                <c:pt idx="5865">
                  <c:v>75.8</c:v>
                </c:pt>
                <c:pt idx="5866">
                  <c:v>74.900000000000006</c:v>
                </c:pt>
                <c:pt idx="5867">
                  <c:v>72.400000000000006</c:v>
                </c:pt>
                <c:pt idx="6148">
                  <c:v>71.8</c:v>
                </c:pt>
                <c:pt idx="6149">
                  <c:v>71.400000000000006</c:v>
                </c:pt>
                <c:pt idx="6150">
                  <c:v>74.599999999999994</c:v>
                </c:pt>
                <c:pt idx="6151">
                  <c:v>75.5</c:v>
                </c:pt>
                <c:pt idx="6152">
                  <c:v>76.8</c:v>
                </c:pt>
                <c:pt idx="6153">
                  <c:v>72.599999999999994</c:v>
                </c:pt>
                <c:pt idx="6154">
                  <c:v>75.7</c:v>
                </c:pt>
                <c:pt idx="6155">
                  <c:v>72.2</c:v>
                </c:pt>
                <c:pt idx="6156">
                  <c:v>63.9</c:v>
                </c:pt>
                <c:pt idx="6157">
                  <c:v>56.5</c:v>
                </c:pt>
                <c:pt idx="6158">
                  <c:v>54.2</c:v>
                </c:pt>
                <c:pt idx="6159">
                  <c:v>54.7</c:v>
                </c:pt>
                <c:pt idx="6160">
                  <c:v>52.1</c:v>
                </c:pt>
                <c:pt idx="6161">
                  <c:v>46.9</c:v>
                </c:pt>
                <c:pt idx="6162">
                  <c:v>44.6</c:v>
                </c:pt>
                <c:pt idx="6163">
                  <c:v>54.8</c:v>
                </c:pt>
                <c:pt idx="6164">
                  <c:v>49.9</c:v>
                </c:pt>
                <c:pt idx="6165">
                  <c:v>49.5</c:v>
                </c:pt>
                <c:pt idx="6166">
                  <c:v>50.4</c:v>
                </c:pt>
                <c:pt idx="6167">
                  <c:v>51.5</c:v>
                </c:pt>
                <c:pt idx="6168">
                  <c:v>48.3</c:v>
                </c:pt>
                <c:pt idx="6169">
                  <c:v>50</c:v>
                </c:pt>
                <c:pt idx="6170">
                  <c:v>52</c:v>
                </c:pt>
                <c:pt idx="6171">
                  <c:v>49.9</c:v>
                </c:pt>
                <c:pt idx="6172">
                  <c:v>52.1</c:v>
                </c:pt>
                <c:pt idx="6173">
                  <c:v>47.6</c:v>
                </c:pt>
                <c:pt idx="6174">
                  <c:v>43.5</c:v>
                </c:pt>
                <c:pt idx="6175">
                  <c:v>48.1</c:v>
                </c:pt>
                <c:pt idx="6176">
                  <c:v>45.5</c:v>
                </c:pt>
                <c:pt idx="6177">
                  <c:v>48.2</c:v>
                </c:pt>
                <c:pt idx="6178">
                  <c:v>48</c:v>
                </c:pt>
                <c:pt idx="6179">
                  <c:v>47</c:v>
                </c:pt>
                <c:pt idx="6180">
                  <c:v>45.4</c:v>
                </c:pt>
                <c:pt idx="6181">
                  <c:v>44</c:v>
                </c:pt>
                <c:pt idx="6182">
                  <c:v>43.9</c:v>
                </c:pt>
                <c:pt idx="6183">
                  <c:v>40.700000000000003</c:v>
                </c:pt>
                <c:pt idx="6184">
                  <c:v>44.6</c:v>
                </c:pt>
                <c:pt idx="6185">
                  <c:v>40.4</c:v>
                </c:pt>
                <c:pt idx="6186">
                  <c:v>46.6</c:v>
                </c:pt>
                <c:pt idx="6187">
                  <c:v>43.6</c:v>
                </c:pt>
                <c:pt idx="6188">
                  <c:v>44</c:v>
                </c:pt>
                <c:pt idx="6189">
                  <c:v>42.9</c:v>
                </c:pt>
                <c:pt idx="6190">
                  <c:v>45.2</c:v>
                </c:pt>
                <c:pt idx="6191">
                  <c:v>46.8</c:v>
                </c:pt>
                <c:pt idx="6192">
                  <c:v>45.7</c:v>
                </c:pt>
                <c:pt idx="6193">
                  <c:v>49.7</c:v>
                </c:pt>
                <c:pt idx="6194">
                  <c:v>42.9</c:v>
                </c:pt>
                <c:pt idx="6462">
                  <c:v>44</c:v>
                </c:pt>
                <c:pt idx="6463">
                  <c:v>41.7</c:v>
                </c:pt>
                <c:pt idx="6464">
                  <c:v>39.700000000000003</c:v>
                </c:pt>
                <c:pt idx="6465">
                  <c:v>43.7</c:v>
                </c:pt>
                <c:pt idx="6466">
                  <c:v>40</c:v>
                </c:pt>
                <c:pt idx="6467">
                  <c:v>41.2</c:v>
                </c:pt>
                <c:pt idx="6468">
                  <c:v>37.4</c:v>
                </c:pt>
                <c:pt idx="6469">
                  <c:v>37.1</c:v>
                </c:pt>
                <c:pt idx="6470">
                  <c:v>38.299999999999997</c:v>
                </c:pt>
                <c:pt idx="6471">
                  <c:v>37.200000000000003</c:v>
                </c:pt>
                <c:pt idx="6472">
                  <c:v>33.9</c:v>
                </c:pt>
                <c:pt idx="6473">
                  <c:v>39.5</c:v>
                </c:pt>
                <c:pt idx="6474">
                  <c:v>37.799999999999997</c:v>
                </c:pt>
                <c:pt idx="6475">
                  <c:v>37.4</c:v>
                </c:pt>
                <c:pt idx="6476">
                  <c:v>35.200000000000003</c:v>
                </c:pt>
                <c:pt idx="6477">
                  <c:v>37.9</c:v>
                </c:pt>
                <c:pt idx="6478">
                  <c:v>36.6</c:v>
                </c:pt>
                <c:pt idx="6479">
                  <c:v>36.700000000000003</c:v>
                </c:pt>
                <c:pt idx="6480">
                  <c:v>36.6</c:v>
                </c:pt>
                <c:pt idx="6481">
                  <c:v>33.5</c:v>
                </c:pt>
                <c:pt idx="6482">
                  <c:v>36.200000000000003</c:v>
                </c:pt>
                <c:pt idx="6483">
                  <c:v>36.4</c:v>
                </c:pt>
                <c:pt idx="6484">
                  <c:v>37</c:v>
                </c:pt>
                <c:pt idx="6485">
                  <c:v>31</c:v>
                </c:pt>
                <c:pt idx="6486">
                  <c:v>35.700000000000003</c:v>
                </c:pt>
                <c:pt idx="6487">
                  <c:v>34.1</c:v>
                </c:pt>
                <c:pt idx="6488">
                  <c:v>30.8</c:v>
                </c:pt>
                <c:pt idx="6489">
                  <c:v>31.7</c:v>
                </c:pt>
                <c:pt idx="6490">
                  <c:v>28.3</c:v>
                </c:pt>
                <c:pt idx="6491">
                  <c:v>30.7</c:v>
                </c:pt>
                <c:pt idx="6492">
                  <c:v>28.4</c:v>
                </c:pt>
                <c:pt idx="6493">
                  <c:v>26.5</c:v>
                </c:pt>
                <c:pt idx="6494">
                  <c:v>21.8</c:v>
                </c:pt>
                <c:pt idx="6495">
                  <c:v>24.9</c:v>
                </c:pt>
                <c:pt idx="6496">
                  <c:v>25.5</c:v>
                </c:pt>
                <c:pt idx="6497">
                  <c:v>26.7</c:v>
                </c:pt>
                <c:pt idx="6498">
                  <c:v>27</c:v>
                </c:pt>
                <c:pt idx="6499">
                  <c:v>27.5</c:v>
                </c:pt>
                <c:pt idx="6500">
                  <c:v>26.6</c:v>
                </c:pt>
                <c:pt idx="6501">
                  <c:v>26.9</c:v>
                </c:pt>
                <c:pt idx="6502">
                  <c:v>30.1</c:v>
                </c:pt>
                <c:pt idx="6503">
                  <c:v>31.5</c:v>
                </c:pt>
                <c:pt idx="6504">
                  <c:v>36.700000000000003</c:v>
                </c:pt>
                <c:pt idx="6505">
                  <c:v>33.200000000000003</c:v>
                </c:pt>
                <c:pt idx="6506">
                  <c:v>34.5</c:v>
                </c:pt>
                <c:pt idx="6507">
                  <c:v>38</c:v>
                </c:pt>
                <c:pt idx="6508">
                  <c:v>40.1</c:v>
                </c:pt>
                <c:pt idx="6793">
                  <c:v>49.1</c:v>
                </c:pt>
                <c:pt idx="6794">
                  <c:v>47.5</c:v>
                </c:pt>
                <c:pt idx="6795">
                  <c:v>45.7</c:v>
                </c:pt>
                <c:pt idx="6796">
                  <c:v>47.7</c:v>
                </c:pt>
                <c:pt idx="6797">
                  <c:v>48</c:v>
                </c:pt>
                <c:pt idx="6798">
                  <c:v>44.4</c:v>
                </c:pt>
                <c:pt idx="6799">
                  <c:v>46.3</c:v>
                </c:pt>
                <c:pt idx="6800">
                  <c:v>44.2</c:v>
                </c:pt>
                <c:pt idx="6801">
                  <c:v>47.9</c:v>
                </c:pt>
                <c:pt idx="6802">
                  <c:v>43.1</c:v>
                </c:pt>
                <c:pt idx="6803">
                  <c:v>41.9</c:v>
                </c:pt>
                <c:pt idx="6804">
                  <c:v>41.2</c:v>
                </c:pt>
                <c:pt idx="6805">
                  <c:v>37.9</c:v>
                </c:pt>
                <c:pt idx="6806">
                  <c:v>43.5</c:v>
                </c:pt>
                <c:pt idx="6807">
                  <c:v>41.1</c:v>
                </c:pt>
                <c:pt idx="6808">
                  <c:v>40.299999999999997</c:v>
                </c:pt>
                <c:pt idx="6809">
                  <c:v>41</c:v>
                </c:pt>
                <c:pt idx="6810">
                  <c:v>38.299999999999997</c:v>
                </c:pt>
                <c:pt idx="6811">
                  <c:v>38.299999999999997</c:v>
                </c:pt>
                <c:pt idx="6812">
                  <c:v>37.700000000000003</c:v>
                </c:pt>
                <c:pt idx="6813">
                  <c:v>35.5</c:v>
                </c:pt>
                <c:pt idx="6814">
                  <c:v>34</c:v>
                </c:pt>
                <c:pt idx="6815">
                  <c:v>30.2</c:v>
                </c:pt>
                <c:pt idx="6816">
                  <c:v>34.200000000000003</c:v>
                </c:pt>
                <c:pt idx="6817">
                  <c:v>35.6</c:v>
                </c:pt>
                <c:pt idx="6818">
                  <c:v>30.2</c:v>
                </c:pt>
                <c:pt idx="6819">
                  <c:v>30.7</c:v>
                </c:pt>
                <c:pt idx="6820">
                  <c:v>28.3</c:v>
                </c:pt>
                <c:pt idx="6821">
                  <c:v>31.9</c:v>
                </c:pt>
                <c:pt idx="6822">
                  <c:v>30</c:v>
                </c:pt>
                <c:pt idx="6823">
                  <c:v>28.5</c:v>
                </c:pt>
                <c:pt idx="6824">
                  <c:v>28.4</c:v>
                </c:pt>
                <c:pt idx="6825">
                  <c:v>26.5</c:v>
                </c:pt>
                <c:pt idx="6826">
                  <c:v>24.8</c:v>
                </c:pt>
                <c:pt idx="6827">
                  <c:v>26.6</c:v>
                </c:pt>
                <c:pt idx="6828">
                  <c:v>26.1</c:v>
                </c:pt>
                <c:pt idx="6829">
                  <c:v>29.3</c:v>
                </c:pt>
                <c:pt idx="6830">
                  <c:v>26.4</c:v>
                </c:pt>
                <c:pt idx="6831">
                  <c:v>22.3</c:v>
                </c:pt>
                <c:pt idx="6832">
                  <c:v>24.8</c:v>
                </c:pt>
                <c:pt idx="6833">
                  <c:v>25.5</c:v>
                </c:pt>
                <c:pt idx="6834">
                  <c:v>26.3</c:v>
                </c:pt>
                <c:pt idx="6835">
                  <c:v>24.6</c:v>
                </c:pt>
                <c:pt idx="6836">
                  <c:v>24.8</c:v>
                </c:pt>
                <c:pt idx="6837">
                  <c:v>24.1</c:v>
                </c:pt>
                <c:pt idx="6838">
                  <c:v>24.6</c:v>
                </c:pt>
                <c:pt idx="6839">
                  <c:v>21</c:v>
                </c:pt>
                <c:pt idx="7162">
                  <c:v>40</c:v>
                </c:pt>
                <c:pt idx="7163">
                  <c:v>44.3</c:v>
                </c:pt>
                <c:pt idx="7164">
                  <c:v>41.9</c:v>
                </c:pt>
                <c:pt idx="7165">
                  <c:v>45.1</c:v>
                </c:pt>
                <c:pt idx="7166">
                  <c:v>45.8</c:v>
                </c:pt>
                <c:pt idx="7167">
                  <c:v>47.3</c:v>
                </c:pt>
                <c:pt idx="7168">
                  <c:v>49.9</c:v>
                </c:pt>
                <c:pt idx="7169">
                  <c:v>48.8</c:v>
                </c:pt>
                <c:pt idx="7170">
                  <c:v>44</c:v>
                </c:pt>
                <c:pt idx="7171">
                  <c:v>46.5</c:v>
                </c:pt>
                <c:pt idx="7172">
                  <c:v>45.9</c:v>
                </c:pt>
                <c:pt idx="7173">
                  <c:v>48.7</c:v>
                </c:pt>
                <c:pt idx="7174">
                  <c:v>52.1</c:v>
                </c:pt>
                <c:pt idx="7175">
                  <c:v>49.9</c:v>
                </c:pt>
                <c:pt idx="7176">
                  <c:v>49.7</c:v>
                </c:pt>
                <c:pt idx="7177">
                  <c:v>47.9</c:v>
                </c:pt>
                <c:pt idx="7178">
                  <c:v>49.8</c:v>
                </c:pt>
                <c:pt idx="7179">
                  <c:v>47</c:v>
                </c:pt>
                <c:pt idx="7180">
                  <c:v>48.7</c:v>
                </c:pt>
                <c:pt idx="7181">
                  <c:v>49.5</c:v>
                </c:pt>
                <c:pt idx="7182">
                  <c:v>46.9</c:v>
                </c:pt>
                <c:pt idx="7183">
                  <c:v>47.8</c:v>
                </c:pt>
                <c:pt idx="7184">
                  <c:v>49.5</c:v>
                </c:pt>
                <c:pt idx="7185">
                  <c:v>51.3</c:v>
                </c:pt>
                <c:pt idx="7186">
                  <c:v>48.8</c:v>
                </c:pt>
                <c:pt idx="7187">
                  <c:v>48.7</c:v>
                </c:pt>
                <c:pt idx="7188">
                  <c:v>48.2</c:v>
                </c:pt>
                <c:pt idx="7189">
                  <c:v>51</c:v>
                </c:pt>
                <c:pt idx="7190">
                  <c:v>47.3</c:v>
                </c:pt>
                <c:pt idx="7191">
                  <c:v>49.6</c:v>
                </c:pt>
                <c:pt idx="7192">
                  <c:v>49.5</c:v>
                </c:pt>
                <c:pt idx="7193">
                  <c:v>49.5</c:v>
                </c:pt>
                <c:pt idx="7194">
                  <c:v>50.1</c:v>
                </c:pt>
                <c:pt idx="7195">
                  <c:v>48.6</c:v>
                </c:pt>
                <c:pt idx="7196">
                  <c:v>51.8</c:v>
                </c:pt>
                <c:pt idx="7197">
                  <c:v>50.9</c:v>
                </c:pt>
                <c:pt idx="7198">
                  <c:v>51.8</c:v>
                </c:pt>
                <c:pt idx="7199">
                  <c:v>50.5</c:v>
                </c:pt>
                <c:pt idx="7200">
                  <c:v>51</c:v>
                </c:pt>
                <c:pt idx="7201">
                  <c:v>51.8</c:v>
                </c:pt>
                <c:pt idx="7202">
                  <c:v>51.8</c:v>
                </c:pt>
                <c:pt idx="7203">
                  <c:v>51.7</c:v>
                </c:pt>
                <c:pt idx="7204">
                  <c:v>52.1</c:v>
                </c:pt>
                <c:pt idx="7205">
                  <c:v>53.1</c:v>
                </c:pt>
                <c:pt idx="7206">
                  <c:v>53.8</c:v>
                </c:pt>
                <c:pt idx="7207">
                  <c:v>52.4</c:v>
                </c:pt>
                <c:pt idx="7208">
                  <c:v>51.9</c:v>
                </c:pt>
                <c:pt idx="7537">
                  <c:v>51.6</c:v>
                </c:pt>
                <c:pt idx="7538">
                  <c:v>53.4</c:v>
                </c:pt>
                <c:pt idx="7539">
                  <c:v>54.3</c:v>
                </c:pt>
                <c:pt idx="7540">
                  <c:v>54.4</c:v>
                </c:pt>
                <c:pt idx="7541">
                  <c:v>54.7</c:v>
                </c:pt>
                <c:pt idx="7542">
                  <c:v>50.6</c:v>
                </c:pt>
                <c:pt idx="7543">
                  <c:v>50.1</c:v>
                </c:pt>
                <c:pt idx="7544">
                  <c:v>47.8</c:v>
                </c:pt>
                <c:pt idx="7545">
                  <c:v>51.7</c:v>
                </c:pt>
                <c:pt idx="7546">
                  <c:v>52.7</c:v>
                </c:pt>
                <c:pt idx="7547">
                  <c:v>52.1</c:v>
                </c:pt>
                <c:pt idx="7548">
                  <c:v>53.6</c:v>
                </c:pt>
                <c:pt idx="7549">
                  <c:v>53.4</c:v>
                </c:pt>
                <c:pt idx="7550">
                  <c:v>57.2</c:v>
                </c:pt>
                <c:pt idx="7551">
                  <c:v>58.8</c:v>
                </c:pt>
                <c:pt idx="7552">
                  <c:v>54.2</c:v>
                </c:pt>
                <c:pt idx="7553">
                  <c:v>55.6</c:v>
                </c:pt>
                <c:pt idx="7554">
                  <c:v>53.7</c:v>
                </c:pt>
                <c:pt idx="7555">
                  <c:v>56</c:v>
                </c:pt>
                <c:pt idx="7556">
                  <c:v>56.6</c:v>
                </c:pt>
                <c:pt idx="7557">
                  <c:v>51.9</c:v>
                </c:pt>
                <c:pt idx="7558">
                  <c:v>50.8</c:v>
                </c:pt>
                <c:pt idx="7559">
                  <c:v>49.4</c:v>
                </c:pt>
                <c:pt idx="7560">
                  <c:v>50.6</c:v>
                </c:pt>
                <c:pt idx="7561">
                  <c:v>48.4</c:v>
                </c:pt>
                <c:pt idx="7562">
                  <c:v>48.2</c:v>
                </c:pt>
                <c:pt idx="7563">
                  <c:v>48.4</c:v>
                </c:pt>
                <c:pt idx="7564">
                  <c:v>48.1</c:v>
                </c:pt>
                <c:pt idx="7565">
                  <c:v>50.8</c:v>
                </c:pt>
                <c:pt idx="7566">
                  <c:v>53.6</c:v>
                </c:pt>
                <c:pt idx="7567">
                  <c:v>58.3</c:v>
                </c:pt>
                <c:pt idx="7568">
                  <c:v>60.1</c:v>
                </c:pt>
                <c:pt idx="7569">
                  <c:v>57.3</c:v>
                </c:pt>
                <c:pt idx="7570">
                  <c:v>60.2</c:v>
                </c:pt>
                <c:pt idx="7571">
                  <c:v>60.8</c:v>
                </c:pt>
                <c:pt idx="7572">
                  <c:v>59.4</c:v>
                </c:pt>
                <c:pt idx="7573">
                  <c:v>60.8</c:v>
                </c:pt>
                <c:pt idx="7574">
                  <c:v>60.3</c:v>
                </c:pt>
                <c:pt idx="7575">
                  <c:v>65</c:v>
                </c:pt>
                <c:pt idx="7576">
                  <c:v>60.5</c:v>
                </c:pt>
                <c:pt idx="7577">
                  <c:v>61.7</c:v>
                </c:pt>
                <c:pt idx="7578">
                  <c:v>59.9</c:v>
                </c:pt>
                <c:pt idx="7579">
                  <c:v>55.7</c:v>
                </c:pt>
                <c:pt idx="7580">
                  <c:v>56.2</c:v>
                </c:pt>
                <c:pt idx="7581">
                  <c:v>57.3</c:v>
                </c:pt>
                <c:pt idx="7582">
                  <c:v>55.1</c:v>
                </c:pt>
                <c:pt idx="7583">
                  <c:v>53.6</c:v>
                </c:pt>
                <c:pt idx="7921">
                  <c:v>25.6</c:v>
                </c:pt>
                <c:pt idx="7922">
                  <c:v>21.5</c:v>
                </c:pt>
                <c:pt idx="7923">
                  <c:v>23.1</c:v>
                </c:pt>
                <c:pt idx="7924">
                  <c:v>21.9</c:v>
                </c:pt>
                <c:pt idx="7925">
                  <c:v>27.2</c:v>
                </c:pt>
                <c:pt idx="7926">
                  <c:v>26.5</c:v>
                </c:pt>
                <c:pt idx="7927">
                  <c:v>26.1</c:v>
                </c:pt>
                <c:pt idx="7928">
                  <c:v>24.2</c:v>
                </c:pt>
                <c:pt idx="7929">
                  <c:v>23.2</c:v>
                </c:pt>
                <c:pt idx="7930">
                  <c:v>25.5</c:v>
                </c:pt>
                <c:pt idx="7931">
                  <c:v>25.5</c:v>
                </c:pt>
                <c:pt idx="7932">
                  <c:v>24</c:v>
                </c:pt>
                <c:pt idx="7933">
                  <c:v>27</c:v>
                </c:pt>
                <c:pt idx="7934">
                  <c:v>26.6</c:v>
                </c:pt>
                <c:pt idx="7935">
                  <c:v>26.7</c:v>
                </c:pt>
                <c:pt idx="7936">
                  <c:v>24.7</c:v>
                </c:pt>
                <c:pt idx="7937">
                  <c:v>26.5</c:v>
                </c:pt>
                <c:pt idx="7938">
                  <c:v>28.9</c:v>
                </c:pt>
                <c:pt idx="7939">
                  <c:v>26.8</c:v>
                </c:pt>
                <c:pt idx="7940">
                  <c:v>22.9</c:v>
                </c:pt>
                <c:pt idx="7941">
                  <c:v>25</c:v>
                </c:pt>
                <c:pt idx="7942">
                  <c:v>21.9</c:v>
                </c:pt>
                <c:pt idx="7943">
                  <c:v>24.7</c:v>
                </c:pt>
                <c:pt idx="7944">
                  <c:v>22.2</c:v>
                </c:pt>
                <c:pt idx="7945">
                  <c:v>25.8</c:v>
                </c:pt>
                <c:pt idx="7946">
                  <c:v>23.5</c:v>
                </c:pt>
                <c:pt idx="7947">
                  <c:v>23.1</c:v>
                </c:pt>
                <c:pt idx="7948">
                  <c:v>23.4</c:v>
                </c:pt>
                <c:pt idx="7949">
                  <c:v>23.2</c:v>
                </c:pt>
                <c:pt idx="7950">
                  <c:v>20.5</c:v>
                </c:pt>
                <c:pt idx="7951">
                  <c:v>24.9</c:v>
                </c:pt>
                <c:pt idx="7952">
                  <c:v>20.3</c:v>
                </c:pt>
                <c:pt idx="7953">
                  <c:v>18.399999999999999</c:v>
                </c:pt>
                <c:pt idx="7954">
                  <c:v>20.2</c:v>
                </c:pt>
                <c:pt idx="7955">
                  <c:v>23.6</c:v>
                </c:pt>
                <c:pt idx="7956">
                  <c:v>26.4</c:v>
                </c:pt>
                <c:pt idx="7957">
                  <c:v>23.3</c:v>
                </c:pt>
                <c:pt idx="7958">
                  <c:v>21.9</c:v>
                </c:pt>
                <c:pt idx="7959">
                  <c:v>18.899999999999999</c:v>
                </c:pt>
                <c:pt idx="7960">
                  <c:v>22.3</c:v>
                </c:pt>
                <c:pt idx="7961">
                  <c:v>21.6</c:v>
                </c:pt>
                <c:pt idx="7962">
                  <c:v>26.4</c:v>
                </c:pt>
                <c:pt idx="7963">
                  <c:v>23.3</c:v>
                </c:pt>
                <c:pt idx="7964">
                  <c:v>20.7</c:v>
                </c:pt>
                <c:pt idx="7965">
                  <c:v>23.6</c:v>
                </c:pt>
                <c:pt idx="7966">
                  <c:v>24.1</c:v>
                </c:pt>
                <c:pt idx="7967">
                  <c:v>23.5</c:v>
                </c:pt>
                <c:pt idx="8351">
                  <c:v>37</c:v>
                </c:pt>
                <c:pt idx="8352">
                  <c:v>36.1</c:v>
                </c:pt>
                <c:pt idx="8353">
                  <c:v>34.6</c:v>
                </c:pt>
                <c:pt idx="8354">
                  <c:v>37.6</c:v>
                </c:pt>
                <c:pt idx="8355">
                  <c:v>36.299999999999997</c:v>
                </c:pt>
                <c:pt idx="8356">
                  <c:v>39.9</c:v>
                </c:pt>
                <c:pt idx="8357">
                  <c:v>40.9</c:v>
                </c:pt>
                <c:pt idx="8358">
                  <c:v>44.8</c:v>
                </c:pt>
                <c:pt idx="8359">
                  <c:v>48.4</c:v>
                </c:pt>
                <c:pt idx="8360">
                  <c:v>45.1</c:v>
                </c:pt>
                <c:pt idx="8361">
                  <c:v>43.3</c:v>
                </c:pt>
                <c:pt idx="8362">
                  <c:v>40.6</c:v>
                </c:pt>
                <c:pt idx="8363">
                  <c:v>37.299999999999997</c:v>
                </c:pt>
                <c:pt idx="8364">
                  <c:v>40</c:v>
                </c:pt>
                <c:pt idx="8365">
                  <c:v>43.7</c:v>
                </c:pt>
                <c:pt idx="8366">
                  <c:v>41.3</c:v>
                </c:pt>
                <c:pt idx="8367">
                  <c:v>46.1</c:v>
                </c:pt>
                <c:pt idx="8368">
                  <c:v>44.1</c:v>
                </c:pt>
                <c:pt idx="8369">
                  <c:v>43.7</c:v>
                </c:pt>
                <c:pt idx="8370">
                  <c:v>41.6</c:v>
                </c:pt>
                <c:pt idx="8371">
                  <c:v>46</c:v>
                </c:pt>
                <c:pt idx="8372">
                  <c:v>44.6</c:v>
                </c:pt>
                <c:pt idx="8373">
                  <c:v>46.2</c:v>
                </c:pt>
                <c:pt idx="8374">
                  <c:v>46.3</c:v>
                </c:pt>
                <c:pt idx="8375">
                  <c:v>45.5</c:v>
                </c:pt>
                <c:pt idx="8376">
                  <c:v>46.4</c:v>
                </c:pt>
                <c:pt idx="8377">
                  <c:v>43.4</c:v>
                </c:pt>
                <c:pt idx="8378">
                  <c:v>44.3</c:v>
                </c:pt>
                <c:pt idx="8379">
                  <c:v>45.6</c:v>
                </c:pt>
                <c:pt idx="8380">
                  <c:v>41.6</c:v>
                </c:pt>
                <c:pt idx="8381">
                  <c:v>42.8</c:v>
                </c:pt>
                <c:pt idx="8382">
                  <c:v>46.3</c:v>
                </c:pt>
                <c:pt idx="8383">
                  <c:v>43.5</c:v>
                </c:pt>
                <c:pt idx="8384">
                  <c:v>36.299999999999997</c:v>
                </c:pt>
                <c:pt idx="8385">
                  <c:v>43.4</c:v>
                </c:pt>
                <c:pt idx="8386">
                  <c:v>40.299999999999997</c:v>
                </c:pt>
                <c:pt idx="8387">
                  <c:v>38.200000000000003</c:v>
                </c:pt>
                <c:pt idx="8388">
                  <c:v>41.7</c:v>
                </c:pt>
                <c:pt idx="8389">
                  <c:v>41.7</c:v>
                </c:pt>
                <c:pt idx="8390">
                  <c:v>41.2</c:v>
                </c:pt>
                <c:pt idx="8391">
                  <c:v>37.299999999999997</c:v>
                </c:pt>
                <c:pt idx="8392">
                  <c:v>37.700000000000003</c:v>
                </c:pt>
                <c:pt idx="8393">
                  <c:v>39.6</c:v>
                </c:pt>
                <c:pt idx="8394">
                  <c:v>40.9</c:v>
                </c:pt>
                <c:pt idx="8395">
                  <c:v>43.4</c:v>
                </c:pt>
                <c:pt idx="8396">
                  <c:v>44.5</c:v>
                </c:pt>
                <c:pt idx="8397">
                  <c:v>42.7</c:v>
                </c:pt>
              </c:numCache>
            </c:numRef>
          </c:yVal>
          <c:smooth val="0"/>
          <c:extLst xmlns:c16r2="http://schemas.microsoft.com/office/drawing/2015/06/chart">
            <c:ext xmlns:c16="http://schemas.microsoft.com/office/drawing/2014/chart" uri="{C3380CC4-5D6E-409C-BE32-E72D297353CC}">
              <c16:uniqueId val="{00000001-1A80-4D2D-BDF8-0DBA99B3AB38}"/>
            </c:ext>
          </c:extLst>
        </c:ser>
        <c:ser>
          <c:idx val="1"/>
          <c:order val="1"/>
          <c:tx>
            <c:strRef>
              <c:f>'All 3+SPS'!$E$1</c:f>
              <c:strCache>
                <c:ptCount val="1"/>
                <c:pt idx="0">
                  <c:v>KPW</c:v>
                </c:pt>
              </c:strCache>
            </c:strRef>
          </c:tx>
          <c:spPr>
            <a:ln w="25400" cap="rnd">
              <a:noFill/>
              <a:round/>
            </a:ln>
            <a:effectLst/>
          </c:spPr>
          <c:marker>
            <c:symbol val="circle"/>
            <c:size val="4"/>
            <c:spPr>
              <a:solidFill>
                <a:srgbClr val="FF0000"/>
              </a:solidFill>
              <a:ln w="9525">
                <a:solidFill>
                  <a:srgbClr val="FF0000"/>
                </a:solidFill>
              </a:ln>
              <a:effectLst/>
            </c:spPr>
          </c:marker>
          <c:trendline>
            <c:spPr>
              <a:ln w="25400" cap="rnd">
                <a:solidFill>
                  <a:srgbClr val="FF0000"/>
                </a:solidFill>
                <a:prstDash val="solid"/>
              </a:ln>
              <a:effectLst/>
            </c:spPr>
            <c:trendlineType val="linear"/>
            <c:dispRSqr val="1"/>
            <c:dispEq val="1"/>
            <c:trendlineLbl>
              <c:layout>
                <c:manualLayout>
                  <c:x val="9.5883639545056867E-2"/>
                  <c:y val="0.19408950463470548"/>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1" baseline="0">
                        <a:solidFill>
                          <a:srgbClr val="FF0000"/>
                        </a:solidFill>
                      </a:rPr>
                      <a:t>y = 0.9433x + 0.166</a:t>
                    </a:r>
                    <a:br>
                      <a:rPr lang="en-US" sz="1400" b="1" baseline="0">
                        <a:solidFill>
                          <a:srgbClr val="FF0000"/>
                        </a:solidFill>
                      </a:rPr>
                    </a:br>
                    <a:r>
                      <a:rPr lang="en-US" sz="1400" b="1" baseline="0">
                        <a:solidFill>
                          <a:srgbClr val="FF0000"/>
                        </a:solidFill>
                      </a:rPr>
                      <a:t>R² = 0.7706</a:t>
                    </a:r>
                    <a:endParaRPr lang="en-US" sz="1400" b="1">
                      <a:solidFill>
                        <a:srgbClr val="FF0000"/>
                      </a:solidFill>
                    </a:endParaRPr>
                  </a:p>
                </c:rich>
              </c:tx>
              <c:numFmt formatCode="General" sourceLinked="0"/>
              <c:spPr>
                <a:noFill/>
                <a:ln>
                  <a:noFill/>
                </a:ln>
                <a:effectLst/>
              </c:spPr>
            </c:trendlineLbl>
          </c:trendline>
          <c:xVal>
            <c:numRef>
              <c:f>'All 3+SPS'!$F$5:$F$8740</c:f>
              <c:numCache>
                <c:formatCode>General</c:formatCode>
                <c:ptCount val="8736"/>
                <c:pt idx="0">
                  <c:v>43.340000000000011</c:v>
                </c:pt>
                <c:pt idx="1">
                  <c:v>41.76</c:v>
                </c:pt>
                <c:pt idx="2">
                  <c:v>41.94</c:v>
                </c:pt>
                <c:pt idx="3">
                  <c:v>43.4</c:v>
                </c:pt>
                <c:pt idx="4">
                  <c:v>42.92</c:v>
                </c:pt>
                <c:pt idx="5">
                  <c:v>43.64</c:v>
                </c:pt>
                <c:pt idx="6">
                  <c:v>42.14</c:v>
                </c:pt>
                <c:pt idx="7">
                  <c:v>43.92</c:v>
                </c:pt>
                <c:pt idx="8">
                  <c:v>44.499999999999993</c:v>
                </c:pt>
                <c:pt idx="9">
                  <c:v>45.160000000000004</c:v>
                </c:pt>
                <c:pt idx="10">
                  <c:v>45.02</c:v>
                </c:pt>
                <c:pt idx="11">
                  <c:v>45.620000000000005</c:v>
                </c:pt>
                <c:pt idx="12">
                  <c:v>45.3</c:v>
                </c:pt>
                <c:pt idx="13">
                  <c:v>44.72</c:v>
                </c:pt>
                <c:pt idx="14">
                  <c:v>46.139999999999993</c:v>
                </c:pt>
                <c:pt idx="15">
                  <c:v>46.7</c:v>
                </c:pt>
                <c:pt idx="16">
                  <c:v>45.84</c:v>
                </c:pt>
                <c:pt idx="17">
                  <c:v>43.519999999999996</c:v>
                </c:pt>
                <c:pt idx="18">
                  <c:v>45.2</c:v>
                </c:pt>
                <c:pt idx="19">
                  <c:v>45.22</c:v>
                </c:pt>
                <c:pt idx="20">
                  <c:v>46.179999999999993</c:v>
                </c:pt>
                <c:pt idx="21">
                  <c:v>46.4</c:v>
                </c:pt>
                <c:pt idx="22">
                  <c:v>45.259999999999991</c:v>
                </c:pt>
                <c:pt idx="23">
                  <c:v>44.94</c:v>
                </c:pt>
                <c:pt idx="24">
                  <c:v>46.52</c:v>
                </c:pt>
                <c:pt idx="25">
                  <c:v>47.1</c:v>
                </c:pt>
                <c:pt idx="26">
                  <c:v>47.28</c:v>
                </c:pt>
                <c:pt idx="27">
                  <c:v>47.46</c:v>
                </c:pt>
                <c:pt idx="28">
                  <c:v>48.58</c:v>
                </c:pt>
                <c:pt idx="29">
                  <c:v>48.599999999999994</c:v>
                </c:pt>
                <c:pt idx="30">
                  <c:v>48.58</c:v>
                </c:pt>
                <c:pt idx="31">
                  <c:v>47.94</c:v>
                </c:pt>
                <c:pt idx="32">
                  <c:v>48.56</c:v>
                </c:pt>
                <c:pt idx="33">
                  <c:v>47.6</c:v>
                </c:pt>
                <c:pt idx="34">
                  <c:v>47.4</c:v>
                </c:pt>
                <c:pt idx="35">
                  <c:v>48.42</c:v>
                </c:pt>
                <c:pt idx="36">
                  <c:v>49.22</c:v>
                </c:pt>
                <c:pt idx="37">
                  <c:v>49.040000000000006</c:v>
                </c:pt>
                <c:pt idx="38">
                  <c:v>48.879999999999995</c:v>
                </c:pt>
                <c:pt idx="39">
                  <c:v>49.379999999999995</c:v>
                </c:pt>
                <c:pt idx="40">
                  <c:v>49.240000000000009</c:v>
                </c:pt>
                <c:pt idx="41">
                  <c:v>47.940000000000005</c:v>
                </c:pt>
                <c:pt idx="42">
                  <c:v>48.5</c:v>
                </c:pt>
                <c:pt idx="43">
                  <c:v>46.94</c:v>
                </c:pt>
                <c:pt idx="44">
                  <c:v>48.18</c:v>
                </c:pt>
                <c:pt idx="45">
                  <c:v>48.239999999999995</c:v>
                </c:pt>
                <c:pt idx="46">
                  <c:v>49.839999999999996</c:v>
                </c:pt>
                <c:pt idx="47">
                  <c:v>50.14</c:v>
                </c:pt>
                <c:pt idx="48">
                  <c:v>50.11999999999999</c:v>
                </c:pt>
                <c:pt idx="49">
                  <c:v>51.820000000000007</c:v>
                </c:pt>
                <c:pt idx="50">
                  <c:v>50.14</c:v>
                </c:pt>
                <c:pt idx="51">
                  <c:v>49.475000000000001</c:v>
                </c:pt>
                <c:pt idx="52">
                  <c:v>47.519999999999996</c:v>
                </c:pt>
                <c:pt idx="53">
                  <c:v>48.319999999999993</c:v>
                </c:pt>
                <c:pt idx="54">
                  <c:v>48.64</c:v>
                </c:pt>
                <c:pt idx="55">
                  <c:v>47.879999999999995</c:v>
                </c:pt>
                <c:pt idx="56">
                  <c:v>49.36</c:v>
                </c:pt>
                <c:pt idx="57">
                  <c:v>48.28</c:v>
                </c:pt>
                <c:pt idx="58">
                  <c:v>47.66</c:v>
                </c:pt>
                <c:pt idx="59">
                  <c:v>47.62</c:v>
                </c:pt>
                <c:pt idx="60">
                  <c:v>48.58</c:v>
                </c:pt>
                <c:pt idx="61">
                  <c:v>48.56</c:v>
                </c:pt>
                <c:pt idx="62">
                  <c:v>49.86</c:v>
                </c:pt>
                <c:pt idx="63">
                  <c:v>49.26</c:v>
                </c:pt>
                <c:pt idx="64">
                  <c:v>49.8</c:v>
                </c:pt>
                <c:pt idx="65">
                  <c:v>49.959999999999994</c:v>
                </c:pt>
                <c:pt idx="66">
                  <c:v>49.58</c:v>
                </c:pt>
                <c:pt idx="67">
                  <c:v>49.86</c:v>
                </c:pt>
                <c:pt idx="68">
                  <c:v>49.94</c:v>
                </c:pt>
                <c:pt idx="69">
                  <c:v>48.54</c:v>
                </c:pt>
                <c:pt idx="70">
                  <c:v>49.339999999999996</c:v>
                </c:pt>
                <c:pt idx="71">
                  <c:v>49.72</c:v>
                </c:pt>
                <c:pt idx="72">
                  <c:v>49.58</c:v>
                </c:pt>
                <c:pt idx="73">
                  <c:v>49.32</c:v>
                </c:pt>
                <c:pt idx="74">
                  <c:v>49.54</c:v>
                </c:pt>
                <c:pt idx="75">
                  <c:v>49.92</c:v>
                </c:pt>
                <c:pt idx="76">
                  <c:v>47.86</c:v>
                </c:pt>
                <c:pt idx="77">
                  <c:v>47.519999999999996</c:v>
                </c:pt>
                <c:pt idx="78">
                  <c:v>46.819999999999993</c:v>
                </c:pt>
                <c:pt idx="79">
                  <c:v>46.120000000000005</c:v>
                </c:pt>
                <c:pt idx="80">
                  <c:v>46.660000000000004</c:v>
                </c:pt>
                <c:pt idx="81">
                  <c:v>46.42</c:v>
                </c:pt>
                <c:pt idx="82">
                  <c:v>47.44</c:v>
                </c:pt>
                <c:pt idx="83">
                  <c:v>47.379999999999995</c:v>
                </c:pt>
                <c:pt idx="84">
                  <c:v>48.14</c:v>
                </c:pt>
                <c:pt idx="85">
                  <c:v>48.64</c:v>
                </c:pt>
                <c:pt idx="86">
                  <c:v>48.739999999999995</c:v>
                </c:pt>
                <c:pt idx="87">
                  <c:v>48.02</c:v>
                </c:pt>
                <c:pt idx="88">
                  <c:v>48.419999999999995</c:v>
                </c:pt>
                <c:pt idx="89">
                  <c:v>48.22</c:v>
                </c:pt>
                <c:pt idx="90">
                  <c:v>49.1</c:v>
                </c:pt>
                <c:pt idx="91">
                  <c:v>47.74</c:v>
                </c:pt>
                <c:pt idx="92">
                  <c:v>47.239999999999995</c:v>
                </c:pt>
                <c:pt idx="93">
                  <c:v>46.36</c:v>
                </c:pt>
                <c:pt idx="94">
                  <c:v>48.22</c:v>
                </c:pt>
                <c:pt idx="95">
                  <c:v>47.719999999999992</c:v>
                </c:pt>
                <c:pt idx="96">
                  <c:v>47.58</c:v>
                </c:pt>
                <c:pt idx="97">
                  <c:v>44.7</c:v>
                </c:pt>
                <c:pt idx="98">
                  <c:v>40.660000000000004</c:v>
                </c:pt>
                <c:pt idx="99">
                  <c:v>41.2</c:v>
                </c:pt>
                <c:pt idx="100">
                  <c:v>42.36</c:v>
                </c:pt>
                <c:pt idx="101">
                  <c:v>42.7</c:v>
                </c:pt>
                <c:pt idx="102">
                  <c:v>43.56</c:v>
                </c:pt>
                <c:pt idx="103">
                  <c:v>44</c:v>
                </c:pt>
                <c:pt idx="104">
                  <c:v>44.94</c:v>
                </c:pt>
                <c:pt idx="105">
                  <c:v>44.099999999999994</c:v>
                </c:pt>
                <c:pt idx="106">
                  <c:v>44.36</c:v>
                </c:pt>
                <c:pt idx="107">
                  <c:v>44.9</c:v>
                </c:pt>
                <c:pt idx="108">
                  <c:v>43.379999999999995</c:v>
                </c:pt>
                <c:pt idx="109">
                  <c:v>41.96</c:v>
                </c:pt>
                <c:pt idx="110">
                  <c:v>44</c:v>
                </c:pt>
                <c:pt idx="111">
                  <c:v>45.1</c:v>
                </c:pt>
                <c:pt idx="112">
                  <c:v>45.06</c:v>
                </c:pt>
                <c:pt idx="113">
                  <c:v>46.379999999999995</c:v>
                </c:pt>
                <c:pt idx="114">
                  <c:v>46.000000000000007</c:v>
                </c:pt>
                <c:pt idx="115">
                  <c:v>47.160000000000004</c:v>
                </c:pt>
                <c:pt idx="116">
                  <c:v>46.52</c:v>
                </c:pt>
                <c:pt idx="117">
                  <c:v>47.08</c:v>
                </c:pt>
                <c:pt idx="118">
                  <c:v>46.02</c:v>
                </c:pt>
                <c:pt idx="119">
                  <c:v>46.540000000000006</c:v>
                </c:pt>
                <c:pt idx="120">
                  <c:v>46.7</c:v>
                </c:pt>
                <c:pt idx="121">
                  <c:v>46</c:v>
                </c:pt>
                <c:pt idx="122">
                  <c:v>46.480000000000004</c:v>
                </c:pt>
                <c:pt idx="123">
                  <c:v>46.36</c:v>
                </c:pt>
                <c:pt idx="124">
                  <c:v>45.459999999999994</c:v>
                </c:pt>
                <c:pt idx="125">
                  <c:v>45.64</c:v>
                </c:pt>
                <c:pt idx="126">
                  <c:v>45.620000000000005</c:v>
                </c:pt>
                <c:pt idx="127">
                  <c:v>44.779999999999994</c:v>
                </c:pt>
                <c:pt idx="128">
                  <c:v>46.059999999999995</c:v>
                </c:pt>
                <c:pt idx="129">
                  <c:v>45.2</c:v>
                </c:pt>
                <c:pt idx="130">
                  <c:v>43.94</c:v>
                </c:pt>
                <c:pt idx="131">
                  <c:v>43.4</c:v>
                </c:pt>
                <c:pt idx="132">
                  <c:v>42.260000000000005</c:v>
                </c:pt>
                <c:pt idx="133">
                  <c:v>41.3</c:v>
                </c:pt>
                <c:pt idx="134">
                  <c:v>39.820000000000007</c:v>
                </c:pt>
                <c:pt idx="135">
                  <c:v>40.879999999999995</c:v>
                </c:pt>
                <c:pt idx="136">
                  <c:v>44.88000000000001</c:v>
                </c:pt>
                <c:pt idx="137">
                  <c:v>44.580000000000005</c:v>
                </c:pt>
                <c:pt idx="138">
                  <c:v>42.9</c:v>
                </c:pt>
                <c:pt idx="139">
                  <c:v>36.959999999999994</c:v>
                </c:pt>
                <c:pt idx="140">
                  <c:v>41.76</c:v>
                </c:pt>
                <c:pt idx="141">
                  <c:v>44.02</c:v>
                </c:pt>
                <c:pt idx="142">
                  <c:v>40.96</c:v>
                </c:pt>
                <c:pt idx="143">
                  <c:v>38.44</c:v>
                </c:pt>
                <c:pt idx="144">
                  <c:v>35.18</c:v>
                </c:pt>
                <c:pt idx="145">
                  <c:v>31.5</c:v>
                </c:pt>
                <c:pt idx="146">
                  <c:v>29.4</c:v>
                </c:pt>
                <c:pt idx="147">
                  <c:v>28.419999999999998</c:v>
                </c:pt>
                <c:pt idx="148">
                  <c:v>29.18</c:v>
                </c:pt>
                <c:pt idx="149">
                  <c:v>29.52</c:v>
                </c:pt>
                <c:pt idx="150">
                  <c:v>27.659999999999997</c:v>
                </c:pt>
                <c:pt idx="151">
                  <c:v>25.939999999999998</c:v>
                </c:pt>
                <c:pt idx="152">
                  <c:v>23.7</c:v>
                </c:pt>
                <c:pt idx="153">
                  <c:v>24.380000000000003</c:v>
                </c:pt>
                <c:pt idx="154">
                  <c:v>24.979999999999997</c:v>
                </c:pt>
                <c:pt idx="155">
                  <c:v>25.98</c:v>
                </c:pt>
                <c:pt idx="156">
                  <c:v>25.18</c:v>
                </c:pt>
                <c:pt idx="157">
                  <c:v>24.380000000000003</c:v>
                </c:pt>
                <c:pt idx="158">
                  <c:v>24.159999999999997</c:v>
                </c:pt>
                <c:pt idx="159">
                  <c:v>24.82</c:v>
                </c:pt>
                <c:pt idx="160">
                  <c:v>24.880000000000003</c:v>
                </c:pt>
                <c:pt idx="161">
                  <c:v>25.04</c:v>
                </c:pt>
                <c:pt idx="162">
                  <c:v>24.759999999999998</c:v>
                </c:pt>
                <c:pt idx="163">
                  <c:v>24.6</c:v>
                </c:pt>
                <c:pt idx="164">
                  <c:v>24.8</c:v>
                </c:pt>
                <c:pt idx="165">
                  <c:v>24.560000000000002</c:v>
                </c:pt>
                <c:pt idx="166">
                  <c:v>24.259999999999998</c:v>
                </c:pt>
                <c:pt idx="167">
                  <c:v>24.46</c:v>
                </c:pt>
                <c:pt idx="168">
                  <c:v>24.939999999999998</c:v>
                </c:pt>
                <c:pt idx="169">
                  <c:v>24.580000000000002</c:v>
                </c:pt>
                <c:pt idx="170">
                  <c:v>26.98</c:v>
                </c:pt>
                <c:pt idx="171">
                  <c:v>28.320000000000004</c:v>
                </c:pt>
                <c:pt idx="172">
                  <c:v>30.860000000000003</c:v>
                </c:pt>
                <c:pt idx="173">
                  <c:v>31.440000000000005</c:v>
                </c:pt>
                <c:pt idx="174">
                  <c:v>30.74</c:v>
                </c:pt>
                <c:pt idx="175">
                  <c:v>30.8</c:v>
                </c:pt>
                <c:pt idx="176">
                  <c:v>30.48</c:v>
                </c:pt>
                <c:pt idx="177">
                  <c:v>31.559999999999995</c:v>
                </c:pt>
                <c:pt idx="178">
                  <c:v>31.160000000000004</c:v>
                </c:pt>
                <c:pt idx="179">
                  <c:v>30.540000000000003</c:v>
                </c:pt>
                <c:pt idx="180">
                  <c:v>29.640000000000004</c:v>
                </c:pt>
                <c:pt idx="181">
                  <c:v>30.220000000000006</c:v>
                </c:pt>
                <c:pt idx="182">
                  <c:v>31.76</c:v>
                </c:pt>
                <c:pt idx="183">
                  <c:v>31.54</c:v>
                </c:pt>
                <c:pt idx="184">
                  <c:v>34.119999999999997</c:v>
                </c:pt>
                <c:pt idx="185">
                  <c:v>32.480000000000004</c:v>
                </c:pt>
                <c:pt idx="186">
                  <c:v>33.200000000000003</c:v>
                </c:pt>
                <c:pt idx="187">
                  <c:v>34.160000000000004</c:v>
                </c:pt>
                <c:pt idx="188">
                  <c:v>34.760000000000005</c:v>
                </c:pt>
                <c:pt idx="189">
                  <c:v>34.380000000000003</c:v>
                </c:pt>
                <c:pt idx="190">
                  <c:v>33.739999999999995</c:v>
                </c:pt>
                <c:pt idx="191">
                  <c:v>34.4</c:v>
                </c:pt>
                <c:pt idx="192">
                  <c:v>34.880000000000003</c:v>
                </c:pt>
                <c:pt idx="193">
                  <c:v>37</c:v>
                </c:pt>
                <c:pt idx="194">
                  <c:v>37.980000000000004</c:v>
                </c:pt>
                <c:pt idx="195">
                  <c:v>37.4</c:v>
                </c:pt>
                <c:pt idx="196">
                  <c:v>38.58</c:v>
                </c:pt>
                <c:pt idx="197">
                  <c:v>38.96</c:v>
                </c:pt>
                <c:pt idx="198">
                  <c:v>37.44</c:v>
                </c:pt>
                <c:pt idx="199">
                  <c:v>36.9</c:v>
                </c:pt>
                <c:pt idx="200">
                  <c:v>37.44</c:v>
                </c:pt>
                <c:pt idx="201">
                  <c:v>37</c:v>
                </c:pt>
                <c:pt idx="202">
                  <c:v>36.320000000000007</c:v>
                </c:pt>
                <c:pt idx="203">
                  <c:v>36.04</c:v>
                </c:pt>
                <c:pt idx="204">
                  <c:v>34.74</c:v>
                </c:pt>
                <c:pt idx="205">
                  <c:v>35.280000000000008</c:v>
                </c:pt>
                <c:pt idx="206">
                  <c:v>38</c:v>
                </c:pt>
                <c:pt idx="207">
                  <c:v>38.720000000000006</c:v>
                </c:pt>
                <c:pt idx="208">
                  <c:v>38.019999999999996</c:v>
                </c:pt>
                <c:pt idx="209">
                  <c:v>38.11999999999999</c:v>
                </c:pt>
                <c:pt idx="210">
                  <c:v>38.899999999999991</c:v>
                </c:pt>
                <c:pt idx="211">
                  <c:v>38.620000000000005</c:v>
                </c:pt>
                <c:pt idx="212">
                  <c:v>38.82</c:v>
                </c:pt>
                <c:pt idx="213">
                  <c:v>39.100000000000009</c:v>
                </c:pt>
                <c:pt idx="214">
                  <c:v>38.799999999999997</c:v>
                </c:pt>
                <c:pt idx="215">
                  <c:v>38.880000000000003</c:v>
                </c:pt>
                <c:pt idx="216">
                  <c:v>38.68</c:v>
                </c:pt>
                <c:pt idx="217">
                  <c:v>39.14</c:v>
                </c:pt>
                <c:pt idx="218">
                  <c:v>40.080000000000005</c:v>
                </c:pt>
                <c:pt idx="219">
                  <c:v>40.78</c:v>
                </c:pt>
                <c:pt idx="220">
                  <c:v>39.96</c:v>
                </c:pt>
                <c:pt idx="221">
                  <c:v>40.440000000000005</c:v>
                </c:pt>
                <c:pt idx="222">
                  <c:v>40.800000000000004</c:v>
                </c:pt>
                <c:pt idx="223">
                  <c:v>42.220000000000006</c:v>
                </c:pt>
                <c:pt idx="224">
                  <c:v>42.179999999999993</c:v>
                </c:pt>
                <c:pt idx="225">
                  <c:v>42.28</c:v>
                </c:pt>
                <c:pt idx="226">
                  <c:v>42.08</c:v>
                </c:pt>
                <c:pt idx="227">
                  <c:v>39.940000000000005</c:v>
                </c:pt>
                <c:pt idx="228">
                  <c:v>41.080000000000005</c:v>
                </c:pt>
                <c:pt idx="229">
                  <c:v>40.739999999999995</c:v>
                </c:pt>
                <c:pt idx="230">
                  <c:v>40.299999999999997</c:v>
                </c:pt>
                <c:pt idx="231">
                  <c:v>40</c:v>
                </c:pt>
                <c:pt idx="232">
                  <c:v>38.320000000000007</c:v>
                </c:pt>
                <c:pt idx="233">
                  <c:v>31.660000000000004</c:v>
                </c:pt>
                <c:pt idx="234">
                  <c:v>29.959999999999997</c:v>
                </c:pt>
                <c:pt idx="235">
                  <c:v>25.06</c:v>
                </c:pt>
                <c:pt idx="236">
                  <c:v>30.24</c:v>
                </c:pt>
                <c:pt idx="237">
                  <c:v>26.880000000000003</c:v>
                </c:pt>
                <c:pt idx="238">
                  <c:v>25.520000000000003</c:v>
                </c:pt>
                <c:pt idx="239">
                  <c:v>25.060000000000002</c:v>
                </c:pt>
                <c:pt idx="240">
                  <c:v>24.54</c:v>
                </c:pt>
                <c:pt idx="241">
                  <c:v>22.86</c:v>
                </c:pt>
                <c:pt idx="242">
                  <c:v>22.38</c:v>
                </c:pt>
                <c:pt idx="243">
                  <c:v>22.18</c:v>
                </c:pt>
                <c:pt idx="244">
                  <c:v>21.54</c:v>
                </c:pt>
                <c:pt idx="245">
                  <c:v>22.259999999999998</c:v>
                </c:pt>
                <c:pt idx="246">
                  <c:v>21.5</c:v>
                </c:pt>
                <c:pt idx="247">
                  <c:v>22.880000000000003</c:v>
                </c:pt>
                <c:pt idx="248">
                  <c:v>33.760000000000005</c:v>
                </c:pt>
                <c:pt idx="249">
                  <c:v>35.36</c:v>
                </c:pt>
                <c:pt idx="250">
                  <c:v>36.46</c:v>
                </c:pt>
                <c:pt idx="251">
                  <c:v>34.760000000000005</c:v>
                </c:pt>
                <c:pt idx="252">
                  <c:v>32.36</c:v>
                </c:pt>
                <c:pt idx="253">
                  <c:v>31.5</c:v>
                </c:pt>
                <c:pt idx="254">
                  <c:v>32.279999999999994</c:v>
                </c:pt>
                <c:pt idx="255">
                  <c:v>34.575000000000003</c:v>
                </c:pt>
                <c:pt idx="256">
                  <c:v>35.94</c:v>
                </c:pt>
                <c:pt idx="257">
                  <c:v>39.279999999999994</c:v>
                </c:pt>
                <c:pt idx="258">
                  <c:v>40.72</c:v>
                </c:pt>
                <c:pt idx="259">
                  <c:v>41.7</c:v>
                </c:pt>
                <c:pt idx="260">
                  <c:v>47.64</c:v>
                </c:pt>
                <c:pt idx="261">
                  <c:v>48.180000000000007</c:v>
                </c:pt>
                <c:pt idx="262">
                  <c:v>48.4</c:v>
                </c:pt>
                <c:pt idx="263">
                  <c:v>48.2</c:v>
                </c:pt>
                <c:pt idx="264">
                  <c:v>48.18</c:v>
                </c:pt>
                <c:pt idx="265">
                  <c:v>48.260000000000005</c:v>
                </c:pt>
                <c:pt idx="266">
                  <c:v>48.38</c:v>
                </c:pt>
                <c:pt idx="267">
                  <c:v>49</c:v>
                </c:pt>
                <c:pt idx="268">
                  <c:v>49.14</c:v>
                </c:pt>
                <c:pt idx="269">
                  <c:v>48.959999999999994</c:v>
                </c:pt>
                <c:pt idx="270">
                  <c:v>47.92</c:v>
                </c:pt>
                <c:pt idx="271">
                  <c:v>49.08</c:v>
                </c:pt>
                <c:pt idx="272">
                  <c:v>48.32</c:v>
                </c:pt>
                <c:pt idx="273">
                  <c:v>47.780000000000008</c:v>
                </c:pt>
                <c:pt idx="274">
                  <c:v>47.86</c:v>
                </c:pt>
                <c:pt idx="275">
                  <c:v>51.2</c:v>
                </c:pt>
                <c:pt idx="276">
                  <c:v>51.7</c:v>
                </c:pt>
                <c:pt idx="277">
                  <c:v>50.58</c:v>
                </c:pt>
                <c:pt idx="278">
                  <c:v>51.36</c:v>
                </c:pt>
                <c:pt idx="279">
                  <c:v>51.54</c:v>
                </c:pt>
                <c:pt idx="280">
                  <c:v>51.06</c:v>
                </c:pt>
                <c:pt idx="281">
                  <c:v>49.8</c:v>
                </c:pt>
                <c:pt idx="282">
                  <c:v>48.32</c:v>
                </c:pt>
                <c:pt idx="283">
                  <c:v>45.88</c:v>
                </c:pt>
                <c:pt idx="284">
                  <c:v>45.74</c:v>
                </c:pt>
                <c:pt idx="285">
                  <c:v>45.660000000000004</c:v>
                </c:pt>
                <c:pt idx="286">
                  <c:v>43.180000000000007</c:v>
                </c:pt>
                <c:pt idx="287">
                  <c:v>44.260000000000005</c:v>
                </c:pt>
                <c:pt idx="288">
                  <c:v>43.86</c:v>
                </c:pt>
                <c:pt idx="289">
                  <c:v>42.48</c:v>
                </c:pt>
                <c:pt idx="290">
                  <c:v>42.459999999999994</c:v>
                </c:pt>
                <c:pt idx="291">
                  <c:v>42.34</c:v>
                </c:pt>
                <c:pt idx="292">
                  <c:v>42.74</c:v>
                </c:pt>
                <c:pt idx="293">
                  <c:v>40.92</c:v>
                </c:pt>
                <c:pt idx="294">
                  <c:v>41.5</c:v>
                </c:pt>
                <c:pt idx="295">
                  <c:v>41.019999999999996</c:v>
                </c:pt>
                <c:pt idx="296">
                  <c:v>41.06</c:v>
                </c:pt>
                <c:pt idx="297">
                  <c:v>39.959999999999994</c:v>
                </c:pt>
                <c:pt idx="298">
                  <c:v>40.18</c:v>
                </c:pt>
                <c:pt idx="299">
                  <c:v>40.36</c:v>
                </c:pt>
                <c:pt idx="300">
                  <c:v>40.86</c:v>
                </c:pt>
                <c:pt idx="301">
                  <c:v>39.88000000000001</c:v>
                </c:pt>
                <c:pt idx="302">
                  <c:v>39.9</c:v>
                </c:pt>
                <c:pt idx="303">
                  <c:v>38.839999999999996</c:v>
                </c:pt>
                <c:pt idx="304">
                  <c:v>38.46</c:v>
                </c:pt>
                <c:pt idx="305">
                  <c:v>39.14</c:v>
                </c:pt>
                <c:pt idx="306">
                  <c:v>39.620000000000005</c:v>
                </c:pt>
                <c:pt idx="307">
                  <c:v>39.58</c:v>
                </c:pt>
                <c:pt idx="308">
                  <c:v>39.239999999999995</c:v>
                </c:pt>
                <c:pt idx="309">
                  <c:v>39.600000000000009</c:v>
                </c:pt>
                <c:pt idx="310">
                  <c:v>40.36</c:v>
                </c:pt>
                <c:pt idx="311">
                  <c:v>40.340000000000003</c:v>
                </c:pt>
                <c:pt idx="312">
                  <c:v>40.08</c:v>
                </c:pt>
                <c:pt idx="313">
                  <c:v>39.980000000000004</c:v>
                </c:pt>
                <c:pt idx="314">
                  <c:v>40.06</c:v>
                </c:pt>
                <c:pt idx="315">
                  <c:v>39.760000000000005</c:v>
                </c:pt>
                <c:pt idx="316">
                  <c:v>39.980000000000004</c:v>
                </c:pt>
                <c:pt idx="317">
                  <c:v>38.92</c:v>
                </c:pt>
                <c:pt idx="318">
                  <c:v>39.599999999999994</c:v>
                </c:pt>
                <c:pt idx="319">
                  <c:v>40.160000000000004</c:v>
                </c:pt>
                <c:pt idx="320">
                  <c:v>39.260000000000005</c:v>
                </c:pt>
                <c:pt idx="321">
                  <c:v>38.839999999999996</c:v>
                </c:pt>
                <c:pt idx="322">
                  <c:v>37.5</c:v>
                </c:pt>
                <c:pt idx="323">
                  <c:v>37.799999999999997</c:v>
                </c:pt>
                <c:pt idx="324">
                  <c:v>38.54</c:v>
                </c:pt>
                <c:pt idx="325">
                  <c:v>37.459999999999994</c:v>
                </c:pt>
                <c:pt idx="326">
                  <c:v>36.979999999999997</c:v>
                </c:pt>
                <c:pt idx="327">
                  <c:v>37.019999999999996</c:v>
                </c:pt>
                <c:pt idx="328">
                  <c:v>36.92</c:v>
                </c:pt>
                <c:pt idx="329">
                  <c:v>37.14</c:v>
                </c:pt>
                <c:pt idx="330">
                  <c:v>36.86</c:v>
                </c:pt>
                <c:pt idx="331">
                  <c:v>36.520000000000003</c:v>
                </c:pt>
                <c:pt idx="332">
                  <c:v>35.96</c:v>
                </c:pt>
                <c:pt idx="333">
                  <c:v>37.339999999999996</c:v>
                </c:pt>
                <c:pt idx="334">
                  <c:v>37.799999999999997</c:v>
                </c:pt>
                <c:pt idx="335">
                  <c:v>37.979999999999997</c:v>
                </c:pt>
                <c:pt idx="336">
                  <c:v>38.659999999999997</c:v>
                </c:pt>
                <c:pt idx="337">
                  <c:v>37.42</c:v>
                </c:pt>
                <c:pt idx="338">
                  <c:v>39.480000000000004</c:v>
                </c:pt>
                <c:pt idx="339">
                  <c:v>39.36</c:v>
                </c:pt>
                <c:pt idx="340">
                  <c:v>38.520000000000003</c:v>
                </c:pt>
                <c:pt idx="341">
                  <c:v>40.08</c:v>
                </c:pt>
                <c:pt idx="342">
                  <c:v>40.46</c:v>
                </c:pt>
                <c:pt idx="343">
                  <c:v>40.019999999999996</c:v>
                </c:pt>
                <c:pt idx="344">
                  <c:v>40.179999999999993</c:v>
                </c:pt>
                <c:pt idx="345">
                  <c:v>39.760000000000005</c:v>
                </c:pt>
                <c:pt idx="346">
                  <c:v>40.379999999999995</c:v>
                </c:pt>
                <c:pt idx="347">
                  <c:v>40.599999999999994</c:v>
                </c:pt>
                <c:pt idx="348">
                  <c:v>40.700000000000003</c:v>
                </c:pt>
                <c:pt idx="349">
                  <c:v>40.08</c:v>
                </c:pt>
                <c:pt idx="350">
                  <c:v>40.459999999999994</c:v>
                </c:pt>
                <c:pt idx="351">
                  <c:v>40.679999999999993</c:v>
                </c:pt>
                <c:pt idx="352">
                  <c:v>40.179999999999993</c:v>
                </c:pt>
                <c:pt idx="353">
                  <c:v>39.679999999999993</c:v>
                </c:pt>
                <c:pt idx="354">
                  <c:v>39.36</c:v>
                </c:pt>
                <c:pt idx="355">
                  <c:v>39.26</c:v>
                </c:pt>
                <c:pt idx="356">
                  <c:v>40.480000000000004</c:v>
                </c:pt>
                <c:pt idx="357">
                  <c:v>40.58</c:v>
                </c:pt>
                <c:pt idx="358">
                  <c:v>40.18</c:v>
                </c:pt>
                <c:pt idx="359">
                  <c:v>40.9</c:v>
                </c:pt>
                <c:pt idx="360">
                  <c:v>40.86</c:v>
                </c:pt>
                <c:pt idx="361">
                  <c:v>40.760000000000005</c:v>
                </c:pt>
                <c:pt idx="362">
                  <c:v>40.92</c:v>
                </c:pt>
                <c:pt idx="363">
                  <c:v>40.559999999999995</c:v>
                </c:pt>
                <c:pt idx="364">
                  <c:v>41.14</c:v>
                </c:pt>
                <c:pt idx="365">
                  <c:v>41.04</c:v>
                </c:pt>
                <c:pt idx="366">
                  <c:v>40.799999999999997</c:v>
                </c:pt>
                <c:pt idx="367">
                  <c:v>40.880000000000003</c:v>
                </c:pt>
                <c:pt idx="368">
                  <c:v>41.12</c:v>
                </c:pt>
                <c:pt idx="369">
                  <c:v>41.279999999999994</c:v>
                </c:pt>
                <c:pt idx="370">
                  <c:v>42.260000000000005</c:v>
                </c:pt>
                <c:pt idx="371">
                  <c:v>42.22</c:v>
                </c:pt>
                <c:pt idx="372">
                  <c:v>41.74</c:v>
                </c:pt>
                <c:pt idx="373">
                  <c:v>42.18</c:v>
                </c:pt>
                <c:pt idx="374">
                  <c:v>42.160000000000004</c:v>
                </c:pt>
                <c:pt idx="375">
                  <c:v>41.839999999999996</c:v>
                </c:pt>
                <c:pt idx="376">
                  <c:v>41.76</c:v>
                </c:pt>
                <c:pt idx="377">
                  <c:v>42.11999999999999</c:v>
                </c:pt>
                <c:pt idx="378">
                  <c:v>41.679999999999993</c:v>
                </c:pt>
                <c:pt idx="379">
                  <c:v>41.88000000000001</c:v>
                </c:pt>
                <c:pt idx="380">
                  <c:v>42.239999999999995</c:v>
                </c:pt>
                <c:pt idx="381">
                  <c:v>41.879999999999995</c:v>
                </c:pt>
                <c:pt idx="382">
                  <c:v>41.24</c:v>
                </c:pt>
                <c:pt idx="383">
                  <c:v>41.120000000000005</c:v>
                </c:pt>
                <c:pt idx="384">
                  <c:v>40.959999999999994</c:v>
                </c:pt>
                <c:pt idx="385">
                  <c:v>40.620000000000005</c:v>
                </c:pt>
                <c:pt idx="386">
                  <c:v>39.980000000000004</c:v>
                </c:pt>
                <c:pt idx="387">
                  <c:v>39.9</c:v>
                </c:pt>
                <c:pt idx="388">
                  <c:v>39.679999999999993</c:v>
                </c:pt>
                <c:pt idx="389">
                  <c:v>39.779999999999994</c:v>
                </c:pt>
                <c:pt idx="390">
                  <c:v>39.6</c:v>
                </c:pt>
                <c:pt idx="391">
                  <c:v>39.879999999999995</c:v>
                </c:pt>
                <c:pt idx="392">
                  <c:v>39.540000000000006</c:v>
                </c:pt>
                <c:pt idx="393">
                  <c:v>39.86</c:v>
                </c:pt>
                <c:pt idx="394">
                  <c:v>39.839999999999996</c:v>
                </c:pt>
                <c:pt idx="395">
                  <c:v>39.279999999999994</c:v>
                </c:pt>
                <c:pt idx="396">
                  <c:v>39.620000000000005</c:v>
                </c:pt>
                <c:pt idx="397">
                  <c:v>39.200000000000003</c:v>
                </c:pt>
                <c:pt idx="398">
                  <c:v>39.059999999999995</c:v>
                </c:pt>
                <c:pt idx="399">
                  <c:v>38.94</c:v>
                </c:pt>
                <c:pt idx="400">
                  <c:v>38.86</c:v>
                </c:pt>
                <c:pt idx="401">
                  <c:v>39.160000000000004</c:v>
                </c:pt>
                <c:pt idx="402">
                  <c:v>39.260000000000005</c:v>
                </c:pt>
                <c:pt idx="403">
                  <c:v>38.76</c:v>
                </c:pt>
                <c:pt idx="404">
                  <c:v>39.22</c:v>
                </c:pt>
                <c:pt idx="405">
                  <c:v>39.04</c:v>
                </c:pt>
                <c:pt idx="406">
                  <c:v>38.380000000000003</c:v>
                </c:pt>
                <c:pt idx="407">
                  <c:v>37.720000000000006</c:v>
                </c:pt>
                <c:pt idx="408">
                  <c:v>37.42</c:v>
                </c:pt>
                <c:pt idx="409">
                  <c:v>36.92</c:v>
                </c:pt>
                <c:pt idx="410">
                  <c:v>36.820000000000007</c:v>
                </c:pt>
                <c:pt idx="411">
                  <c:v>36.94</c:v>
                </c:pt>
                <c:pt idx="412">
                  <c:v>36.56</c:v>
                </c:pt>
                <c:pt idx="413">
                  <c:v>36.220000000000006</c:v>
                </c:pt>
                <c:pt idx="414">
                  <c:v>36.699999999999996</c:v>
                </c:pt>
                <c:pt idx="415">
                  <c:v>36.26</c:v>
                </c:pt>
                <c:pt idx="416">
                  <c:v>36.08</c:v>
                </c:pt>
                <c:pt idx="417">
                  <c:v>35.58</c:v>
                </c:pt>
                <c:pt idx="418">
                  <c:v>35.160000000000004</c:v>
                </c:pt>
                <c:pt idx="419">
                  <c:v>35.36</c:v>
                </c:pt>
                <c:pt idx="420">
                  <c:v>34.82</c:v>
                </c:pt>
                <c:pt idx="421">
                  <c:v>34.619999999999997</c:v>
                </c:pt>
                <c:pt idx="422">
                  <c:v>34.36</c:v>
                </c:pt>
                <c:pt idx="423">
                  <c:v>33.64</c:v>
                </c:pt>
                <c:pt idx="424">
                  <c:v>33.660000000000004</c:v>
                </c:pt>
                <c:pt idx="425">
                  <c:v>33.58</c:v>
                </c:pt>
                <c:pt idx="426">
                  <c:v>33.780000000000008</c:v>
                </c:pt>
                <c:pt idx="427">
                  <c:v>33.279999999999994</c:v>
                </c:pt>
                <c:pt idx="428">
                  <c:v>33.479999999999997</c:v>
                </c:pt>
                <c:pt idx="429">
                  <c:v>33.220000000000006</c:v>
                </c:pt>
                <c:pt idx="430">
                  <c:v>32.82</c:v>
                </c:pt>
                <c:pt idx="431">
                  <c:v>33</c:v>
                </c:pt>
                <c:pt idx="432">
                  <c:v>32.720000000000006</c:v>
                </c:pt>
                <c:pt idx="433">
                  <c:v>32.840000000000003</c:v>
                </c:pt>
                <c:pt idx="434">
                  <c:v>32.64</c:v>
                </c:pt>
                <c:pt idx="435">
                  <c:v>32.280000000000008</c:v>
                </c:pt>
                <c:pt idx="436">
                  <c:v>32.76</c:v>
                </c:pt>
                <c:pt idx="437">
                  <c:v>32.559999999999995</c:v>
                </c:pt>
                <c:pt idx="438">
                  <c:v>32.940000000000005</c:v>
                </c:pt>
                <c:pt idx="439">
                  <c:v>33.04</c:v>
                </c:pt>
                <c:pt idx="440">
                  <c:v>32.380000000000003</c:v>
                </c:pt>
                <c:pt idx="441">
                  <c:v>32.880000000000003</c:v>
                </c:pt>
                <c:pt idx="442">
                  <c:v>32.339999999999996</c:v>
                </c:pt>
                <c:pt idx="443">
                  <c:v>33.08</c:v>
                </c:pt>
                <c:pt idx="444">
                  <c:v>32.86</c:v>
                </c:pt>
                <c:pt idx="445">
                  <c:v>32.82</c:v>
                </c:pt>
                <c:pt idx="446">
                  <c:v>32.660000000000004</c:v>
                </c:pt>
                <c:pt idx="447">
                  <c:v>33.22</c:v>
                </c:pt>
                <c:pt idx="448">
                  <c:v>33.239999999999995</c:v>
                </c:pt>
                <c:pt idx="449">
                  <c:v>32.64</c:v>
                </c:pt>
                <c:pt idx="450">
                  <c:v>32.559999999999995</c:v>
                </c:pt>
                <c:pt idx="451">
                  <c:v>33.340000000000003</c:v>
                </c:pt>
                <c:pt idx="452">
                  <c:v>32.86</c:v>
                </c:pt>
                <c:pt idx="453">
                  <c:v>32.74</c:v>
                </c:pt>
                <c:pt idx="454">
                  <c:v>32.519999999999996</c:v>
                </c:pt>
                <c:pt idx="455">
                  <c:v>32.58</c:v>
                </c:pt>
                <c:pt idx="456">
                  <c:v>32.4</c:v>
                </c:pt>
                <c:pt idx="466">
                  <c:v>31.975000000000001</c:v>
                </c:pt>
                <c:pt idx="467">
                  <c:v>32.220000000000006</c:v>
                </c:pt>
                <c:pt idx="468">
                  <c:v>31.26</c:v>
                </c:pt>
                <c:pt idx="469">
                  <c:v>31.139999999999997</c:v>
                </c:pt>
                <c:pt idx="470">
                  <c:v>31.04</c:v>
                </c:pt>
                <c:pt idx="471">
                  <c:v>31.580000000000002</c:v>
                </c:pt>
                <c:pt idx="472">
                  <c:v>31.52</c:v>
                </c:pt>
                <c:pt idx="473">
                  <c:v>31.26</c:v>
                </c:pt>
                <c:pt idx="474">
                  <c:v>30.68</c:v>
                </c:pt>
                <c:pt idx="475">
                  <c:v>30.339999999999996</c:v>
                </c:pt>
                <c:pt idx="476">
                  <c:v>29.7</c:v>
                </c:pt>
                <c:pt idx="477">
                  <c:v>29.020000000000003</c:v>
                </c:pt>
                <c:pt idx="478">
                  <c:v>29.139999999999997</c:v>
                </c:pt>
                <c:pt idx="479">
                  <c:v>28.7</c:v>
                </c:pt>
                <c:pt idx="480">
                  <c:v>28.939999999999998</c:v>
                </c:pt>
                <c:pt idx="481">
                  <c:v>29.140000000000004</c:v>
                </c:pt>
                <c:pt idx="482">
                  <c:v>29.7</c:v>
                </c:pt>
                <c:pt idx="483">
                  <c:v>29.48</c:v>
                </c:pt>
                <c:pt idx="484">
                  <c:v>29.359999999999996</c:v>
                </c:pt>
                <c:pt idx="485">
                  <c:v>29.4</c:v>
                </c:pt>
                <c:pt idx="486">
                  <c:v>30.18</c:v>
                </c:pt>
                <c:pt idx="487">
                  <c:v>30.02</c:v>
                </c:pt>
                <c:pt idx="488">
                  <c:v>30.04</c:v>
                </c:pt>
                <c:pt idx="489">
                  <c:v>30.1</c:v>
                </c:pt>
                <c:pt idx="490">
                  <c:v>30.119999999999997</c:v>
                </c:pt>
                <c:pt idx="491">
                  <c:v>29.98</c:v>
                </c:pt>
                <c:pt idx="492">
                  <c:v>30.04</c:v>
                </c:pt>
                <c:pt idx="493">
                  <c:v>29.7</c:v>
                </c:pt>
                <c:pt idx="494">
                  <c:v>29.48</c:v>
                </c:pt>
                <c:pt idx="495">
                  <c:v>30</c:v>
                </c:pt>
                <c:pt idx="496">
                  <c:v>30.52</c:v>
                </c:pt>
                <c:pt idx="497">
                  <c:v>31.040000000000003</c:v>
                </c:pt>
                <c:pt idx="498">
                  <c:v>31.080000000000002</c:v>
                </c:pt>
                <c:pt idx="499">
                  <c:v>31.72</c:v>
                </c:pt>
                <c:pt idx="500">
                  <c:v>31.4</c:v>
                </c:pt>
                <c:pt idx="501">
                  <c:v>31.6</c:v>
                </c:pt>
                <c:pt idx="502">
                  <c:v>32.56</c:v>
                </c:pt>
                <c:pt idx="503">
                  <c:v>32.160000000000004</c:v>
                </c:pt>
                <c:pt idx="504">
                  <c:v>32.5</c:v>
                </c:pt>
                <c:pt idx="505">
                  <c:v>32.42</c:v>
                </c:pt>
                <c:pt idx="506">
                  <c:v>32.46</c:v>
                </c:pt>
                <c:pt idx="507">
                  <c:v>32.720000000000006</c:v>
                </c:pt>
                <c:pt idx="508">
                  <c:v>32.119999999999997</c:v>
                </c:pt>
                <c:pt idx="509">
                  <c:v>32.040000000000006</c:v>
                </c:pt>
                <c:pt idx="510">
                  <c:v>31.540000000000003</c:v>
                </c:pt>
                <c:pt idx="511">
                  <c:v>31.3</c:v>
                </c:pt>
                <c:pt idx="512">
                  <c:v>31.4</c:v>
                </c:pt>
                <c:pt idx="513">
                  <c:v>31.28</c:v>
                </c:pt>
                <c:pt idx="514">
                  <c:v>31</c:v>
                </c:pt>
                <c:pt idx="515">
                  <c:v>30.68</c:v>
                </c:pt>
                <c:pt idx="516">
                  <c:v>30.5</c:v>
                </c:pt>
                <c:pt idx="517">
                  <c:v>30.18</c:v>
                </c:pt>
                <c:pt idx="518">
                  <c:v>29.860000000000003</c:v>
                </c:pt>
                <c:pt idx="519">
                  <c:v>29.620000000000005</c:v>
                </c:pt>
                <c:pt idx="520">
                  <c:v>29.52</c:v>
                </c:pt>
                <c:pt idx="521">
                  <c:v>29.18</c:v>
                </c:pt>
                <c:pt idx="522">
                  <c:v>28.840000000000003</c:v>
                </c:pt>
                <c:pt idx="523">
                  <c:v>29.32</c:v>
                </c:pt>
                <c:pt idx="524">
                  <c:v>29.440000000000005</c:v>
                </c:pt>
                <c:pt idx="525">
                  <c:v>28.78</c:v>
                </c:pt>
                <c:pt idx="526">
                  <c:v>28.860000000000003</c:v>
                </c:pt>
                <c:pt idx="527">
                  <c:v>29.2</c:v>
                </c:pt>
                <c:pt idx="528">
                  <c:v>29.159999999999997</c:v>
                </c:pt>
                <c:pt idx="529">
                  <c:v>28.439999999999998</c:v>
                </c:pt>
                <c:pt idx="530">
                  <c:v>28.340000000000003</c:v>
                </c:pt>
                <c:pt idx="531">
                  <c:v>27.8</c:v>
                </c:pt>
                <c:pt idx="532">
                  <c:v>27.119999999999997</c:v>
                </c:pt>
                <c:pt idx="533">
                  <c:v>27.639999999999997</c:v>
                </c:pt>
                <c:pt idx="534">
                  <c:v>28.04</c:v>
                </c:pt>
                <c:pt idx="535">
                  <c:v>28</c:v>
                </c:pt>
                <c:pt idx="536">
                  <c:v>27.979999999999997</c:v>
                </c:pt>
                <c:pt idx="537">
                  <c:v>27.72</c:v>
                </c:pt>
                <c:pt idx="538">
                  <c:v>27.7</c:v>
                </c:pt>
                <c:pt idx="539">
                  <c:v>27.080000000000002</c:v>
                </c:pt>
                <c:pt idx="540">
                  <c:v>26.919999999999998</c:v>
                </c:pt>
                <c:pt idx="541">
                  <c:v>26.6</c:v>
                </c:pt>
                <c:pt idx="542">
                  <c:v>26.22</c:v>
                </c:pt>
                <c:pt idx="543">
                  <c:v>25.880000000000003</c:v>
                </c:pt>
                <c:pt idx="544">
                  <c:v>25.96</c:v>
                </c:pt>
                <c:pt idx="545">
                  <c:v>25.82</c:v>
                </c:pt>
                <c:pt idx="546">
                  <c:v>25.320000000000004</c:v>
                </c:pt>
                <c:pt idx="547">
                  <c:v>25.300000000000004</c:v>
                </c:pt>
                <c:pt idx="548">
                  <c:v>25.6</c:v>
                </c:pt>
                <c:pt idx="549">
                  <c:v>24.979999999999997</c:v>
                </c:pt>
                <c:pt idx="550">
                  <c:v>25.32</c:v>
                </c:pt>
                <c:pt idx="551">
                  <c:v>24.82</c:v>
                </c:pt>
                <c:pt idx="552">
                  <c:v>24.82</c:v>
                </c:pt>
                <c:pt idx="553">
                  <c:v>24</c:v>
                </c:pt>
                <c:pt idx="554">
                  <c:v>23.9</c:v>
                </c:pt>
                <c:pt idx="555">
                  <c:v>24.080000000000002</c:v>
                </c:pt>
                <c:pt idx="556">
                  <c:v>24.16</c:v>
                </c:pt>
                <c:pt idx="557">
                  <c:v>24.119999999999997</c:v>
                </c:pt>
                <c:pt idx="558">
                  <c:v>23.78</c:v>
                </c:pt>
                <c:pt idx="559">
                  <c:v>23.560000000000002</c:v>
                </c:pt>
                <c:pt idx="560">
                  <c:v>23.859999999999996</c:v>
                </c:pt>
                <c:pt idx="561">
                  <c:v>23.099999999999998</c:v>
                </c:pt>
                <c:pt idx="562">
                  <c:v>23.419999999999998</c:v>
                </c:pt>
                <c:pt idx="563">
                  <c:v>22.939999999999998</c:v>
                </c:pt>
                <c:pt idx="564">
                  <c:v>23.32</c:v>
                </c:pt>
                <c:pt idx="565">
                  <c:v>23.28</c:v>
                </c:pt>
                <c:pt idx="566">
                  <c:v>23.04</c:v>
                </c:pt>
                <c:pt idx="567">
                  <c:v>22.439999999999998</c:v>
                </c:pt>
                <c:pt idx="568">
                  <c:v>23.380000000000003</c:v>
                </c:pt>
                <c:pt idx="569">
                  <c:v>23.34</c:v>
                </c:pt>
                <c:pt idx="570">
                  <c:v>23.639999999999997</c:v>
                </c:pt>
                <c:pt idx="571">
                  <c:v>23.659999999999997</c:v>
                </c:pt>
                <c:pt idx="572">
                  <c:v>23.880000000000003</c:v>
                </c:pt>
                <c:pt idx="573">
                  <c:v>24.060000000000002</c:v>
                </c:pt>
                <c:pt idx="574">
                  <c:v>24.6</c:v>
                </c:pt>
                <c:pt idx="575">
                  <c:v>24.24</c:v>
                </c:pt>
                <c:pt idx="576">
                  <c:v>24.919999999999998</c:v>
                </c:pt>
                <c:pt idx="577">
                  <c:v>24.54</c:v>
                </c:pt>
                <c:pt idx="578">
                  <c:v>24.319999999999997</c:v>
                </c:pt>
                <c:pt idx="579">
                  <c:v>24.919999999999998</c:v>
                </c:pt>
                <c:pt idx="580">
                  <c:v>24.9</c:v>
                </c:pt>
                <c:pt idx="581">
                  <c:v>25.880000000000003</c:v>
                </c:pt>
                <c:pt idx="582">
                  <c:v>25.22</c:v>
                </c:pt>
                <c:pt idx="583">
                  <c:v>25.6</c:v>
                </c:pt>
                <c:pt idx="584">
                  <c:v>25.880000000000003</c:v>
                </c:pt>
                <c:pt idx="585">
                  <c:v>26.759999999999998</c:v>
                </c:pt>
                <c:pt idx="586">
                  <c:v>26.840000000000003</c:v>
                </c:pt>
                <c:pt idx="587">
                  <c:v>27.080000000000002</c:v>
                </c:pt>
                <c:pt idx="588">
                  <c:v>27.339999999999996</c:v>
                </c:pt>
                <c:pt idx="589">
                  <c:v>26.74</c:v>
                </c:pt>
                <c:pt idx="590">
                  <c:v>26.24</c:v>
                </c:pt>
                <c:pt idx="591">
                  <c:v>26.54</c:v>
                </c:pt>
                <c:pt idx="592">
                  <c:v>26</c:v>
                </c:pt>
                <c:pt idx="593">
                  <c:v>26.22</c:v>
                </c:pt>
                <c:pt idx="594">
                  <c:v>26.28</c:v>
                </c:pt>
                <c:pt idx="595">
                  <c:v>26.439999999999998</c:v>
                </c:pt>
                <c:pt idx="596">
                  <c:v>26.240000000000002</c:v>
                </c:pt>
                <c:pt idx="597">
                  <c:v>26.3</c:v>
                </c:pt>
                <c:pt idx="598">
                  <c:v>25.880000000000003</c:v>
                </c:pt>
                <c:pt idx="599">
                  <c:v>25.360000000000003</c:v>
                </c:pt>
                <c:pt idx="600">
                  <c:v>25.32</c:v>
                </c:pt>
                <c:pt idx="601">
                  <c:v>26.18</c:v>
                </c:pt>
                <c:pt idx="602">
                  <c:v>25.78</c:v>
                </c:pt>
                <c:pt idx="603">
                  <c:v>26.500000000000007</c:v>
                </c:pt>
                <c:pt idx="604">
                  <c:v>26.139999999999997</c:v>
                </c:pt>
                <c:pt idx="605">
                  <c:v>26.419999999999998</c:v>
                </c:pt>
                <c:pt idx="606">
                  <c:v>26.18</c:v>
                </c:pt>
                <c:pt idx="607">
                  <c:v>26.02</c:v>
                </c:pt>
                <c:pt idx="608">
                  <c:v>26.160000000000004</c:v>
                </c:pt>
                <c:pt idx="609">
                  <c:v>26.440000000000005</c:v>
                </c:pt>
                <c:pt idx="610">
                  <c:v>27.360000000000003</c:v>
                </c:pt>
                <c:pt idx="611">
                  <c:v>26.72</c:v>
                </c:pt>
                <c:pt idx="612">
                  <c:v>27.1</c:v>
                </c:pt>
                <c:pt idx="613">
                  <c:v>27.78</c:v>
                </c:pt>
                <c:pt idx="614">
                  <c:v>28.9</c:v>
                </c:pt>
                <c:pt idx="615">
                  <c:v>30.419999999999998</c:v>
                </c:pt>
                <c:pt idx="616">
                  <c:v>31.78</c:v>
                </c:pt>
                <c:pt idx="617">
                  <c:v>33.180000000000007</c:v>
                </c:pt>
                <c:pt idx="618">
                  <c:v>33.299999999999997</c:v>
                </c:pt>
                <c:pt idx="619">
                  <c:v>33.699999999999996</c:v>
                </c:pt>
                <c:pt idx="620">
                  <c:v>33.44</c:v>
                </c:pt>
                <c:pt idx="621">
                  <c:v>33.959999999999994</c:v>
                </c:pt>
                <c:pt idx="622">
                  <c:v>34.08</c:v>
                </c:pt>
                <c:pt idx="623">
                  <c:v>34.58</c:v>
                </c:pt>
                <c:pt idx="624">
                  <c:v>34.64</c:v>
                </c:pt>
                <c:pt idx="625">
                  <c:v>35.239999999999995</c:v>
                </c:pt>
                <c:pt idx="626">
                  <c:v>35.92</c:v>
                </c:pt>
                <c:pt idx="627">
                  <c:v>36.380000000000003</c:v>
                </c:pt>
                <c:pt idx="628">
                  <c:v>36.4</c:v>
                </c:pt>
                <c:pt idx="629">
                  <c:v>36.92</c:v>
                </c:pt>
                <c:pt idx="630">
                  <c:v>37.260000000000005</c:v>
                </c:pt>
                <c:pt idx="631">
                  <c:v>36.96</c:v>
                </c:pt>
                <c:pt idx="632">
                  <c:v>36.86</c:v>
                </c:pt>
                <c:pt idx="633">
                  <c:v>36.700000000000003</c:v>
                </c:pt>
                <c:pt idx="634">
                  <c:v>36.86</c:v>
                </c:pt>
                <c:pt idx="635">
                  <c:v>36.279999999999994</c:v>
                </c:pt>
                <c:pt idx="636">
                  <c:v>35.92</c:v>
                </c:pt>
                <c:pt idx="637">
                  <c:v>36.72</c:v>
                </c:pt>
                <c:pt idx="638">
                  <c:v>36.119999999999997</c:v>
                </c:pt>
                <c:pt idx="639">
                  <c:v>36.06</c:v>
                </c:pt>
                <c:pt idx="640">
                  <c:v>36.979999999999997</c:v>
                </c:pt>
                <c:pt idx="641">
                  <c:v>37.540000000000006</c:v>
                </c:pt>
                <c:pt idx="642">
                  <c:v>37.839999999999996</c:v>
                </c:pt>
                <c:pt idx="643">
                  <c:v>38.760000000000005</c:v>
                </c:pt>
                <c:pt idx="644">
                  <c:v>38.86</c:v>
                </c:pt>
                <c:pt idx="645">
                  <c:v>39.760000000000005</c:v>
                </c:pt>
                <c:pt idx="646">
                  <c:v>39.480000000000004</c:v>
                </c:pt>
                <c:pt idx="647">
                  <c:v>40.44</c:v>
                </c:pt>
                <c:pt idx="648">
                  <c:v>40.64</c:v>
                </c:pt>
                <c:pt idx="649">
                  <c:v>41.279999999999994</c:v>
                </c:pt>
                <c:pt idx="650">
                  <c:v>40.86</c:v>
                </c:pt>
                <c:pt idx="651">
                  <c:v>40.200000000000003</c:v>
                </c:pt>
                <c:pt idx="652">
                  <c:v>39.660000000000004</c:v>
                </c:pt>
                <c:pt idx="653">
                  <c:v>38.760000000000005</c:v>
                </c:pt>
                <c:pt idx="654">
                  <c:v>38.56</c:v>
                </c:pt>
                <c:pt idx="655">
                  <c:v>38.6</c:v>
                </c:pt>
                <c:pt idx="656">
                  <c:v>38.6</c:v>
                </c:pt>
                <c:pt idx="657">
                  <c:v>38.419999999999995</c:v>
                </c:pt>
                <c:pt idx="658">
                  <c:v>37.380000000000003</c:v>
                </c:pt>
                <c:pt idx="659">
                  <c:v>37.380000000000003</c:v>
                </c:pt>
                <c:pt idx="660">
                  <c:v>36.779999999999994</c:v>
                </c:pt>
                <c:pt idx="661">
                  <c:v>35.980000000000004</c:v>
                </c:pt>
                <c:pt idx="662">
                  <c:v>34.92</c:v>
                </c:pt>
                <c:pt idx="663">
                  <c:v>34.179999999999993</c:v>
                </c:pt>
                <c:pt idx="664">
                  <c:v>34.980000000000004</c:v>
                </c:pt>
                <c:pt idx="665">
                  <c:v>36.880000000000003</c:v>
                </c:pt>
                <c:pt idx="666">
                  <c:v>38.4</c:v>
                </c:pt>
                <c:pt idx="667">
                  <c:v>38.779999999999994</c:v>
                </c:pt>
                <c:pt idx="668">
                  <c:v>40.4</c:v>
                </c:pt>
                <c:pt idx="669">
                  <c:v>40.239999999999995</c:v>
                </c:pt>
                <c:pt idx="670">
                  <c:v>39.82</c:v>
                </c:pt>
                <c:pt idx="671">
                  <c:v>39.64</c:v>
                </c:pt>
                <c:pt idx="672">
                  <c:v>39.839999999999996</c:v>
                </c:pt>
                <c:pt idx="673">
                  <c:v>38.959999999999994</c:v>
                </c:pt>
                <c:pt idx="674">
                  <c:v>38.839999999999996</c:v>
                </c:pt>
                <c:pt idx="675">
                  <c:v>38.44</c:v>
                </c:pt>
                <c:pt idx="676">
                  <c:v>38.280000000000008</c:v>
                </c:pt>
                <c:pt idx="677">
                  <c:v>38.479999999999997</c:v>
                </c:pt>
                <c:pt idx="678">
                  <c:v>39.14</c:v>
                </c:pt>
                <c:pt idx="679">
                  <c:v>39.160000000000004</c:v>
                </c:pt>
                <c:pt idx="680">
                  <c:v>39.279999999999994</c:v>
                </c:pt>
                <c:pt idx="681">
                  <c:v>39.06</c:v>
                </c:pt>
                <c:pt idx="682">
                  <c:v>39.92</c:v>
                </c:pt>
                <c:pt idx="683">
                  <c:v>39.58</c:v>
                </c:pt>
                <c:pt idx="684">
                  <c:v>39.239999999999995</c:v>
                </c:pt>
                <c:pt idx="685">
                  <c:v>38.5</c:v>
                </c:pt>
                <c:pt idx="686">
                  <c:v>38.28</c:v>
                </c:pt>
                <c:pt idx="687">
                  <c:v>37.760000000000005</c:v>
                </c:pt>
                <c:pt idx="688">
                  <c:v>36.96</c:v>
                </c:pt>
                <c:pt idx="689">
                  <c:v>36.46</c:v>
                </c:pt>
                <c:pt idx="690">
                  <c:v>35.32</c:v>
                </c:pt>
                <c:pt idx="691">
                  <c:v>34.86</c:v>
                </c:pt>
                <c:pt idx="692">
                  <c:v>35.200000000000003</c:v>
                </c:pt>
                <c:pt idx="693">
                  <c:v>34.46</c:v>
                </c:pt>
                <c:pt idx="694">
                  <c:v>34.42</c:v>
                </c:pt>
                <c:pt idx="695">
                  <c:v>33.700000000000003</c:v>
                </c:pt>
                <c:pt idx="696">
                  <c:v>32.199999999999996</c:v>
                </c:pt>
                <c:pt idx="697">
                  <c:v>30.359999999999996</c:v>
                </c:pt>
                <c:pt idx="698">
                  <c:v>29.74</c:v>
                </c:pt>
                <c:pt idx="699">
                  <c:v>29.479999999999997</c:v>
                </c:pt>
                <c:pt idx="700">
                  <c:v>29.24</c:v>
                </c:pt>
                <c:pt idx="701">
                  <c:v>29.160000000000004</c:v>
                </c:pt>
                <c:pt idx="702">
                  <c:v>29.1</c:v>
                </c:pt>
                <c:pt idx="703">
                  <c:v>28.659999999999997</c:v>
                </c:pt>
                <c:pt idx="704">
                  <c:v>28.72</c:v>
                </c:pt>
                <c:pt idx="705">
                  <c:v>28.279999999999994</c:v>
                </c:pt>
                <c:pt idx="706">
                  <c:v>28.639999999999997</c:v>
                </c:pt>
                <c:pt idx="707">
                  <c:v>28.340000000000003</c:v>
                </c:pt>
                <c:pt idx="708">
                  <c:v>28.52</c:v>
                </c:pt>
                <c:pt idx="709">
                  <c:v>28.619999999999997</c:v>
                </c:pt>
                <c:pt idx="710">
                  <c:v>28.679999999999996</c:v>
                </c:pt>
                <c:pt idx="711">
                  <c:v>28.72</c:v>
                </c:pt>
                <c:pt idx="712">
                  <c:v>29.640000000000004</c:v>
                </c:pt>
                <c:pt idx="713">
                  <c:v>29.840000000000003</c:v>
                </c:pt>
                <c:pt idx="714">
                  <c:v>30.379999999999995</c:v>
                </c:pt>
                <c:pt idx="715">
                  <c:v>30.059999999999995</c:v>
                </c:pt>
                <c:pt idx="716">
                  <c:v>30.339999999999996</c:v>
                </c:pt>
                <c:pt idx="717">
                  <c:v>30.560000000000002</c:v>
                </c:pt>
                <c:pt idx="718">
                  <c:v>30.76</c:v>
                </c:pt>
                <c:pt idx="719">
                  <c:v>30.940000000000005</c:v>
                </c:pt>
                <c:pt idx="720">
                  <c:v>31</c:v>
                </c:pt>
                <c:pt idx="721">
                  <c:v>30.860000000000003</c:v>
                </c:pt>
                <c:pt idx="722">
                  <c:v>31.4</c:v>
                </c:pt>
                <c:pt idx="723">
                  <c:v>30.76</c:v>
                </c:pt>
                <c:pt idx="724">
                  <c:v>31.059999999999995</c:v>
                </c:pt>
                <c:pt idx="725">
                  <c:v>30.939999999999998</c:v>
                </c:pt>
                <c:pt idx="726">
                  <c:v>30.679999999999996</c:v>
                </c:pt>
                <c:pt idx="727">
                  <c:v>30.78</c:v>
                </c:pt>
                <c:pt idx="728">
                  <c:v>30.580000000000002</c:v>
                </c:pt>
                <c:pt idx="729">
                  <c:v>31.320000000000004</c:v>
                </c:pt>
                <c:pt idx="730">
                  <c:v>31.24</c:v>
                </c:pt>
                <c:pt idx="731">
                  <c:v>31.139999999999997</c:v>
                </c:pt>
                <c:pt idx="732">
                  <c:v>31.22</c:v>
                </c:pt>
                <c:pt idx="733">
                  <c:v>31.3</c:v>
                </c:pt>
                <c:pt idx="734">
                  <c:v>31.640000000000004</c:v>
                </c:pt>
                <c:pt idx="735">
                  <c:v>31.52</c:v>
                </c:pt>
                <c:pt idx="736">
                  <c:v>31.7</c:v>
                </c:pt>
                <c:pt idx="737">
                  <c:v>31.76</c:v>
                </c:pt>
                <c:pt idx="738">
                  <c:v>32.020000000000003</c:v>
                </c:pt>
                <c:pt idx="739">
                  <c:v>31.68</c:v>
                </c:pt>
                <c:pt idx="740">
                  <c:v>31.620000000000005</c:v>
                </c:pt>
                <c:pt idx="741">
                  <c:v>31.119999999999997</c:v>
                </c:pt>
                <c:pt idx="742">
                  <c:v>31.1</c:v>
                </c:pt>
                <c:pt idx="743">
                  <c:v>30.76</c:v>
                </c:pt>
                <c:pt idx="744">
                  <c:v>30.78</c:v>
                </c:pt>
                <c:pt idx="745">
                  <c:v>30.360000000000003</c:v>
                </c:pt>
                <c:pt idx="746">
                  <c:v>30.28</c:v>
                </c:pt>
                <c:pt idx="747">
                  <c:v>30.119999999999997</c:v>
                </c:pt>
                <c:pt idx="748">
                  <c:v>29.439999999999998</c:v>
                </c:pt>
                <c:pt idx="749">
                  <c:v>29.5</c:v>
                </c:pt>
                <c:pt idx="750">
                  <c:v>29.2</c:v>
                </c:pt>
                <c:pt idx="751">
                  <c:v>28.620000000000005</c:v>
                </c:pt>
                <c:pt idx="752">
                  <c:v>28.18</c:v>
                </c:pt>
                <c:pt idx="753">
                  <c:v>28.1</c:v>
                </c:pt>
                <c:pt idx="754">
                  <c:v>28.22</c:v>
                </c:pt>
                <c:pt idx="755">
                  <c:v>27.879999999999995</c:v>
                </c:pt>
                <c:pt idx="756">
                  <c:v>28.5</c:v>
                </c:pt>
                <c:pt idx="757">
                  <c:v>28.8</c:v>
                </c:pt>
                <c:pt idx="758">
                  <c:v>29.380000000000003</c:v>
                </c:pt>
                <c:pt idx="759">
                  <c:v>29.440000000000005</c:v>
                </c:pt>
                <c:pt idx="760">
                  <c:v>30.22</c:v>
                </c:pt>
                <c:pt idx="761">
                  <c:v>30.580000000000002</c:v>
                </c:pt>
                <c:pt idx="762">
                  <c:v>30.540000000000003</c:v>
                </c:pt>
                <c:pt idx="763">
                  <c:v>30.940000000000005</c:v>
                </c:pt>
                <c:pt idx="764">
                  <c:v>30.68</c:v>
                </c:pt>
                <c:pt idx="765">
                  <c:v>31.160000000000004</c:v>
                </c:pt>
                <c:pt idx="766">
                  <c:v>30.520000000000003</c:v>
                </c:pt>
                <c:pt idx="767">
                  <c:v>30.639999999999997</c:v>
                </c:pt>
                <c:pt idx="768">
                  <c:v>30.2</c:v>
                </c:pt>
                <c:pt idx="769">
                  <c:v>29.98</c:v>
                </c:pt>
                <c:pt idx="770">
                  <c:v>29.32</c:v>
                </c:pt>
                <c:pt idx="771">
                  <c:v>29.02</c:v>
                </c:pt>
                <c:pt idx="772">
                  <c:v>28.939999999999998</c:v>
                </c:pt>
                <c:pt idx="773">
                  <c:v>28.439999999999998</c:v>
                </c:pt>
                <c:pt idx="774">
                  <c:v>27.839999999999996</c:v>
                </c:pt>
                <c:pt idx="775">
                  <c:v>27.32</c:v>
                </c:pt>
                <c:pt idx="776">
                  <c:v>26.76</c:v>
                </c:pt>
                <c:pt idx="777">
                  <c:v>26.759999999999998</c:v>
                </c:pt>
                <c:pt idx="778">
                  <c:v>26.4</c:v>
                </c:pt>
                <c:pt idx="779">
                  <c:v>26.3</c:v>
                </c:pt>
                <c:pt idx="780">
                  <c:v>26.439999999999998</c:v>
                </c:pt>
                <c:pt idx="781">
                  <c:v>26.32</c:v>
                </c:pt>
                <c:pt idx="782">
                  <c:v>26.020000000000003</c:v>
                </c:pt>
                <c:pt idx="783">
                  <c:v>26.28</c:v>
                </c:pt>
                <c:pt idx="784">
                  <c:v>26.140000000000004</c:v>
                </c:pt>
                <c:pt idx="785">
                  <c:v>25.5</c:v>
                </c:pt>
                <c:pt idx="786">
                  <c:v>25.639999999999997</c:v>
                </c:pt>
                <c:pt idx="787">
                  <c:v>25.560000000000002</c:v>
                </c:pt>
                <c:pt idx="788">
                  <c:v>24.9</c:v>
                </c:pt>
                <c:pt idx="789">
                  <c:v>25.02</c:v>
                </c:pt>
                <c:pt idx="790">
                  <c:v>24.74</c:v>
                </c:pt>
                <c:pt idx="791">
                  <c:v>24.400000000000002</c:v>
                </c:pt>
                <c:pt idx="792">
                  <c:v>24.26</c:v>
                </c:pt>
                <c:pt idx="793">
                  <c:v>24.439999999999998</c:v>
                </c:pt>
                <c:pt idx="794">
                  <c:v>24.18</c:v>
                </c:pt>
                <c:pt idx="795">
                  <c:v>23.86</c:v>
                </c:pt>
                <c:pt idx="796">
                  <c:v>23.72</c:v>
                </c:pt>
                <c:pt idx="797">
                  <c:v>23.939999999999998</c:v>
                </c:pt>
                <c:pt idx="798">
                  <c:v>23.26</c:v>
                </c:pt>
                <c:pt idx="799">
                  <c:v>23.240000000000002</c:v>
                </c:pt>
                <c:pt idx="800">
                  <c:v>23.139999999999997</c:v>
                </c:pt>
                <c:pt idx="801">
                  <c:v>23.04</c:v>
                </c:pt>
                <c:pt idx="802">
                  <c:v>22.9</c:v>
                </c:pt>
                <c:pt idx="803">
                  <c:v>22.9</c:v>
                </c:pt>
                <c:pt idx="804">
                  <c:v>23.080000000000002</c:v>
                </c:pt>
                <c:pt idx="805">
                  <c:v>22.54</c:v>
                </c:pt>
                <c:pt idx="806">
                  <c:v>22.6</c:v>
                </c:pt>
                <c:pt idx="807">
                  <c:v>22.939999999999998</c:v>
                </c:pt>
                <c:pt idx="808">
                  <c:v>22.64</c:v>
                </c:pt>
                <c:pt idx="809">
                  <c:v>22.2</c:v>
                </c:pt>
                <c:pt idx="810">
                  <c:v>22.119999999999997</c:v>
                </c:pt>
                <c:pt idx="811">
                  <c:v>22.2</c:v>
                </c:pt>
                <c:pt idx="812">
                  <c:v>22.22</c:v>
                </c:pt>
                <c:pt idx="813">
                  <c:v>21.939999999999998</c:v>
                </c:pt>
                <c:pt idx="814">
                  <c:v>22.060000000000002</c:v>
                </c:pt>
                <c:pt idx="815">
                  <c:v>22.04</c:v>
                </c:pt>
                <c:pt idx="816">
                  <c:v>21.819999999999997</c:v>
                </c:pt>
                <c:pt idx="817">
                  <c:v>21.259999999999998</c:v>
                </c:pt>
                <c:pt idx="818">
                  <c:v>21.74</c:v>
                </c:pt>
                <c:pt idx="819">
                  <c:v>22</c:v>
                </c:pt>
                <c:pt idx="820">
                  <c:v>21.82</c:v>
                </c:pt>
                <c:pt idx="821">
                  <c:v>21.94</c:v>
                </c:pt>
                <c:pt idx="822">
                  <c:v>21.82</c:v>
                </c:pt>
                <c:pt idx="823">
                  <c:v>22.22</c:v>
                </c:pt>
                <c:pt idx="824">
                  <c:v>22.240000000000002</c:v>
                </c:pt>
                <c:pt idx="825">
                  <c:v>22.1</c:v>
                </c:pt>
                <c:pt idx="826">
                  <c:v>22.375000000000004</c:v>
                </c:pt>
                <c:pt idx="827">
                  <c:v>21.740000000000002</c:v>
                </c:pt>
                <c:pt idx="828">
                  <c:v>22.080000000000002</c:v>
                </c:pt>
                <c:pt idx="829">
                  <c:v>22.1</c:v>
                </c:pt>
                <c:pt idx="830">
                  <c:v>22.16</c:v>
                </c:pt>
                <c:pt idx="831">
                  <c:v>22.68</c:v>
                </c:pt>
                <c:pt idx="832">
                  <c:v>22.6</c:v>
                </c:pt>
                <c:pt idx="833">
                  <c:v>22.5</c:v>
                </c:pt>
                <c:pt idx="834">
                  <c:v>22.52</c:v>
                </c:pt>
                <c:pt idx="835">
                  <c:v>22.68</c:v>
                </c:pt>
                <c:pt idx="836">
                  <c:v>22.500000000000004</c:v>
                </c:pt>
                <c:pt idx="837">
                  <c:v>22.72</c:v>
                </c:pt>
                <c:pt idx="838">
                  <c:v>22.68</c:v>
                </c:pt>
                <c:pt idx="839">
                  <c:v>21.68</c:v>
                </c:pt>
                <c:pt idx="840">
                  <c:v>22.7</c:v>
                </c:pt>
                <c:pt idx="841">
                  <c:v>23.4</c:v>
                </c:pt>
                <c:pt idx="842">
                  <c:v>23.139999999999997</c:v>
                </c:pt>
                <c:pt idx="843">
                  <c:v>23.36</c:v>
                </c:pt>
                <c:pt idx="844">
                  <c:v>23.74</c:v>
                </c:pt>
                <c:pt idx="845">
                  <c:v>23.540000000000003</c:v>
                </c:pt>
                <c:pt idx="846">
                  <c:v>23.619999999999997</c:v>
                </c:pt>
                <c:pt idx="847">
                  <c:v>23.939999999999998</c:v>
                </c:pt>
                <c:pt idx="848">
                  <c:v>23.92</c:v>
                </c:pt>
                <c:pt idx="849">
                  <c:v>24.18</c:v>
                </c:pt>
                <c:pt idx="850">
                  <c:v>24.76</c:v>
                </c:pt>
                <c:pt idx="851">
                  <c:v>25.139999999999997</c:v>
                </c:pt>
                <c:pt idx="852">
                  <c:v>25.119999999999997</c:v>
                </c:pt>
                <c:pt idx="853">
                  <c:v>25.299999999999997</c:v>
                </c:pt>
                <c:pt idx="854">
                  <c:v>25.32</c:v>
                </c:pt>
                <c:pt idx="855">
                  <c:v>26.02</c:v>
                </c:pt>
                <c:pt idx="856">
                  <c:v>25.880000000000003</c:v>
                </c:pt>
                <c:pt idx="857">
                  <c:v>25.939999999999998</c:v>
                </c:pt>
                <c:pt idx="858">
                  <c:v>25.9</c:v>
                </c:pt>
                <c:pt idx="859">
                  <c:v>26.459999999999997</c:v>
                </c:pt>
                <c:pt idx="860">
                  <c:v>26.839999999999996</c:v>
                </c:pt>
                <c:pt idx="861">
                  <c:v>27.240000000000002</c:v>
                </c:pt>
                <c:pt idx="862">
                  <c:v>26.880000000000003</c:v>
                </c:pt>
                <c:pt idx="863">
                  <c:v>26.979999999999997</c:v>
                </c:pt>
                <c:pt idx="864">
                  <c:v>27.119999999999997</c:v>
                </c:pt>
                <c:pt idx="865">
                  <c:v>26.859999999999996</c:v>
                </c:pt>
                <c:pt idx="866">
                  <c:v>26.9</c:v>
                </c:pt>
                <c:pt idx="867">
                  <c:v>26.6</c:v>
                </c:pt>
                <c:pt idx="868">
                  <c:v>26.4</c:v>
                </c:pt>
                <c:pt idx="869">
                  <c:v>26.22</c:v>
                </c:pt>
                <c:pt idx="870">
                  <c:v>26.1</c:v>
                </c:pt>
                <c:pt idx="871">
                  <c:v>26.24</c:v>
                </c:pt>
                <c:pt idx="872">
                  <c:v>26.439999999999998</c:v>
                </c:pt>
                <c:pt idx="873">
                  <c:v>26.640000000000004</c:v>
                </c:pt>
                <c:pt idx="874">
                  <c:v>27</c:v>
                </c:pt>
                <c:pt idx="875">
                  <c:v>26.860000000000003</c:v>
                </c:pt>
                <c:pt idx="876">
                  <c:v>26.759999999999998</c:v>
                </c:pt>
                <c:pt idx="877">
                  <c:v>27.24</c:v>
                </c:pt>
                <c:pt idx="878">
                  <c:v>27.6</c:v>
                </c:pt>
                <c:pt idx="879">
                  <c:v>27.72</c:v>
                </c:pt>
                <c:pt idx="880">
                  <c:v>28.22</c:v>
                </c:pt>
                <c:pt idx="881">
                  <c:v>28.74</c:v>
                </c:pt>
                <c:pt idx="882">
                  <c:v>28.939999999999998</c:v>
                </c:pt>
                <c:pt idx="883">
                  <c:v>28.8</c:v>
                </c:pt>
                <c:pt idx="884">
                  <c:v>29.160000000000004</c:v>
                </c:pt>
                <c:pt idx="885">
                  <c:v>28.96</c:v>
                </c:pt>
                <c:pt idx="886">
                  <c:v>29.48</c:v>
                </c:pt>
                <c:pt idx="887">
                  <c:v>29.459999999999997</c:v>
                </c:pt>
                <c:pt idx="888">
                  <c:v>29.2</c:v>
                </c:pt>
                <c:pt idx="889">
                  <c:v>29.080000000000002</c:v>
                </c:pt>
                <c:pt idx="890">
                  <c:v>29.2</c:v>
                </c:pt>
                <c:pt idx="891">
                  <c:v>28.96</c:v>
                </c:pt>
                <c:pt idx="892">
                  <c:v>28.660000000000004</c:v>
                </c:pt>
                <c:pt idx="893">
                  <c:v>28.68</c:v>
                </c:pt>
                <c:pt idx="894">
                  <c:v>29.120000000000005</c:v>
                </c:pt>
                <c:pt idx="895">
                  <c:v>27.8</c:v>
                </c:pt>
                <c:pt idx="896">
                  <c:v>28.475000000000001</c:v>
                </c:pt>
                <c:pt idx="897">
                  <c:v>24.619999999999997</c:v>
                </c:pt>
                <c:pt idx="898">
                  <c:v>7.9666666666666659</c:v>
                </c:pt>
                <c:pt idx="899">
                  <c:v>27.9</c:v>
                </c:pt>
                <c:pt idx="900">
                  <c:v>28.1</c:v>
                </c:pt>
                <c:pt idx="901">
                  <c:v>28.76</c:v>
                </c:pt>
                <c:pt idx="902">
                  <c:v>28</c:v>
                </c:pt>
                <c:pt idx="903">
                  <c:v>28.080000000000002</c:v>
                </c:pt>
                <c:pt idx="904">
                  <c:v>28.340000000000003</c:v>
                </c:pt>
                <c:pt idx="905">
                  <c:v>28.46</c:v>
                </c:pt>
                <c:pt idx="906">
                  <c:v>28.619999999999997</c:v>
                </c:pt>
                <c:pt idx="907">
                  <c:v>28.52</c:v>
                </c:pt>
                <c:pt idx="908">
                  <c:v>28.8</c:v>
                </c:pt>
                <c:pt idx="909">
                  <c:v>28.639999999999997</c:v>
                </c:pt>
                <c:pt idx="910">
                  <c:v>28.720000000000006</c:v>
                </c:pt>
                <c:pt idx="911">
                  <c:v>28.6</c:v>
                </c:pt>
                <c:pt idx="912">
                  <c:v>29.139999999999997</c:v>
                </c:pt>
                <c:pt idx="913">
                  <c:v>29.32</c:v>
                </c:pt>
                <c:pt idx="914">
                  <c:v>29.119999999999997</c:v>
                </c:pt>
                <c:pt idx="915">
                  <c:v>29.419999999999998</c:v>
                </c:pt>
                <c:pt idx="916">
                  <c:v>28.82</c:v>
                </c:pt>
                <c:pt idx="917">
                  <c:v>29.2</c:v>
                </c:pt>
                <c:pt idx="918">
                  <c:v>29.340000000000003</c:v>
                </c:pt>
                <c:pt idx="919">
                  <c:v>29.52</c:v>
                </c:pt>
                <c:pt idx="920">
                  <c:v>30.4</c:v>
                </c:pt>
                <c:pt idx="921">
                  <c:v>30.600000000000005</c:v>
                </c:pt>
                <c:pt idx="922">
                  <c:v>31.439999999999998</c:v>
                </c:pt>
                <c:pt idx="923">
                  <c:v>32.660000000000004</c:v>
                </c:pt>
                <c:pt idx="924">
                  <c:v>33.739999999999995</c:v>
                </c:pt>
                <c:pt idx="925">
                  <c:v>35.14</c:v>
                </c:pt>
                <c:pt idx="926">
                  <c:v>36.120000000000005</c:v>
                </c:pt>
                <c:pt idx="927">
                  <c:v>36.58</c:v>
                </c:pt>
                <c:pt idx="928">
                  <c:v>37.520000000000003</c:v>
                </c:pt>
                <c:pt idx="929">
                  <c:v>37.64</c:v>
                </c:pt>
                <c:pt idx="930">
                  <c:v>37.160000000000004</c:v>
                </c:pt>
                <c:pt idx="931">
                  <c:v>35.9</c:v>
                </c:pt>
                <c:pt idx="932">
                  <c:v>35</c:v>
                </c:pt>
                <c:pt idx="933">
                  <c:v>35.58</c:v>
                </c:pt>
                <c:pt idx="934">
                  <c:v>35.6</c:v>
                </c:pt>
                <c:pt idx="935">
                  <c:v>35.32</c:v>
                </c:pt>
                <c:pt idx="936">
                  <c:v>37.059999999999995</c:v>
                </c:pt>
                <c:pt idx="937">
                  <c:v>36.440000000000005</c:v>
                </c:pt>
                <c:pt idx="938">
                  <c:v>36.64</c:v>
                </c:pt>
                <c:pt idx="939">
                  <c:v>37.28</c:v>
                </c:pt>
                <c:pt idx="940">
                  <c:v>38.04</c:v>
                </c:pt>
                <c:pt idx="941">
                  <c:v>39.820000000000007</c:v>
                </c:pt>
                <c:pt idx="942">
                  <c:v>39.320000000000007</c:v>
                </c:pt>
                <c:pt idx="943">
                  <c:v>39.159999999999997</c:v>
                </c:pt>
                <c:pt idx="944">
                  <c:v>40.58</c:v>
                </c:pt>
                <c:pt idx="945">
                  <c:v>41.76</c:v>
                </c:pt>
                <c:pt idx="946">
                  <c:v>41.96</c:v>
                </c:pt>
                <c:pt idx="947">
                  <c:v>41.48</c:v>
                </c:pt>
                <c:pt idx="948">
                  <c:v>42.16</c:v>
                </c:pt>
                <c:pt idx="949">
                  <c:v>42.16</c:v>
                </c:pt>
                <c:pt idx="950">
                  <c:v>42.86</c:v>
                </c:pt>
                <c:pt idx="951">
                  <c:v>44.5</c:v>
                </c:pt>
                <c:pt idx="952">
                  <c:v>44.24</c:v>
                </c:pt>
                <c:pt idx="953">
                  <c:v>46.580000000000005</c:v>
                </c:pt>
                <c:pt idx="954">
                  <c:v>45.7</c:v>
                </c:pt>
                <c:pt idx="955">
                  <c:v>45.48</c:v>
                </c:pt>
                <c:pt idx="956">
                  <c:v>45.92</c:v>
                </c:pt>
                <c:pt idx="957">
                  <c:v>45.2</c:v>
                </c:pt>
                <c:pt idx="958">
                  <c:v>45.24</c:v>
                </c:pt>
                <c:pt idx="959">
                  <c:v>45.239999999999995</c:v>
                </c:pt>
                <c:pt idx="960">
                  <c:v>45.879999999999995</c:v>
                </c:pt>
                <c:pt idx="961">
                  <c:v>45.88</c:v>
                </c:pt>
                <c:pt idx="962">
                  <c:v>46.720000000000006</c:v>
                </c:pt>
                <c:pt idx="963">
                  <c:v>47.2</c:v>
                </c:pt>
                <c:pt idx="964">
                  <c:v>46.8</c:v>
                </c:pt>
                <c:pt idx="965">
                  <c:v>47.379999999999995</c:v>
                </c:pt>
                <c:pt idx="966">
                  <c:v>47.3</c:v>
                </c:pt>
                <c:pt idx="967">
                  <c:v>47.54</c:v>
                </c:pt>
                <c:pt idx="968">
                  <c:v>46.860000000000007</c:v>
                </c:pt>
                <c:pt idx="969">
                  <c:v>46.52</c:v>
                </c:pt>
                <c:pt idx="970">
                  <c:v>45.760000000000005</c:v>
                </c:pt>
                <c:pt idx="971">
                  <c:v>46.46</c:v>
                </c:pt>
                <c:pt idx="972">
                  <c:v>46.48</c:v>
                </c:pt>
                <c:pt idx="973">
                  <c:v>46.900000000000006</c:v>
                </c:pt>
                <c:pt idx="974">
                  <c:v>46</c:v>
                </c:pt>
                <c:pt idx="975">
                  <c:v>46.36</c:v>
                </c:pt>
                <c:pt idx="976">
                  <c:v>46.3</c:v>
                </c:pt>
                <c:pt idx="977">
                  <c:v>46.620000000000005</c:v>
                </c:pt>
                <c:pt idx="978">
                  <c:v>46.36</c:v>
                </c:pt>
                <c:pt idx="979">
                  <c:v>46.4</c:v>
                </c:pt>
                <c:pt idx="980">
                  <c:v>46.339999999999996</c:v>
                </c:pt>
                <c:pt idx="981">
                  <c:v>46.06</c:v>
                </c:pt>
                <c:pt idx="982">
                  <c:v>45.739999999999995</c:v>
                </c:pt>
                <c:pt idx="983">
                  <c:v>47.320000000000007</c:v>
                </c:pt>
                <c:pt idx="984">
                  <c:v>47.3</c:v>
                </c:pt>
                <c:pt idx="985">
                  <c:v>46.62</c:v>
                </c:pt>
                <c:pt idx="986">
                  <c:v>47.279999999999994</c:v>
                </c:pt>
                <c:pt idx="987">
                  <c:v>47.739999999999995</c:v>
                </c:pt>
                <c:pt idx="988">
                  <c:v>46.980000000000004</c:v>
                </c:pt>
                <c:pt idx="989">
                  <c:v>47.8</c:v>
                </c:pt>
                <c:pt idx="990">
                  <c:v>48.179999999999993</c:v>
                </c:pt>
                <c:pt idx="991">
                  <c:v>47.52</c:v>
                </c:pt>
                <c:pt idx="992">
                  <c:v>47.98</c:v>
                </c:pt>
                <c:pt idx="993">
                  <c:v>48.180000000000007</c:v>
                </c:pt>
                <c:pt idx="994">
                  <c:v>47.64</c:v>
                </c:pt>
                <c:pt idx="995">
                  <c:v>47.879999999999995</c:v>
                </c:pt>
                <c:pt idx="996">
                  <c:v>46.660000000000004</c:v>
                </c:pt>
                <c:pt idx="997">
                  <c:v>47.98</c:v>
                </c:pt>
                <c:pt idx="998">
                  <c:v>47.360000000000007</c:v>
                </c:pt>
                <c:pt idx="999">
                  <c:v>46.660000000000004</c:v>
                </c:pt>
                <c:pt idx="1000">
                  <c:v>46.179999999999993</c:v>
                </c:pt>
                <c:pt idx="1001">
                  <c:v>45.519999999999996</c:v>
                </c:pt>
                <c:pt idx="1002">
                  <c:v>46.14</c:v>
                </c:pt>
                <c:pt idx="1003">
                  <c:v>45.06</c:v>
                </c:pt>
                <c:pt idx="1004">
                  <c:v>45.58</c:v>
                </c:pt>
                <c:pt idx="1005">
                  <c:v>45.339999999999996</c:v>
                </c:pt>
                <c:pt idx="1006">
                  <c:v>45.82</c:v>
                </c:pt>
                <c:pt idx="1007">
                  <c:v>45.6</c:v>
                </c:pt>
                <c:pt idx="1008">
                  <c:v>45.56</c:v>
                </c:pt>
                <c:pt idx="1009">
                  <c:v>44.78</c:v>
                </c:pt>
                <c:pt idx="1010">
                  <c:v>44.239999999999995</c:v>
                </c:pt>
                <c:pt idx="1011">
                  <c:v>43.92</c:v>
                </c:pt>
                <c:pt idx="1012">
                  <c:v>43.160000000000004</c:v>
                </c:pt>
                <c:pt idx="1013">
                  <c:v>43.719999999999992</c:v>
                </c:pt>
                <c:pt idx="1014">
                  <c:v>43.88</c:v>
                </c:pt>
                <c:pt idx="1015">
                  <c:v>43.739999999999995</c:v>
                </c:pt>
                <c:pt idx="1016">
                  <c:v>43.56</c:v>
                </c:pt>
                <c:pt idx="1017">
                  <c:v>43.440000000000005</c:v>
                </c:pt>
                <c:pt idx="1018">
                  <c:v>42.720000000000006</c:v>
                </c:pt>
                <c:pt idx="1019">
                  <c:v>42.260000000000005</c:v>
                </c:pt>
                <c:pt idx="1020">
                  <c:v>42.26</c:v>
                </c:pt>
                <c:pt idx="1021">
                  <c:v>41.779999999999994</c:v>
                </c:pt>
                <c:pt idx="1022">
                  <c:v>41.04</c:v>
                </c:pt>
                <c:pt idx="1023">
                  <c:v>40.44</c:v>
                </c:pt>
                <c:pt idx="1024">
                  <c:v>40.1</c:v>
                </c:pt>
                <c:pt idx="1025">
                  <c:v>39.799999999999997</c:v>
                </c:pt>
                <c:pt idx="1026">
                  <c:v>39.879999999999995</c:v>
                </c:pt>
                <c:pt idx="1027">
                  <c:v>39.879999999999995</c:v>
                </c:pt>
                <c:pt idx="1028">
                  <c:v>40.959999999999994</c:v>
                </c:pt>
                <c:pt idx="1029">
                  <c:v>40.619999999999997</c:v>
                </c:pt>
                <c:pt idx="1030">
                  <c:v>40.739999999999995</c:v>
                </c:pt>
                <c:pt idx="1031">
                  <c:v>40.379999999999995</c:v>
                </c:pt>
                <c:pt idx="1032">
                  <c:v>40.5</c:v>
                </c:pt>
                <c:pt idx="1042">
                  <c:v>38.075000000000003</c:v>
                </c:pt>
                <c:pt idx="1043">
                  <c:v>37.659999999999997</c:v>
                </c:pt>
                <c:pt idx="1044">
                  <c:v>37.699999999999996</c:v>
                </c:pt>
                <c:pt idx="1045">
                  <c:v>37.700000000000003</c:v>
                </c:pt>
                <c:pt idx="1046">
                  <c:v>36.700000000000003</c:v>
                </c:pt>
                <c:pt idx="1047">
                  <c:v>34.380000000000003</c:v>
                </c:pt>
                <c:pt idx="1048">
                  <c:v>33.78</c:v>
                </c:pt>
                <c:pt idx="1049">
                  <c:v>31.159999999999997</c:v>
                </c:pt>
                <c:pt idx="1050">
                  <c:v>29.740000000000002</c:v>
                </c:pt>
                <c:pt idx="1051">
                  <c:v>29.540000000000003</c:v>
                </c:pt>
                <c:pt idx="1052">
                  <c:v>26.679999999999996</c:v>
                </c:pt>
                <c:pt idx="1053">
                  <c:v>25.840000000000003</c:v>
                </c:pt>
                <c:pt idx="1054">
                  <c:v>26.060000000000002</c:v>
                </c:pt>
                <c:pt idx="1055">
                  <c:v>24.4</c:v>
                </c:pt>
                <c:pt idx="1056">
                  <c:v>24.44</c:v>
                </c:pt>
                <c:pt idx="1057">
                  <c:v>26.5</c:v>
                </c:pt>
                <c:pt idx="1058">
                  <c:v>24.68</c:v>
                </c:pt>
                <c:pt idx="1059">
                  <c:v>20.440000000000001</c:v>
                </c:pt>
                <c:pt idx="1060">
                  <c:v>21.18</c:v>
                </c:pt>
                <c:pt idx="1061">
                  <c:v>22.660000000000004</c:v>
                </c:pt>
                <c:pt idx="1062">
                  <c:v>23.059999999999995</c:v>
                </c:pt>
                <c:pt idx="1063">
                  <c:v>23.04</c:v>
                </c:pt>
                <c:pt idx="1064">
                  <c:v>22.16</c:v>
                </c:pt>
                <c:pt idx="1065">
                  <c:v>25.3</c:v>
                </c:pt>
                <c:pt idx="1066">
                  <c:v>25.8</c:v>
                </c:pt>
                <c:pt idx="1067">
                  <c:v>25.74</c:v>
                </c:pt>
                <c:pt idx="1068">
                  <c:v>25.279999999999998</c:v>
                </c:pt>
                <c:pt idx="1069">
                  <c:v>26.060000000000002</c:v>
                </c:pt>
                <c:pt idx="1070">
                  <c:v>26.24</c:v>
                </c:pt>
                <c:pt idx="1071">
                  <c:v>25.759999999999998</c:v>
                </c:pt>
                <c:pt idx="1072">
                  <c:v>26.420000000000005</c:v>
                </c:pt>
                <c:pt idx="1073">
                  <c:v>25.68</c:v>
                </c:pt>
                <c:pt idx="1074">
                  <c:v>24.380000000000003</c:v>
                </c:pt>
                <c:pt idx="1075">
                  <c:v>25.140000000000004</c:v>
                </c:pt>
                <c:pt idx="1076">
                  <c:v>27.360000000000003</c:v>
                </c:pt>
                <c:pt idx="1077">
                  <c:v>27.22</c:v>
                </c:pt>
                <c:pt idx="1078">
                  <c:v>28.18</c:v>
                </c:pt>
                <c:pt idx="1079">
                  <c:v>28.160000000000004</c:v>
                </c:pt>
                <c:pt idx="1080">
                  <c:v>28.139999999999997</c:v>
                </c:pt>
                <c:pt idx="1081">
                  <c:v>29.259999999999998</c:v>
                </c:pt>
                <c:pt idx="1082">
                  <c:v>28.98</c:v>
                </c:pt>
                <c:pt idx="1083">
                  <c:v>28.02</c:v>
                </c:pt>
                <c:pt idx="1084">
                  <c:v>26.46</c:v>
                </c:pt>
                <c:pt idx="1085">
                  <c:v>23.340000000000003</c:v>
                </c:pt>
                <c:pt idx="1086">
                  <c:v>25.32</c:v>
                </c:pt>
                <c:pt idx="1087">
                  <c:v>28.839999999999996</c:v>
                </c:pt>
                <c:pt idx="1088">
                  <c:v>30.919999999999998</c:v>
                </c:pt>
                <c:pt idx="1089">
                  <c:v>33.6</c:v>
                </c:pt>
                <c:pt idx="1090">
                  <c:v>34.6</c:v>
                </c:pt>
                <c:pt idx="1091">
                  <c:v>34.880000000000003</c:v>
                </c:pt>
                <c:pt idx="1092">
                  <c:v>34.700000000000003</c:v>
                </c:pt>
                <c:pt idx="1093">
                  <c:v>36.680000000000007</c:v>
                </c:pt>
                <c:pt idx="1094">
                  <c:v>38.18</c:v>
                </c:pt>
                <c:pt idx="1095">
                  <c:v>38.46</c:v>
                </c:pt>
                <c:pt idx="1096">
                  <c:v>37.58</c:v>
                </c:pt>
                <c:pt idx="1097">
                  <c:v>37</c:v>
                </c:pt>
                <c:pt idx="1098">
                  <c:v>35.96</c:v>
                </c:pt>
                <c:pt idx="1099">
                  <c:v>34.840000000000003</c:v>
                </c:pt>
                <c:pt idx="1100">
                  <c:v>32.9</c:v>
                </c:pt>
                <c:pt idx="1101">
                  <c:v>32.620000000000005</c:v>
                </c:pt>
                <c:pt idx="1102">
                  <c:v>33.320000000000007</c:v>
                </c:pt>
                <c:pt idx="1103">
                  <c:v>32.799999999999997</c:v>
                </c:pt>
                <c:pt idx="1104">
                  <c:v>31.78</c:v>
                </c:pt>
                <c:pt idx="1105">
                  <c:v>35.320000000000007</c:v>
                </c:pt>
                <c:pt idx="1106">
                  <c:v>34.700000000000003</c:v>
                </c:pt>
                <c:pt idx="1107">
                  <c:v>35.1</c:v>
                </c:pt>
                <c:pt idx="1108">
                  <c:v>35.78</c:v>
                </c:pt>
                <c:pt idx="1109">
                  <c:v>36.059999999999995</c:v>
                </c:pt>
                <c:pt idx="1110">
                  <c:v>35.260000000000005</c:v>
                </c:pt>
                <c:pt idx="1111">
                  <c:v>34.92</c:v>
                </c:pt>
                <c:pt idx="1112">
                  <c:v>34.660000000000004</c:v>
                </c:pt>
                <c:pt idx="1113">
                  <c:v>35.04</c:v>
                </c:pt>
                <c:pt idx="1114">
                  <c:v>34.040000000000006</c:v>
                </c:pt>
                <c:pt idx="1115">
                  <c:v>30.259999999999998</c:v>
                </c:pt>
                <c:pt idx="1116">
                  <c:v>37.019999999999996</c:v>
                </c:pt>
                <c:pt idx="1117">
                  <c:v>37.22</c:v>
                </c:pt>
                <c:pt idx="1118">
                  <c:v>38.040000000000006</c:v>
                </c:pt>
                <c:pt idx="1119">
                  <c:v>38.299999999999997</c:v>
                </c:pt>
                <c:pt idx="1120">
                  <c:v>39.059999999999995</c:v>
                </c:pt>
                <c:pt idx="1121">
                  <c:v>39.08</c:v>
                </c:pt>
                <c:pt idx="1122">
                  <c:v>39.14</c:v>
                </c:pt>
                <c:pt idx="1123">
                  <c:v>38.76</c:v>
                </c:pt>
                <c:pt idx="1124">
                  <c:v>39.36</c:v>
                </c:pt>
                <c:pt idx="1125">
                  <c:v>39.480000000000004</c:v>
                </c:pt>
                <c:pt idx="1126">
                  <c:v>39.660000000000004</c:v>
                </c:pt>
                <c:pt idx="1127">
                  <c:v>40.739999999999995</c:v>
                </c:pt>
                <c:pt idx="1128">
                  <c:v>40.04</c:v>
                </c:pt>
                <c:pt idx="1129">
                  <c:v>39.86</c:v>
                </c:pt>
                <c:pt idx="1130">
                  <c:v>42.14</c:v>
                </c:pt>
                <c:pt idx="1131">
                  <c:v>41.339999999999996</c:v>
                </c:pt>
                <c:pt idx="1132">
                  <c:v>39.880000000000003</c:v>
                </c:pt>
                <c:pt idx="1133">
                  <c:v>39.620000000000005</c:v>
                </c:pt>
                <c:pt idx="1134">
                  <c:v>39.940000000000005</c:v>
                </c:pt>
                <c:pt idx="1135">
                  <c:v>41.679999999999993</c:v>
                </c:pt>
                <c:pt idx="1136">
                  <c:v>41.96</c:v>
                </c:pt>
                <c:pt idx="1137">
                  <c:v>42.04</c:v>
                </c:pt>
                <c:pt idx="1138">
                  <c:v>39.260000000000005</c:v>
                </c:pt>
                <c:pt idx="1139">
                  <c:v>40.32</c:v>
                </c:pt>
                <c:pt idx="1140">
                  <c:v>40.180000000000007</c:v>
                </c:pt>
                <c:pt idx="1141">
                  <c:v>40.46</c:v>
                </c:pt>
                <c:pt idx="1142">
                  <c:v>41.760000000000005</c:v>
                </c:pt>
                <c:pt idx="1143">
                  <c:v>42.26</c:v>
                </c:pt>
                <c:pt idx="1144">
                  <c:v>42.08</c:v>
                </c:pt>
                <c:pt idx="1145">
                  <c:v>41.78</c:v>
                </c:pt>
                <c:pt idx="1146">
                  <c:v>41.64</c:v>
                </c:pt>
                <c:pt idx="1147">
                  <c:v>41.28</c:v>
                </c:pt>
                <c:pt idx="1148">
                  <c:v>40.799999999999997</c:v>
                </c:pt>
                <c:pt idx="1149">
                  <c:v>42.36</c:v>
                </c:pt>
                <c:pt idx="1150">
                  <c:v>41.56</c:v>
                </c:pt>
                <c:pt idx="1151">
                  <c:v>42.44</c:v>
                </c:pt>
                <c:pt idx="1152">
                  <c:v>41.839999999999996</c:v>
                </c:pt>
                <c:pt idx="1153">
                  <c:v>41.600000000000009</c:v>
                </c:pt>
                <c:pt idx="1154">
                  <c:v>41.2</c:v>
                </c:pt>
                <c:pt idx="1155">
                  <c:v>41.239999999999995</c:v>
                </c:pt>
                <c:pt idx="1156">
                  <c:v>41.36</c:v>
                </c:pt>
                <c:pt idx="1157">
                  <c:v>41.940000000000005</c:v>
                </c:pt>
                <c:pt idx="1158">
                  <c:v>42.08</c:v>
                </c:pt>
                <c:pt idx="1159">
                  <c:v>41.8</c:v>
                </c:pt>
                <c:pt idx="1160">
                  <c:v>41.339999999999996</c:v>
                </c:pt>
                <c:pt idx="1161">
                  <c:v>41.940000000000005</c:v>
                </c:pt>
                <c:pt idx="1162">
                  <c:v>41.28</c:v>
                </c:pt>
                <c:pt idx="1163">
                  <c:v>41.14</c:v>
                </c:pt>
                <c:pt idx="1164">
                  <c:v>40.839999999999996</c:v>
                </c:pt>
                <c:pt idx="1165">
                  <c:v>41.46</c:v>
                </c:pt>
                <c:pt idx="1166">
                  <c:v>41.1</c:v>
                </c:pt>
                <c:pt idx="1167">
                  <c:v>41.46</c:v>
                </c:pt>
                <c:pt idx="1168">
                  <c:v>41.519999999999996</c:v>
                </c:pt>
                <c:pt idx="1169">
                  <c:v>41.8</c:v>
                </c:pt>
                <c:pt idx="1170">
                  <c:v>41.88</c:v>
                </c:pt>
                <c:pt idx="1171">
                  <c:v>41.1</c:v>
                </c:pt>
                <c:pt idx="1172">
                  <c:v>40.86</c:v>
                </c:pt>
                <c:pt idx="1173">
                  <c:v>41.12</c:v>
                </c:pt>
                <c:pt idx="1174">
                  <c:v>42.1</c:v>
                </c:pt>
                <c:pt idx="1175">
                  <c:v>41.820000000000007</c:v>
                </c:pt>
                <c:pt idx="1176">
                  <c:v>42.46</c:v>
                </c:pt>
                <c:pt idx="1177">
                  <c:v>42</c:v>
                </c:pt>
                <c:pt idx="1178">
                  <c:v>41.96</c:v>
                </c:pt>
                <c:pt idx="1179">
                  <c:v>41.96</c:v>
                </c:pt>
                <c:pt idx="1180">
                  <c:v>41.88</c:v>
                </c:pt>
                <c:pt idx="1181">
                  <c:v>41.779999999999994</c:v>
                </c:pt>
                <c:pt idx="1182">
                  <c:v>41.58</c:v>
                </c:pt>
                <c:pt idx="1183">
                  <c:v>41.8</c:v>
                </c:pt>
                <c:pt idx="1184">
                  <c:v>41.3</c:v>
                </c:pt>
                <c:pt idx="1185">
                  <c:v>41.84</c:v>
                </c:pt>
                <c:pt idx="1186">
                  <c:v>42.319999999999993</c:v>
                </c:pt>
                <c:pt idx="1187">
                  <c:v>42.059999999999995</c:v>
                </c:pt>
                <c:pt idx="1188">
                  <c:v>42.080000000000005</c:v>
                </c:pt>
                <c:pt idx="1189">
                  <c:v>42.760000000000005</c:v>
                </c:pt>
                <c:pt idx="1190">
                  <c:v>42.4</c:v>
                </c:pt>
                <c:pt idx="1191">
                  <c:v>41.900000000000006</c:v>
                </c:pt>
                <c:pt idx="1192">
                  <c:v>41.959999999999994</c:v>
                </c:pt>
                <c:pt idx="1193">
                  <c:v>42.820000000000007</c:v>
                </c:pt>
                <c:pt idx="1194">
                  <c:v>42.72</c:v>
                </c:pt>
                <c:pt idx="1195">
                  <c:v>42.58</c:v>
                </c:pt>
                <c:pt idx="1196">
                  <c:v>43.100000000000009</c:v>
                </c:pt>
                <c:pt idx="1197">
                  <c:v>42.480000000000004</c:v>
                </c:pt>
                <c:pt idx="1198">
                  <c:v>43.36</c:v>
                </c:pt>
                <c:pt idx="1199">
                  <c:v>43.48</c:v>
                </c:pt>
                <c:pt idx="1200">
                  <c:v>42.88</c:v>
                </c:pt>
                <c:pt idx="1201">
                  <c:v>42.58</c:v>
                </c:pt>
                <c:pt idx="1202">
                  <c:v>42.3</c:v>
                </c:pt>
                <c:pt idx="1203">
                  <c:v>41.92</c:v>
                </c:pt>
                <c:pt idx="1204">
                  <c:v>42.04</c:v>
                </c:pt>
                <c:pt idx="1205">
                  <c:v>42.04</c:v>
                </c:pt>
                <c:pt idx="1206">
                  <c:v>42.1</c:v>
                </c:pt>
                <c:pt idx="1207">
                  <c:v>41.84</c:v>
                </c:pt>
                <c:pt idx="1208">
                  <c:v>41.820000000000007</c:v>
                </c:pt>
                <c:pt idx="1209">
                  <c:v>41.739999999999995</c:v>
                </c:pt>
                <c:pt idx="1210">
                  <c:v>41.980000000000004</c:v>
                </c:pt>
                <c:pt idx="1211">
                  <c:v>41.36</c:v>
                </c:pt>
                <c:pt idx="1212">
                  <c:v>41.739999999999995</c:v>
                </c:pt>
                <c:pt idx="1213">
                  <c:v>41.74</c:v>
                </c:pt>
                <c:pt idx="1214">
                  <c:v>42.059999999999995</c:v>
                </c:pt>
                <c:pt idx="1215">
                  <c:v>40.239999999999995</c:v>
                </c:pt>
                <c:pt idx="1216">
                  <c:v>39.940000000000005</c:v>
                </c:pt>
                <c:pt idx="1217">
                  <c:v>42.540000000000006</c:v>
                </c:pt>
                <c:pt idx="1218">
                  <c:v>42.959999999999994</c:v>
                </c:pt>
                <c:pt idx="1219">
                  <c:v>42.8</c:v>
                </c:pt>
                <c:pt idx="1220">
                  <c:v>42.179999999999993</c:v>
                </c:pt>
                <c:pt idx="1221">
                  <c:v>43.34</c:v>
                </c:pt>
                <c:pt idx="1222">
                  <c:v>43.519999999999996</c:v>
                </c:pt>
                <c:pt idx="1223">
                  <c:v>43.500000000000007</c:v>
                </c:pt>
                <c:pt idx="1224">
                  <c:v>43.04</c:v>
                </c:pt>
                <c:pt idx="1225">
                  <c:v>43.14</c:v>
                </c:pt>
                <c:pt idx="1226">
                  <c:v>42.34</c:v>
                </c:pt>
                <c:pt idx="1227">
                  <c:v>41.540000000000006</c:v>
                </c:pt>
                <c:pt idx="1228">
                  <c:v>42.94</c:v>
                </c:pt>
                <c:pt idx="1229">
                  <c:v>40.779999999999994</c:v>
                </c:pt>
                <c:pt idx="1230">
                  <c:v>42.72</c:v>
                </c:pt>
                <c:pt idx="1231">
                  <c:v>42.86</c:v>
                </c:pt>
                <c:pt idx="1232">
                  <c:v>42.720000000000006</c:v>
                </c:pt>
                <c:pt idx="1233">
                  <c:v>43.1</c:v>
                </c:pt>
                <c:pt idx="1234">
                  <c:v>43.320000000000007</c:v>
                </c:pt>
                <c:pt idx="1235">
                  <c:v>42.88</c:v>
                </c:pt>
                <c:pt idx="1236">
                  <c:v>42.82</c:v>
                </c:pt>
                <c:pt idx="1237">
                  <c:v>42.92</c:v>
                </c:pt>
                <c:pt idx="1238">
                  <c:v>43.179999999999993</c:v>
                </c:pt>
                <c:pt idx="1239">
                  <c:v>42.9</c:v>
                </c:pt>
                <c:pt idx="1240">
                  <c:v>42.56</c:v>
                </c:pt>
                <c:pt idx="1241">
                  <c:v>42.9</c:v>
                </c:pt>
                <c:pt idx="1242">
                  <c:v>42.62</c:v>
                </c:pt>
                <c:pt idx="1243">
                  <c:v>42.959999999999994</c:v>
                </c:pt>
                <c:pt idx="1244">
                  <c:v>42.54</c:v>
                </c:pt>
                <c:pt idx="1245">
                  <c:v>42.54</c:v>
                </c:pt>
                <c:pt idx="1246">
                  <c:v>42.719999999999992</c:v>
                </c:pt>
                <c:pt idx="1247">
                  <c:v>42.720000000000006</c:v>
                </c:pt>
                <c:pt idx="1248">
                  <c:v>42.760000000000005</c:v>
                </c:pt>
                <c:pt idx="1249">
                  <c:v>42.64</c:v>
                </c:pt>
                <c:pt idx="1250">
                  <c:v>42.56</c:v>
                </c:pt>
                <c:pt idx="1251">
                  <c:v>41.820000000000007</c:v>
                </c:pt>
                <c:pt idx="1252">
                  <c:v>42.2</c:v>
                </c:pt>
                <c:pt idx="1253">
                  <c:v>41.22</c:v>
                </c:pt>
                <c:pt idx="1254">
                  <c:v>41.82</c:v>
                </c:pt>
                <c:pt idx="1255">
                  <c:v>42.32</c:v>
                </c:pt>
                <c:pt idx="1256">
                  <c:v>40.44</c:v>
                </c:pt>
                <c:pt idx="1257">
                  <c:v>40.44</c:v>
                </c:pt>
                <c:pt idx="1258">
                  <c:v>39.799999999999997</c:v>
                </c:pt>
                <c:pt idx="1259">
                  <c:v>40.5</c:v>
                </c:pt>
                <c:pt idx="1260">
                  <c:v>42.419999999999995</c:v>
                </c:pt>
                <c:pt idx="1261">
                  <c:v>42.52</c:v>
                </c:pt>
                <c:pt idx="1262">
                  <c:v>42.220000000000006</c:v>
                </c:pt>
                <c:pt idx="1263">
                  <c:v>41.820000000000007</c:v>
                </c:pt>
                <c:pt idx="1264">
                  <c:v>41.54</c:v>
                </c:pt>
                <c:pt idx="1265">
                  <c:v>40.58</c:v>
                </c:pt>
                <c:pt idx="1266">
                  <c:v>38.04</c:v>
                </c:pt>
                <c:pt idx="1267">
                  <c:v>31.6</c:v>
                </c:pt>
                <c:pt idx="1268">
                  <c:v>36.4</c:v>
                </c:pt>
                <c:pt idx="1269">
                  <c:v>37.06</c:v>
                </c:pt>
                <c:pt idx="1270">
                  <c:v>38.620000000000005</c:v>
                </c:pt>
                <c:pt idx="1271">
                  <c:v>39.479999999999997</c:v>
                </c:pt>
                <c:pt idx="1272">
                  <c:v>40</c:v>
                </c:pt>
                <c:pt idx="1273">
                  <c:v>37.279999999999994</c:v>
                </c:pt>
                <c:pt idx="1274">
                  <c:v>36.260000000000005</c:v>
                </c:pt>
                <c:pt idx="1275">
                  <c:v>36.78</c:v>
                </c:pt>
                <c:pt idx="1276">
                  <c:v>33.979999999999997</c:v>
                </c:pt>
                <c:pt idx="1277">
                  <c:v>35.660000000000004</c:v>
                </c:pt>
                <c:pt idx="1278">
                  <c:v>38.019999999999996</c:v>
                </c:pt>
                <c:pt idx="1279">
                  <c:v>38.840000000000003</c:v>
                </c:pt>
                <c:pt idx="1280">
                  <c:v>38.42</c:v>
                </c:pt>
                <c:pt idx="1281">
                  <c:v>37.58</c:v>
                </c:pt>
                <c:pt idx="1282">
                  <c:v>36.14</c:v>
                </c:pt>
                <c:pt idx="1283">
                  <c:v>32.64</c:v>
                </c:pt>
                <c:pt idx="1284">
                  <c:v>26.54</c:v>
                </c:pt>
                <c:pt idx="1285">
                  <c:v>20.16</c:v>
                </c:pt>
                <c:pt idx="1286">
                  <c:v>19.72</c:v>
                </c:pt>
                <c:pt idx="1287">
                  <c:v>20.22</c:v>
                </c:pt>
                <c:pt idx="1288">
                  <c:v>18.82</c:v>
                </c:pt>
                <c:pt idx="1289">
                  <c:v>15.719999999999999</c:v>
                </c:pt>
                <c:pt idx="1290">
                  <c:v>24.82</c:v>
                </c:pt>
                <c:pt idx="1291">
                  <c:v>26.959999999999997</c:v>
                </c:pt>
                <c:pt idx="1292">
                  <c:v>27.220000000000006</c:v>
                </c:pt>
                <c:pt idx="1293">
                  <c:v>27.119999999999997</c:v>
                </c:pt>
                <c:pt idx="1294">
                  <c:v>27.68</c:v>
                </c:pt>
                <c:pt idx="1295">
                  <c:v>26.439999999999998</c:v>
                </c:pt>
                <c:pt idx="1296">
                  <c:v>26.139999999999997</c:v>
                </c:pt>
                <c:pt idx="1297">
                  <c:v>26.02</c:v>
                </c:pt>
                <c:pt idx="1298">
                  <c:v>24.740000000000002</c:v>
                </c:pt>
                <c:pt idx="1299">
                  <c:v>24.380000000000003</c:v>
                </c:pt>
                <c:pt idx="1300">
                  <c:v>25.4</c:v>
                </c:pt>
                <c:pt idx="1301">
                  <c:v>30.96</c:v>
                </c:pt>
                <c:pt idx="1302">
                  <c:v>35.58</c:v>
                </c:pt>
                <c:pt idx="1303">
                  <c:v>37.72</c:v>
                </c:pt>
                <c:pt idx="1304">
                  <c:v>34.700000000000003</c:v>
                </c:pt>
                <c:pt idx="1305">
                  <c:v>36.180000000000007</c:v>
                </c:pt>
                <c:pt idx="1306">
                  <c:v>33.86</c:v>
                </c:pt>
                <c:pt idx="1307">
                  <c:v>31.96</c:v>
                </c:pt>
                <c:pt idx="1308">
                  <c:v>32.9</c:v>
                </c:pt>
                <c:pt idx="1309">
                  <c:v>32.82</c:v>
                </c:pt>
                <c:pt idx="1310">
                  <c:v>35.160000000000004</c:v>
                </c:pt>
                <c:pt idx="1311">
                  <c:v>37.839999999999996</c:v>
                </c:pt>
                <c:pt idx="1312">
                  <c:v>38.5</c:v>
                </c:pt>
                <c:pt idx="1313">
                  <c:v>39.980000000000004</c:v>
                </c:pt>
                <c:pt idx="1314">
                  <c:v>40.14</c:v>
                </c:pt>
                <c:pt idx="1315">
                  <c:v>40.080000000000005</c:v>
                </c:pt>
                <c:pt idx="1316">
                  <c:v>40.6</c:v>
                </c:pt>
                <c:pt idx="1317">
                  <c:v>40.1</c:v>
                </c:pt>
                <c:pt idx="1318">
                  <c:v>39.6</c:v>
                </c:pt>
                <c:pt idx="1319">
                  <c:v>38.92</c:v>
                </c:pt>
                <c:pt idx="1320">
                  <c:v>38.839999999999996</c:v>
                </c:pt>
                <c:pt idx="1321">
                  <c:v>38.619999999999997</c:v>
                </c:pt>
                <c:pt idx="1322">
                  <c:v>38.64</c:v>
                </c:pt>
                <c:pt idx="1323">
                  <c:v>37.979999999999997</c:v>
                </c:pt>
                <c:pt idx="1324">
                  <c:v>37.320000000000007</c:v>
                </c:pt>
                <c:pt idx="1325">
                  <c:v>36.18</c:v>
                </c:pt>
                <c:pt idx="1326">
                  <c:v>33.299999999999997</c:v>
                </c:pt>
                <c:pt idx="1327">
                  <c:v>31.639999999999997</c:v>
                </c:pt>
                <c:pt idx="1328">
                  <c:v>28.360000000000003</c:v>
                </c:pt>
                <c:pt idx="1329">
                  <c:v>24.699999999999996</c:v>
                </c:pt>
                <c:pt idx="1330">
                  <c:v>20.059999999999999</c:v>
                </c:pt>
                <c:pt idx="1331">
                  <c:v>17.72</c:v>
                </c:pt>
                <c:pt idx="1332">
                  <c:v>16.52</c:v>
                </c:pt>
                <c:pt idx="1333">
                  <c:v>19.439999999999998</c:v>
                </c:pt>
                <c:pt idx="1334">
                  <c:v>19.48</c:v>
                </c:pt>
                <c:pt idx="1335">
                  <c:v>18.3</c:v>
                </c:pt>
                <c:pt idx="1336">
                  <c:v>17.62</c:v>
                </c:pt>
                <c:pt idx="1337">
                  <c:v>15.339999999999998</c:v>
                </c:pt>
                <c:pt idx="1338">
                  <c:v>10.3</c:v>
                </c:pt>
                <c:pt idx="1339">
                  <c:v>8.4400000000000013</c:v>
                </c:pt>
                <c:pt idx="1340">
                  <c:v>8.92</c:v>
                </c:pt>
                <c:pt idx="1341">
                  <c:v>8.76</c:v>
                </c:pt>
                <c:pt idx="1342">
                  <c:v>8.620000000000001</c:v>
                </c:pt>
                <c:pt idx="1343">
                  <c:v>7.2</c:v>
                </c:pt>
                <c:pt idx="1344">
                  <c:v>6.0600000000000005</c:v>
                </c:pt>
                <c:pt idx="1345">
                  <c:v>5.2799999999999994</c:v>
                </c:pt>
                <c:pt idx="1346">
                  <c:v>4.82</c:v>
                </c:pt>
                <c:pt idx="1347">
                  <c:v>5.2600000000000007</c:v>
                </c:pt>
                <c:pt idx="1348">
                  <c:v>5.7999999999999989</c:v>
                </c:pt>
                <c:pt idx="1349">
                  <c:v>2.9800000000000004</c:v>
                </c:pt>
                <c:pt idx="1350">
                  <c:v>0.72</c:v>
                </c:pt>
                <c:pt idx="1351">
                  <c:v>0.78</c:v>
                </c:pt>
                <c:pt idx="1352">
                  <c:v>3.56</c:v>
                </c:pt>
                <c:pt idx="1353">
                  <c:v>2.8200000000000003</c:v>
                </c:pt>
                <c:pt idx="1354">
                  <c:v>2.88</c:v>
                </c:pt>
                <c:pt idx="1355">
                  <c:v>3.46</c:v>
                </c:pt>
                <c:pt idx="1356">
                  <c:v>3.9</c:v>
                </c:pt>
                <c:pt idx="1357">
                  <c:v>3.78</c:v>
                </c:pt>
                <c:pt idx="1358">
                  <c:v>5.94</c:v>
                </c:pt>
                <c:pt idx="1359">
                  <c:v>7</c:v>
                </c:pt>
                <c:pt idx="1360">
                  <c:v>6.5200000000000005</c:v>
                </c:pt>
                <c:pt idx="1361">
                  <c:v>5.8</c:v>
                </c:pt>
                <c:pt idx="1362">
                  <c:v>3.96</c:v>
                </c:pt>
                <c:pt idx="1363">
                  <c:v>1.58</c:v>
                </c:pt>
                <c:pt idx="1364">
                  <c:v>0.16</c:v>
                </c:pt>
                <c:pt idx="1365">
                  <c:v>-0.28000000000000003</c:v>
                </c:pt>
                <c:pt idx="1366">
                  <c:v>0.9</c:v>
                </c:pt>
                <c:pt idx="1367">
                  <c:v>0.61999999999999988</c:v>
                </c:pt>
                <c:pt idx="1368">
                  <c:v>3.5799999999999996</c:v>
                </c:pt>
                <c:pt idx="1369">
                  <c:v>4.16</c:v>
                </c:pt>
                <c:pt idx="1370">
                  <c:v>6.58</c:v>
                </c:pt>
                <c:pt idx="1371">
                  <c:v>5.34</c:v>
                </c:pt>
                <c:pt idx="1372">
                  <c:v>5.7</c:v>
                </c:pt>
                <c:pt idx="1373">
                  <c:v>5.0400000000000009</c:v>
                </c:pt>
                <c:pt idx="1374">
                  <c:v>5</c:v>
                </c:pt>
                <c:pt idx="1375">
                  <c:v>4.24</c:v>
                </c:pt>
                <c:pt idx="1376">
                  <c:v>1.4600000000000002</c:v>
                </c:pt>
                <c:pt idx="1377">
                  <c:v>-0.06</c:v>
                </c:pt>
                <c:pt idx="1378">
                  <c:v>0.42000000000000004</c:v>
                </c:pt>
                <c:pt idx="1379">
                  <c:v>2.46</c:v>
                </c:pt>
                <c:pt idx="1380">
                  <c:v>6.6800000000000015</c:v>
                </c:pt>
                <c:pt idx="1381">
                  <c:v>9.9</c:v>
                </c:pt>
                <c:pt idx="1382">
                  <c:v>9.92</c:v>
                </c:pt>
                <c:pt idx="1383">
                  <c:v>11.62</c:v>
                </c:pt>
                <c:pt idx="1384">
                  <c:v>10.540000000000001</c:v>
                </c:pt>
                <c:pt idx="1385">
                  <c:v>10.02</c:v>
                </c:pt>
                <c:pt idx="1386">
                  <c:v>9.8000000000000007</c:v>
                </c:pt>
                <c:pt idx="1387">
                  <c:v>10.48</c:v>
                </c:pt>
                <c:pt idx="1388">
                  <c:v>9.84</c:v>
                </c:pt>
                <c:pt idx="1389">
                  <c:v>10.44</c:v>
                </c:pt>
                <c:pt idx="1390">
                  <c:v>11.64</c:v>
                </c:pt>
                <c:pt idx="1391">
                  <c:v>12.2</c:v>
                </c:pt>
                <c:pt idx="1392">
                  <c:v>14.62</c:v>
                </c:pt>
                <c:pt idx="1393">
                  <c:v>17.28</c:v>
                </c:pt>
                <c:pt idx="1394">
                  <c:v>19.52</c:v>
                </c:pt>
                <c:pt idx="1395">
                  <c:v>15.760000000000002</c:v>
                </c:pt>
                <c:pt idx="1396">
                  <c:v>10.3</c:v>
                </c:pt>
                <c:pt idx="1397">
                  <c:v>11.76</c:v>
                </c:pt>
                <c:pt idx="1398">
                  <c:v>12.98</c:v>
                </c:pt>
                <c:pt idx="1399">
                  <c:v>14.84</c:v>
                </c:pt>
                <c:pt idx="1400">
                  <c:v>14.220000000000002</c:v>
                </c:pt>
                <c:pt idx="1401">
                  <c:v>12.44</c:v>
                </c:pt>
                <c:pt idx="1402">
                  <c:v>12.819999999999999</c:v>
                </c:pt>
                <c:pt idx="1403">
                  <c:v>12.959999999999999</c:v>
                </c:pt>
                <c:pt idx="1404">
                  <c:v>14.16</c:v>
                </c:pt>
                <c:pt idx="1405">
                  <c:v>14.280000000000001</c:v>
                </c:pt>
                <c:pt idx="1406">
                  <c:v>13.959999999999999</c:v>
                </c:pt>
                <c:pt idx="1407">
                  <c:v>15.84</c:v>
                </c:pt>
                <c:pt idx="1408">
                  <c:v>17.84</c:v>
                </c:pt>
                <c:pt idx="1409">
                  <c:v>19.52</c:v>
                </c:pt>
                <c:pt idx="1410">
                  <c:v>19.580000000000002</c:v>
                </c:pt>
                <c:pt idx="1411">
                  <c:v>20.139999999999997</c:v>
                </c:pt>
                <c:pt idx="1412">
                  <c:v>21.380000000000003</c:v>
                </c:pt>
                <c:pt idx="1413">
                  <c:v>22.7</c:v>
                </c:pt>
                <c:pt idx="1414">
                  <c:v>24.78</c:v>
                </c:pt>
                <c:pt idx="1415">
                  <c:v>24.9</c:v>
                </c:pt>
                <c:pt idx="1416">
                  <c:v>26.080000000000002</c:v>
                </c:pt>
                <c:pt idx="1417">
                  <c:v>27.139999999999997</c:v>
                </c:pt>
                <c:pt idx="1418">
                  <c:v>27.660000000000004</c:v>
                </c:pt>
                <c:pt idx="1419">
                  <c:v>28.439999999999998</c:v>
                </c:pt>
                <c:pt idx="1420">
                  <c:v>29.3</c:v>
                </c:pt>
                <c:pt idx="1421">
                  <c:v>31.1</c:v>
                </c:pt>
                <c:pt idx="1422">
                  <c:v>30.8</c:v>
                </c:pt>
                <c:pt idx="1423">
                  <c:v>31.380000000000003</c:v>
                </c:pt>
                <c:pt idx="1424">
                  <c:v>31.32</c:v>
                </c:pt>
                <c:pt idx="1425">
                  <c:v>31.560000000000002</c:v>
                </c:pt>
                <c:pt idx="1426">
                  <c:v>31.9</c:v>
                </c:pt>
                <c:pt idx="1427">
                  <c:v>32.779999999999994</c:v>
                </c:pt>
                <c:pt idx="1428">
                  <c:v>33.86</c:v>
                </c:pt>
                <c:pt idx="1429">
                  <c:v>35.019999999999996</c:v>
                </c:pt>
                <c:pt idx="1430">
                  <c:v>35.839999999999996</c:v>
                </c:pt>
                <c:pt idx="1431">
                  <c:v>35.739999999999995</c:v>
                </c:pt>
                <c:pt idx="1432">
                  <c:v>36.6</c:v>
                </c:pt>
                <c:pt idx="1433">
                  <c:v>37.92</c:v>
                </c:pt>
                <c:pt idx="1434">
                  <c:v>38.480000000000004</c:v>
                </c:pt>
                <c:pt idx="1435">
                  <c:v>38.22</c:v>
                </c:pt>
                <c:pt idx="1436">
                  <c:v>38.74</c:v>
                </c:pt>
                <c:pt idx="1437">
                  <c:v>39.28</c:v>
                </c:pt>
                <c:pt idx="1438">
                  <c:v>38.5</c:v>
                </c:pt>
                <c:pt idx="1439">
                  <c:v>38.659999999999997</c:v>
                </c:pt>
                <c:pt idx="1440">
                  <c:v>41.06</c:v>
                </c:pt>
                <c:pt idx="1441">
                  <c:v>42.5</c:v>
                </c:pt>
                <c:pt idx="1442">
                  <c:v>43.180000000000007</c:v>
                </c:pt>
                <c:pt idx="1443">
                  <c:v>44.300000000000004</c:v>
                </c:pt>
                <c:pt idx="1444">
                  <c:v>44.46</c:v>
                </c:pt>
                <c:pt idx="1445">
                  <c:v>45.08</c:v>
                </c:pt>
                <c:pt idx="1446">
                  <c:v>47.120000000000005</c:v>
                </c:pt>
                <c:pt idx="1447">
                  <c:v>48.72</c:v>
                </c:pt>
                <c:pt idx="1448">
                  <c:v>48.72</c:v>
                </c:pt>
                <c:pt idx="1449">
                  <c:v>48.24</c:v>
                </c:pt>
                <c:pt idx="1450">
                  <c:v>47.22</c:v>
                </c:pt>
                <c:pt idx="1451">
                  <c:v>48.16</c:v>
                </c:pt>
                <c:pt idx="1452">
                  <c:v>47.940000000000005</c:v>
                </c:pt>
                <c:pt idx="1453">
                  <c:v>48.44</c:v>
                </c:pt>
                <c:pt idx="1454">
                  <c:v>47.56</c:v>
                </c:pt>
                <c:pt idx="1455">
                  <c:v>47.34</c:v>
                </c:pt>
                <c:pt idx="1456">
                  <c:v>48.160000000000004</c:v>
                </c:pt>
                <c:pt idx="1457">
                  <c:v>49.36</c:v>
                </c:pt>
                <c:pt idx="1458">
                  <c:v>49.44</c:v>
                </c:pt>
                <c:pt idx="1459">
                  <c:v>49.1</c:v>
                </c:pt>
                <c:pt idx="1460">
                  <c:v>49.120000000000005</c:v>
                </c:pt>
                <c:pt idx="1461">
                  <c:v>50.14</c:v>
                </c:pt>
                <c:pt idx="1462">
                  <c:v>52.419999999999995</c:v>
                </c:pt>
                <c:pt idx="1463">
                  <c:v>51.9</c:v>
                </c:pt>
                <c:pt idx="1464">
                  <c:v>52.239999999999995</c:v>
                </c:pt>
                <c:pt idx="1465">
                  <c:v>52.160000000000004</c:v>
                </c:pt>
                <c:pt idx="1466">
                  <c:v>51.8</c:v>
                </c:pt>
                <c:pt idx="1467">
                  <c:v>51.320000000000007</c:v>
                </c:pt>
                <c:pt idx="1468">
                  <c:v>51.239999999999995</c:v>
                </c:pt>
                <c:pt idx="1469">
                  <c:v>51.279999999999994</c:v>
                </c:pt>
                <c:pt idx="1470">
                  <c:v>52.379999999999995</c:v>
                </c:pt>
                <c:pt idx="1471">
                  <c:v>52.019999999999996</c:v>
                </c:pt>
                <c:pt idx="1472">
                  <c:v>51.98</c:v>
                </c:pt>
                <c:pt idx="1473">
                  <c:v>51.94</c:v>
                </c:pt>
                <c:pt idx="1474">
                  <c:v>51.940000000000012</c:v>
                </c:pt>
                <c:pt idx="1475">
                  <c:v>51.319999999999993</c:v>
                </c:pt>
                <c:pt idx="1476">
                  <c:v>51.44</c:v>
                </c:pt>
                <c:pt idx="1477">
                  <c:v>51.720000000000006</c:v>
                </c:pt>
                <c:pt idx="1478">
                  <c:v>52.120000000000005</c:v>
                </c:pt>
                <c:pt idx="1479">
                  <c:v>52.3</c:v>
                </c:pt>
                <c:pt idx="1480">
                  <c:v>52.319999999999993</c:v>
                </c:pt>
                <c:pt idx="1481">
                  <c:v>51.839999999999996</c:v>
                </c:pt>
                <c:pt idx="1482">
                  <c:v>51.6</c:v>
                </c:pt>
                <c:pt idx="1483">
                  <c:v>52.220000000000006</c:v>
                </c:pt>
                <c:pt idx="1484">
                  <c:v>51.199999999999996</c:v>
                </c:pt>
                <c:pt idx="1485">
                  <c:v>50.56</c:v>
                </c:pt>
                <c:pt idx="1486">
                  <c:v>50.64</c:v>
                </c:pt>
                <c:pt idx="1487">
                  <c:v>49.72</c:v>
                </c:pt>
                <c:pt idx="1488">
                  <c:v>49.5</c:v>
                </c:pt>
                <c:pt idx="1489">
                  <c:v>49.4</c:v>
                </c:pt>
                <c:pt idx="1490">
                  <c:v>50.820000000000007</c:v>
                </c:pt>
                <c:pt idx="1491">
                  <c:v>51.779999999999994</c:v>
                </c:pt>
                <c:pt idx="1492">
                  <c:v>51.61999999999999</c:v>
                </c:pt>
                <c:pt idx="1493">
                  <c:v>52.06</c:v>
                </c:pt>
                <c:pt idx="1494">
                  <c:v>53</c:v>
                </c:pt>
                <c:pt idx="1495">
                  <c:v>52.620000000000005</c:v>
                </c:pt>
                <c:pt idx="1496">
                  <c:v>52.96</c:v>
                </c:pt>
                <c:pt idx="1497">
                  <c:v>52.680000000000007</c:v>
                </c:pt>
                <c:pt idx="1498">
                  <c:v>53.379999999999995</c:v>
                </c:pt>
                <c:pt idx="1499">
                  <c:v>52.620000000000005</c:v>
                </c:pt>
                <c:pt idx="1500">
                  <c:v>52.760000000000005</c:v>
                </c:pt>
                <c:pt idx="1501">
                  <c:v>52.339999999999996</c:v>
                </c:pt>
                <c:pt idx="1502">
                  <c:v>52.660000000000004</c:v>
                </c:pt>
                <c:pt idx="1503">
                  <c:v>52.1</c:v>
                </c:pt>
                <c:pt idx="1504">
                  <c:v>52.6</c:v>
                </c:pt>
                <c:pt idx="1505">
                  <c:v>53</c:v>
                </c:pt>
                <c:pt idx="1506">
                  <c:v>53.1</c:v>
                </c:pt>
                <c:pt idx="1507">
                  <c:v>52.96</c:v>
                </c:pt>
                <c:pt idx="1508">
                  <c:v>51.98</c:v>
                </c:pt>
                <c:pt idx="1509">
                  <c:v>52.780000000000008</c:v>
                </c:pt>
                <c:pt idx="1510">
                  <c:v>53.340000000000011</c:v>
                </c:pt>
                <c:pt idx="1511">
                  <c:v>53.140000000000008</c:v>
                </c:pt>
                <c:pt idx="1512">
                  <c:v>53.06</c:v>
                </c:pt>
                <c:pt idx="1513">
                  <c:v>52.56</c:v>
                </c:pt>
                <c:pt idx="1514">
                  <c:v>52.96</c:v>
                </c:pt>
                <c:pt idx="1515">
                  <c:v>53.239999999999995</c:v>
                </c:pt>
                <c:pt idx="1516">
                  <c:v>53.660000000000004</c:v>
                </c:pt>
                <c:pt idx="1517">
                  <c:v>53.120000000000005</c:v>
                </c:pt>
                <c:pt idx="1518">
                  <c:v>52.279999999999994</c:v>
                </c:pt>
                <c:pt idx="1519">
                  <c:v>50.820000000000007</c:v>
                </c:pt>
                <c:pt idx="1520">
                  <c:v>51.919999999999995</c:v>
                </c:pt>
                <c:pt idx="1521">
                  <c:v>51.820000000000007</c:v>
                </c:pt>
                <c:pt idx="1522">
                  <c:v>51.239999999999995</c:v>
                </c:pt>
                <c:pt idx="1523">
                  <c:v>51.58</c:v>
                </c:pt>
                <c:pt idx="1524">
                  <c:v>50.64</c:v>
                </c:pt>
                <c:pt idx="1525">
                  <c:v>50.8</c:v>
                </c:pt>
                <c:pt idx="1526">
                  <c:v>49.819999999999993</c:v>
                </c:pt>
                <c:pt idx="1527">
                  <c:v>50.440000000000005</c:v>
                </c:pt>
                <c:pt idx="1528">
                  <c:v>51.5</c:v>
                </c:pt>
                <c:pt idx="1529">
                  <c:v>51.040000000000006</c:v>
                </c:pt>
                <c:pt idx="1530">
                  <c:v>52.36</c:v>
                </c:pt>
                <c:pt idx="1531">
                  <c:v>53.239999999999995</c:v>
                </c:pt>
                <c:pt idx="1532">
                  <c:v>53.14</c:v>
                </c:pt>
                <c:pt idx="1533">
                  <c:v>52.780000000000008</c:v>
                </c:pt>
                <c:pt idx="1534">
                  <c:v>53.36</c:v>
                </c:pt>
                <c:pt idx="1535">
                  <c:v>54.02</c:v>
                </c:pt>
                <c:pt idx="1536">
                  <c:v>53.1</c:v>
                </c:pt>
                <c:pt idx="1537">
                  <c:v>52.48</c:v>
                </c:pt>
                <c:pt idx="1538">
                  <c:v>51.359999999999992</c:v>
                </c:pt>
                <c:pt idx="1539">
                  <c:v>51.96</c:v>
                </c:pt>
                <c:pt idx="1540">
                  <c:v>51.400000000000013</c:v>
                </c:pt>
                <c:pt idx="1541">
                  <c:v>51.14</c:v>
                </c:pt>
                <c:pt idx="1542">
                  <c:v>51.36</c:v>
                </c:pt>
                <c:pt idx="1543">
                  <c:v>50.56</c:v>
                </c:pt>
                <c:pt idx="1544">
                  <c:v>50.780000000000008</c:v>
                </c:pt>
                <c:pt idx="1545">
                  <c:v>50.5</c:v>
                </c:pt>
                <c:pt idx="1546">
                  <c:v>50.38</c:v>
                </c:pt>
                <c:pt idx="1547">
                  <c:v>50.260000000000005</c:v>
                </c:pt>
                <c:pt idx="1548">
                  <c:v>50.7</c:v>
                </c:pt>
                <c:pt idx="1549">
                  <c:v>50.86</c:v>
                </c:pt>
                <c:pt idx="1550">
                  <c:v>49.28</c:v>
                </c:pt>
                <c:pt idx="1551">
                  <c:v>49.8</c:v>
                </c:pt>
                <c:pt idx="1552">
                  <c:v>49.02</c:v>
                </c:pt>
                <c:pt idx="1553">
                  <c:v>48.440000000000005</c:v>
                </c:pt>
                <c:pt idx="1554">
                  <c:v>48.42</c:v>
                </c:pt>
                <c:pt idx="1555">
                  <c:v>47.519999999999996</c:v>
                </c:pt>
                <c:pt idx="1556">
                  <c:v>46.899999999999991</c:v>
                </c:pt>
                <c:pt idx="1557">
                  <c:v>45.88</c:v>
                </c:pt>
                <c:pt idx="1558">
                  <c:v>45.239999999999995</c:v>
                </c:pt>
                <c:pt idx="1559">
                  <c:v>44.739999999999995</c:v>
                </c:pt>
                <c:pt idx="1560">
                  <c:v>44.839999999999996</c:v>
                </c:pt>
                <c:pt idx="1561">
                  <c:v>44.14</c:v>
                </c:pt>
                <c:pt idx="1562">
                  <c:v>44.040000000000006</c:v>
                </c:pt>
                <c:pt idx="1563">
                  <c:v>43.62</c:v>
                </c:pt>
                <c:pt idx="1564">
                  <c:v>43.86</c:v>
                </c:pt>
                <c:pt idx="1565">
                  <c:v>44.160000000000004</c:v>
                </c:pt>
                <c:pt idx="1566">
                  <c:v>42.9</c:v>
                </c:pt>
                <c:pt idx="1567">
                  <c:v>42.96</c:v>
                </c:pt>
                <c:pt idx="1568">
                  <c:v>42.58</c:v>
                </c:pt>
                <c:pt idx="1569">
                  <c:v>42.42</c:v>
                </c:pt>
                <c:pt idx="1570">
                  <c:v>42.1</c:v>
                </c:pt>
                <c:pt idx="1571">
                  <c:v>41.980000000000004</c:v>
                </c:pt>
                <c:pt idx="1572">
                  <c:v>41.339999999999996</c:v>
                </c:pt>
                <c:pt idx="1573">
                  <c:v>41.06</c:v>
                </c:pt>
                <c:pt idx="1574">
                  <c:v>41.839999999999996</c:v>
                </c:pt>
                <c:pt idx="1575">
                  <c:v>42.519999999999996</c:v>
                </c:pt>
                <c:pt idx="1576">
                  <c:v>45.52</c:v>
                </c:pt>
                <c:pt idx="1577">
                  <c:v>45.559999999999995</c:v>
                </c:pt>
                <c:pt idx="1578">
                  <c:v>42.82</c:v>
                </c:pt>
                <c:pt idx="1579">
                  <c:v>40.5</c:v>
                </c:pt>
                <c:pt idx="1580">
                  <c:v>39.200000000000003</c:v>
                </c:pt>
                <c:pt idx="1581">
                  <c:v>39.659999999999997</c:v>
                </c:pt>
                <c:pt idx="1582">
                  <c:v>40.08</c:v>
                </c:pt>
                <c:pt idx="1583">
                  <c:v>40.260000000000005</c:v>
                </c:pt>
                <c:pt idx="1584">
                  <c:v>40.08</c:v>
                </c:pt>
                <c:pt idx="1585">
                  <c:v>40.659999999999997</c:v>
                </c:pt>
                <c:pt idx="1586">
                  <c:v>42.339999999999996</c:v>
                </c:pt>
                <c:pt idx="1587">
                  <c:v>41.760000000000005</c:v>
                </c:pt>
                <c:pt idx="1588">
                  <c:v>41.519999999999996</c:v>
                </c:pt>
                <c:pt idx="1589">
                  <c:v>41.18</c:v>
                </c:pt>
                <c:pt idx="1590">
                  <c:v>40.580000000000005</c:v>
                </c:pt>
                <c:pt idx="1591">
                  <c:v>41.66</c:v>
                </c:pt>
                <c:pt idx="1592">
                  <c:v>42.760000000000005</c:v>
                </c:pt>
                <c:pt idx="1593">
                  <c:v>43.839999999999996</c:v>
                </c:pt>
                <c:pt idx="1594">
                  <c:v>44.120000000000005</c:v>
                </c:pt>
                <c:pt idx="1595">
                  <c:v>44.279999999999994</c:v>
                </c:pt>
                <c:pt idx="1596">
                  <c:v>44.019999999999996</c:v>
                </c:pt>
                <c:pt idx="1597">
                  <c:v>44.8</c:v>
                </c:pt>
                <c:pt idx="1598">
                  <c:v>45.059999999999995</c:v>
                </c:pt>
                <c:pt idx="1599">
                  <c:v>45.160000000000004</c:v>
                </c:pt>
                <c:pt idx="1600">
                  <c:v>45.760000000000005</c:v>
                </c:pt>
                <c:pt idx="1601">
                  <c:v>45.060000000000009</c:v>
                </c:pt>
                <c:pt idx="1602">
                  <c:v>43.61999999999999</c:v>
                </c:pt>
                <c:pt idx="1603">
                  <c:v>42.78</c:v>
                </c:pt>
                <c:pt idx="1604">
                  <c:v>41.9</c:v>
                </c:pt>
                <c:pt idx="1605">
                  <c:v>41.519999999999996</c:v>
                </c:pt>
                <c:pt idx="1606">
                  <c:v>41.78</c:v>
                </c:pt>
                <c:pt idx="1607">
                  <c:v>41.78</c:v>
                </c:pt>
                <c:pt idx="1608">
                  <c:v>42.48</c:v>
                </c:pt>
                <c:pt idx="1609">
                  <c:v>42.6</c:v>
                </c:pt>
                <c:pt idx="1610">
                  <c:v>41.8</c:v>
                </c:pt>
                <c:pt idx="1611">
                  <c:v>40.54</c:v>
                </c:pt>
                <c:pt idx="1612">
                  <c:v>38.06</c:v>
                </c:pt>
                <c:pt idx="1613">
                  <c:v>37.04</c:v>
                </c:pt>
                <c:pt idx="1614">
                  <c:v>35.78</c:v>
                </c:pt>
                <c:pt idx="1615">
                  <c:v>35.58</c:v>
                </c:pt>
                <c:pt idx="1616">
                  <c:v>35.679999999999993</c:v>
                </c:pt>
                <c:pt idx="1617">
                  <c:v>35.1</c:v>
                </c:pt>
                <c:pt idx="1618">
                  <c:v>34.56</c:v>
                </c:pt>
                <c:pt idx="1619">
                  <c:v>36.220000000000006</c:v>
                </c:pt>
                <c:pt idx="1620">
                  <c:v>35.619999999999997</c:v>
                </c:pt>
                <c:pt idx="1621">
                  <c:v>35.179999999999993</c:v>
                </c:pt>
                <c:pt idx="1622">
                  <c:v>34.300000000000004</c:v>
                </c:pt>
                <c:pt idx="1623">
                  <c:v>33.260000000000005</c:v>
                </c:pt>
                <c:pt idx="1624">
                  <c:v>32.479999999999997</c:v>
                </c:pt>
                <c:pt idx="1625">
                  <c:v>31.8</c:v>
                </c:pt>
                <c:pt idx="1626">
                  <c:v>32.08</c:v>
                </c:pt>
                <c:pt idx="1627">
                  <c:v>33.6</c:v>
                </c:pt>
                <c:pt idx="1628">
                  <c:v>34.58</c:v>
                </c:pt>
                <c:pt idx="1629">
                  <c:v>33.980000000000004</c:v>
                </c:pt>
                <c:pt idx="1630">
                  <c:v>32.36</c:v>
                </c:pt>
                <c:pt idx="1631">
                  <c:v>33.339999999999996</c:v>
                </c:pt>
                <c:pt idx="1632">
                  <c:v>36.779999999999994</c:v>
                </c:pt>
                <c:pt idx="1633">
                  <c:v>35.399999999999991</c:v>
                </c:pt>
                <c:pt idx="1634">
                  <c:v>36.160000000000004</c:v>
                </c:pt>
                <c:pt idx="1635">
                  <c:v>35.76</c:v>
                </c:pt>
                <c:pt idx="1636">
                  <c:v>33.700000000000003</c:v>
                </c:pt>
                <c:pt idx="1637">
                  <c:v>33.480000000000004</c:v>
                </c:pt>
                <c:pt idx="1638">
                  <c:v>31.76</c:v>
                </c:pt>
                <c:pt idx="1639">
                  <c:v>30.74</c:v>
                </c:pt>
                <c:pt idx="1640">
                  <c:v>29.439999999999998</c:v>
                </c:pt>
                <c:pt idx="1641">
                  <c:v>29.3</c:v>
                </c:pt>
                <c:pt idx="1642">
                  <c:v>28.8</c:v>
                </c:pt>
                <c:pt idx="1643">
                  <c:v>28.78</c:v>
                </c:pt>
                <c:pt idx="1644">
                  <c:v>28.639999999999997</c:v>
                </c:pt>
                <c:pt idx="1645">
                  <c:v>30.440000000000005</c:v>
                </c:pt>
                <c:pt idx="1646">
                  <c:v>37.020000000000003</c:v>
                </c:pt>
                <c:pt idx="1647">
                  <c:v>37.620000000000005</c:v>
                </c:pt>
                <c:pt idx="1648">
                  <c:v>36.739999999999995</c:v>
                </c:pt>
                <c:pt idx="1649">
                  <c:v>36.82</c:v>
                </c:pt>
                <c:pt idx="1650">
                  <c:v>33.22</c:v>
                </c:pt>
                <c:pt idx="1651">
                  <c:v>29.68</c:v>
                </c:pt>
                <c:pt idx="1652">
                  <c:v>26.119999999999997</c:v>
                </c:pt>
                <c:pt idx="1653">
                  <c:v>23.939999999999998</c:v>
                </c:pt>
                <c:pt idx="1654">
                  <c:v>22.66</c:v>
                </c:pt>
                <c:pt idx="1655">
                  <c:v>22.619999999999997</c:v>
                </c:pt>
                <c:pt idx="1656">
                  <c:v>22.799999999999997</c:v>
                </c:pt>
                <c:pt idx="1657">
                  <c:v>22.86</c:v>
                </c:pt>
                <c:pt idx="1658">
                  <c:v>23.160000000000004</c:v>
                </c:pt>
                <c:pt idx="1659">
                  <c:v>24.220000000000002</c:v>
                </c:pt>
                <c:pt idx="1660">
                  <c:v>26.78</c:v>
                </c:pt>
                <c:pt idx="1661">
                  <c:v>25.580000000000002</c:v>
                </c:pt>
                <c:pt idx="1662">
                  <c:v>25.7</c:v>
                </c:pt>
                <c:pt idx="1663">
                  <c:v>25.14</c:v>
                </c:pt>
                <c:pt idx="1664">
                  <c:v>26.5</c:v>
                </c:pt>
                <c:pt idx="1665">
                  <c:v>31.059999999999995</c:v>
                </c:pt>
                <c:pt idx="1666">
                  <c:v>33.18</c:v>
                </c:pt>
                <c:pt idx="1667">
                  <c:v>33.64</c:v>
                </c:pt>
                <c:pt idx="1668">
                  <c:v>34.6</c:v>
                </c:pt>
                <c:pt idx="1669">
                  <c:v>36.18</c:v>
                </c:pt>
                <c:pt idx="1670">
                  <c:v>38.239999999999995</c:v>
                </c:pt>
                <c:pt idx="1671">
                  <c:v>35.32</c:v>
                </c:pt>
                <c:pt idx="1672">
                  <c:v>37.36</c:v>
                </c:pt>
                <c:pt idx="1673">
                  <c:v>36.160000000000004</c:v>
                </c:pt>
                <c:pt idx="1674">
                  <c:v>34.32</c:v>
                </c:pt>
                <c:pt idx="1675">
                  <c:v>29.840000000000003</c:v>
                </c:pt>
                <c:pt idx="1676">
                  <c:v>33.56</c:v>
                </c:pt>
                <c:pt idx="1677">
                  <c:v>40.06</c:v>
                </c:pt>
                <c:pt idx="1678">
                  <c:v>41.279999999999994</c:v>
                </c:pt>
                <c:pt idx="1679">
                  <c:v>41.2</c:v>
                </c:pt>
                <c:pt idx="1680">
                  <c:v>41.760000000000005</c:v>
                </c:pt>
                <c:pt idx="1681">
                  <c:v>42.02</c:v>
                </c:pt>
                <c:pt idx="1682">
                  <c:v>40.82</c:v>
                </c:pt>
                <c:pt idx="1683">
                  <c:v>39.019999999999996</c:v>
                </c:pt>
                <c:pt idx="1684">
                  <c:v>36.619999999999997</c:v>
                </c:pt>
                <c:pt idx="1685">
                  <c:v>37.520000000000003</c:v>
                </c:pt>
                <c:pt idx="1686">
                  <c:v>37.5</c:v>
                </c:pt>
                <c:pt idx="1687">
                  <c:v>22.274999999999999</c:v>
                </c:pt>
                <c:pt idx="1688">
                  <c:v>22.919999999999998</c:v>
                </c:pt>
                <c:pt idx="1689">
                  <c:v>22.080000000000002</c:v>
                </c:pt>
                <c:pt idx="1690">
                  <c:v>22.580000000000002</c:v>
                </c:pt>
                <c:pt idx="1691">
                  <c:v>27.479999999999997</c:v>
                </c:pt>
                <c:pt idx="1692">
                  <c:v>29.119999999999997</c:v>
                </c:pt>
                <c:pt idx="1693">
                  <c:v>28.26</c:v>
                </c:pt>
                <c:pt idx="1694">
                  <c:v>30.02</c:v>
                </c:pt>
                <c:pt idx="1695">
                  <c:v>32.459999999999994</c:v>
                </c:pt>
                <c:pt idx="1696">
                  <c:v>36.14</c:v>
                </c:pt>
                <c:pt idx="1697">
                  <c:v>37.18</c:v>
                </c:pt>
                <c:pt idx="1698">
                  <c:v>38.36</c:v>
                </c:pt>
                <c:pt idx="1699">
                  <c:v>39.300000000000004</c:v>
                </c:pt>
                <c:pt idx="1700">
                  <c:v>38.260000000000005</c:v>
                </c:pt>
                <c:pt idx="1701">
                  <c:v>37.42</c:v>
                </c:pt>
                <c:pt idx="1702">
                  <c:v>36.680000000000007</c:v>
                </c:pt>
                <c:pt idx="1703">
                  <c:v>36.58</c:v>
                </c:pt>
                <c:pt idx="1704">
                  <c:v>35.82</c:v>
                </c:pt>
                <c:pt idx="1705">
                  <c:v>36.44</c:v>
                </c:pt>
                <c:pt idx="1706">
                  <c:v>37.480000000000004</c:v>
                </c:pt>
                <c:pt idx="1707">
                  <c:v>36.839999999999996</c:v>
                </c:pt>
                <c:pt idx="1708">
                  <c:v>37.959999999999994</c:v>
                </c:pt>
                <c:pt idx="1709">
                  <c:v>38.379999999999995</c:v>
                </c:pt>
                <c:pt idx="1710">
                  <c:v>37.6</c:v>
                </c:pt>
                <c:pt idx="1711">
                  <c:v>37.179999999999993</c:v>
                </c:pt>
                <c:pt idx="1712">
                  <c:v>36.46</c:v>
                </c:pt>
                <c:pt idx="1713">
                  <c:v>36.299999999999997</c:v>
                </c:pt>
                <c:pt idx="1714">
                  <c:v>36.54</c:v>
                </c:pt>
                <c:pt idx="1715">
                  <c:v>37.279999999999994</c:v>
                </c:pt>
                <c:pt idx="1716">
                  <c:v>36.96</c:v>
                </c:pt>
                <c:pt idx="1717">
                  <c:v>37.179999999999993</c:v>
                </c:pt>
                <c:pt idx="1718">
                  <c:v>38.64</c:v>
                </c:pt>
                <c:pt idx="1719">
                  <c:v>37.519999999999996</c:v>
                </c:pt>
                <c:pt idx="1720">
                  <c:v>37.42</c:v>
                </c:pt>
                <c:pt idx="1721">
                  <c:v>37.82</c:v>
                </c:pt>
                <c:pt idx="1722">
                  <c:v>37.18</c:v>
                </c:pt>
                <c:pt idx="1723">
                  <c:v>36.78</c:v>
                </c:pt>
                <c:pt idx="1724">
                  <c:v>36.819999999999993</c:v>
                </c:pt>
                <c:pt idx="1725">
                  <c:v>37.160000000000004</c:v>
                </c:pt>
                <c:pt idx="1726">
                  <c:v>37.220000000000006</c:v>
                </c:pt>
                <c:pt idx="1727">
                  <c:v>38.04</c:v>
                </c:pt>
                <c:pt idx="1728">
                  <c:v>37.519999999999996</c:v>
                </c:pt>
                <c:pt idx="1729">
                  <c:v>38.22</c:v>
                </c:pt>
                <c:pt idx="1730">
                  <c:v>38.260000000000005</c:v>
                </c:pt>
                <c:pt idx="1731">
                  <c:v>41</c:v>
                </c:pt>
                <c:pt idx="1732">
                  <c:v>40.4</c:v>
                </c:pt>
                <c:pt idx="1733">
                  <c:v>39.459999999999994</c:v>
                </c:pt>
                <c:pt idx="1734">
                  <c:v>39.480000000000004</c:v>
                </c:pt>
                <c:pt idx="1735">
                  <c:v>38.879999999999995</c:v>
                </c:pt>
                <c:pt idx="1736">
                  <c:v>39.080000000000005</c:v>
                </c:pt>
                <c:pt idx="1737">
                  <c:v>38.239999999999995</c:v>
                </c:pt>
                <c:pt idx="1738">
                  <c:v>40.04</c:v>
                </c:pt>
                <c:pt idx="1739">
                  <c:v>39.019999999999996</c:v>
                </c:pt>
                <c:pt idx="1740">
                  <c:v>39.220000000000006</c:v>
                </c:pt>
                <c:pt idx="1741">
                  <c:v>41.279999999999994</c:v>
                </c:pt>
                <c:pt idx="1742">
                  <c:v>43.239999999999995</c:v>
                </c:pt>
                <c:pt idx="1743">
                  <c:v>41.64</c:v>
                </c:pt>
                <c:pt idx="1744">
                  <c:v>42.379999999999995</c:v>
                </c:pt>
                <c:pt idx="1745">
                  <c:v>42.179999999999993</c:v>
                </c:pt>
                <c:pt idx="1746">
                  <c:v>42.480000000000004</c:v>
                </c:pt>
                <c:pt idx="1747">
                  <c:v>41.059999999999995</c:v>
                </c:pt>
                <c:pt idx="1748">
                  <c:v>34.480000000000004</c:v>
                </c:pt>
                <c:pt idx="1749">
                  <c:v>42.54</c:v>
                </c:pt>
                <c:pt idx="1750">
                  <c:v>43.7</c:v>
                </c:pt>
                <c:pt idx="1751">
                  <c:v>42.86</c:v>
                </c:pt>
                <c:pt idx="1752">
                  <c:v>41.36</c:v>
                </c:pt>
                <c:pt idx="1753">
                  <c:v>39.76</c:v>
                </c:pt>
                <c:pt idx="1754">
                  <c:v>41.28</c:v>
                </c:pt>
                <c:pt idx="1755">
                  <c:v>40.54</c:v>
                </c:pt>
                <c:pt idx="1756">
                  <c:v>38.9</c:v>
                </c:pt>
                <c:pt idx="1757">
                  <c:v>39.11999999999999</c:v>
                </c:pt>
                <c:pt idx="1758">
                  <c:v>40.18</c:v>
                </c:pt>
                <c:pt idx="1759">
                  <c:v>41.1</c:v>
                </c:pt>
                <c:pt idx="1760">
                  <c:v>41.94</c:v>
                </c:pt>
                <c:pt idx="1761">
                  <c:v>40.879999999999995</c:v>
                </c:pt>
                <c:pt idx="1762">
                  <c:v>41.239999999999995</c:v>
                </c:pt>
                <c:pt idx="1763">
                  <c:v>41.62</c:v>
                </c:pt>
                <c:pt idx="1764">
                  <c:v>42.499999999999993</c:v>
                </c:pt>
                <c:pt idx="1765">
                  <c:v>42.3</c:v>
                </c:pt>
                <c:pt idx="1766">
                  <c:v>42.760000000000005</c:v>
                </c:pt>
                <c:pt idx="1767">
                  <c:v>43.760000000000005</c:v>
                </c:pt>
                <c:pt idx="1768">
                  <c:v>42.999999999999993</c:v>
                </c:pt>
                <c:pt idx="1769">
                  <c:v>43.320000000000007</c:v>
                </c:pt>
                <c:pt idx="1770">
                  <c:v>43.660000000000004</c:v>
                </c:pt>
                <c:pt idx="1771">
                  <c:v>43.44</c:v>
                </c:pt>
                <c:pt idx="1772">
                  <c:v>43.52</c:v>
                </c:pt>
                <c:pt idx="1773">
                  <c:v>43.1</c:v>
                </c:pt>
                <c:pt idx="1774">
                  <c:v>42.719999999999992</c:v>
                </c:pt>
                <c:pt idx="1775">
                  <c:v>42.480000000000004</c:v>
                </c:pt>
                <c:pt idx="1776">
                  <c:v>42.599999999999994</c:v>
                </c:pt>
                <c:pt idx="1777">
                  <c:v>43.22</c:v>
                </c:pt>
                <c:pt idx="1778">
                  <c:v>42.760000000000005</c:v>
                </c:pt>
                <c:pt idx="1779">
                  <c:v>43.019999999999996</c:v>
                </c:pt>
                <c:pt idx="1780">
                  <c:v>42.8</c:v>
                </c:pt>
                <c:pt idx="1781">
                  <c:v>43.400000000000006</c:v>
                </c:pt>
                <c:pt idx="1782">
                  <c:v>42.72</c:v>
                </c:pt>
                <c:pt idx="1783">
                  <c:v>43</c:v>
                </c:pt>
                <c:pt idx="1784">
                  <c:v>43.160000000000004</c:v>
                </c:pt>
                <c:pt idx="1785">
                  <c:v>43</c:v>
                </c:pt>
                <c:pt idx="1786">
                  <c:v>42.760000000000005</c:v>
                </c:pt>
                <c:pt idx="1787">
                  <c:v>42.86</c:v>
                </c:pt>
                <c:pt idx="1788">
                  <c:v>43.14</c:v>
                </c:pt>
                <c:pt idx="1789">
                  <c:v>42.94</c:v>
                </c:pt>
                <c:pt idx="1790">
                  <c:v>43.44</c:v>
                </c:pt>
                <c:pt idx="1791">
                  <c:v>43.36</c:v>
                </c:pt>
                <c:pt idx="1792">
                  <c:v>43.64</c:v>
                </c:pt>
                <c:pt idx="1793">
                  <c:v>44.019999999999996</c:v>
                </c:pt>
                <c:pt idx="1794">
                  <c:v>44.08</c:v>
                </c:pt>
                <c:pt idx="1795">
                  <c:v>44.44</c:v>
                </c:pt>
                <c:pt idx="1796">
                  <c:v>45.059999999999995</c:v>
                </c:pt>
                <c:pt idx="1797">
                  <c:v>45.22</c:v>
                </c:pt>
                <c:pt idx="1798">
                  <c:v>45.800000000000004</c:v>
                </c:pt>
                <c:pt idx="1799">
                  <c:v>46.339999999999996</c:v>
                </c:pt>
                <c:pt idx="1800">
                  <c:v>46.32</c:v>
                </c:pt>
                <c:pt idx="1801">
                  <c:v>46.9</c:v>
                </c:pt>
                <c:pt idx="1802">
                  <c:v>46.94</c:v>
                </c:pt>
                <c:pt idx="1803">
                  <c:v>46.620000000000005</c:v>
                </c:pt>
                <c:pt idx="1804">
                  <c:v>46.48</c:v>
                </c:pt>
                <c:pt idx="1805">
                  <c:v>46.959999999999994</c:v>
                </c:pt>
                <c:pt idx="1806">
                  <c:v>46.760000000000005</c:v>
                </c:pt>
                <c:pt idx="1807">
                  <c:v>47.019999999999996</c:v>
                </c:pt>
                <c:pt idx="1808">
                  <c:v>46.440000000000005</c:v>
                </c:pt>
                <c:pt idx="1809">
                  <c:v>47.000000000000007</c:v>
                </c:pt>
                <c:pt idx="1810">
                  <c:v>47.1</c:v>
                </c:pt>
                <c:pt idx="1811">
                  <c:v>47.019999999999996</c:v>
                </c:pt>
                <c:pt idx="1812">
                  <c:v>46.7</c:v>
                </c:pt>
                <c:pt idx="1813">
                  <c:v>46.839999999999996</c:v>
                </c:pt>
                <c:pt idx="1814">
                  <c:v>47.320000000000007</c:v>
                </c:pt>
                <c:pt idx="1815">
                  <c:v>47.2</c:v>
                </c:pt>
                <c:pt idx="1816">
                  <c:v>47</c:v>
                </c:pt>
                <c:pt idx="1817">
                  <c:v>47.320000000000007</c:v>
                </c:pt>
                <c:pt idx="1818">
                  <c:v>47.3</c:v>
                </c:pt>
                <c:pt idx="1819">
                  <c:v>46.62</c:v>
                </c:pt>
                <c:pt idx="1820">
                  <c:v>45.94</c:v>
                </c:pt>
                <c:pt idx="1821">
                  <c:v>44.839999999999996</c:v>
                </c:pt>
                <c:pt idx="1822">
                  <c:v>44.699999999999996</c:v>
                </c:pt>
                <c:pt idx="1823">
                  <c:v>45.679999999999993</c:v>
                </c:pt>
                <c:pt idx="1824">
                  <c:v>44.7</c:v>
                </c:pt>
                <c:pt idx="1825">
                  <c:v>45.58</c:v>
                </c:pt>
                <c:pt idx="1826">
                  <c:v>44.44</c:v>
                </c:pt>
                <c:pt idx="1827">
                  <c:v>43.580000000000005</c:v>
                </c:pt>
                <c:pt idx="1828">
                  <c:v>43.14</c:v>
                </c:pt>
                <c:pt idx="1829">
                  <c:v>41.820000000000007</c:v>
                </c:pt>
                <c:pt idx="1830">
                  <c:v>41.059999999999995</c:v>
                </c:pt>
                <c:pt idx="1831">
                  <c:v>40.61999999999999</c:v>
                </c:pt>
                <c:pt idx="1832">
                  <c:v>38.9</c:v>
                </c:pt>
                <c:pt idx="1833">
                  <c:v>38.96</c:v>
                </c:pt>
                <c:pt idx="1834">
                  <c:v>39.14</c:v>
                </c:pt>
                <c:pt idx="1835">
                  <c:v>38.42</c:v>
                </c:pt>
                <c:pt idx="1836">
                  <c:v>37.92</c:v>
                </c:pt>
                <c:pt idx="1837">
                  <c:v>35.980000000000004</c:v>
                </c:pt>
                <c:pt idx="1838">
                  <c:v>36.96</c:v>
                </c:pt>
                <c:pt idx="1839">
                  <c:v>34.980000000000004</c:v>
                </c:pt>
                <c:pt idx="1840">
                  <c:v>34.940000000000005</c:v>
                </c:pt>
                <c:pt idx="1841">
                  <c:v>38.18</c:v>
                </c:pt>
                <c:pt idx="1842">
                  <c:v>43</c:v>
                </c:pt>
                <c:pt idx="1843">
                  <c:v>44.16</c:v>
                </c:pt>
                <c:pt idx="1844">
                  <c:v>44.04</c:v>
                </c:pt>
                <c:pt idx="1845">
                  <c:v>43.2</c:v>
                </c:pt>
                <c:pt idx="1846">
                  <c:v>43.46</c:v>
                </c:pt>
                <c:pt idx="1847">
                  <c:v>43.14</c:v>
                </c:pt>
                <c:pt idx="1848">
                  <c:v>42.58</c:v>
                </c:pt>
                <c:pt idx="1849">
                  <c:v>42.480000000000004</c:v>
                </c:pt>
                <c:pt idx="1850">
                  <c:v>42.339999999999996</c:v>
                </c:pt>
                <c:pt idx="1851">
                  <c:v>41.54</c:v>
                </c:pt>
                <c:pt idx="1852">
                  <c:v>36.18</c:v>
                </c:pt>
                <c:pt idx="1853">
                  <c:v>32.96</c:v>
                </c:pt>
                <c:pt idx="1854">
                  <c:v>31.32</c:v>
                </c:pt>
                <c:pt idx="1855">
                  <c:v>27.8</c:v>
                </c:pt>
                <c:pt idx="1856">
                  <c:v>24.919999999999998</c:v>
                </c:pt>
                <c:pt idx="1857">
                  <c:v>26.939999999999998</c:v>
                </c:pt>
                <c:pt idx="1858">
                  <c:v>21.8</c:v>
                </c:pt>
                <c:pt idx="1859">
                  <c:v>22.880000000000003</c:v>
                </c:pt>
                <c:pt idx="1860">
                  <c:v>25.740000000000002</c:v>
                </c:pt>
                <c:pt idx="1861">
                  <c:v>24.6</c:v>
                </c:pt>
                <c:pt idx="1862">
                  <c:v>25.839999999999996</c:v>
                </c:pt>
                <c:pt idx="1863">
                  <c:v>27.119999999999997</c:v>
                </c:pt>
                <c:pt idx="1864">
                  <c:v>26.640000000000004</c:v>
                </c:pt>
                <c:pt idx="1865">
                  <c:v>23.2</c:v>
                </c:pt>
                <c:pt idx="1866">
                  <c:v>24.360000000000003</c:v>
                </c:pt>
                <c:pt idx="1867">
                  <c:v>25.880000000000003</c:v>
                </c:pt>
                <c:pt idx="1868">
                  <c:v>25.659999999999997</c:v>
                </c:pt>
                <c:pt idx="1869">
                  <c:v>27.560000000000002</c:v>
                </c:pt>
                <c:pt idx="1870">
                  <c:v>28.160000000000004</c:v>
                </c:pt>
                <c:pt idx="1871">
                  <c:v>30.28</c:v>
                </c:pt>
                <c:pt idx="1872">
                  <c:v>30.6</c:v>
                </c:pt>
                <c:pt idx="1873">
                  <c:v>28.8</c:v>
                </c:pt>
                <c:pt idx="1874">
                  <c:v>28.940000000000005</c:v>
                </c:pt>
                <c:pt idx="1875">
                  <c:v>28.900000000000006</c:v>
                </c:pt>
                <c:pt idx="1876">
                  <c:v>28.54</c:v>
                </c:pt>
                <c:pt idx="1877">
                  <c:v>29.1</c:v>
                </c:pt>
                <c:pt idx="1878">
                  <c:v>30.52</c:v>
                </c:pt>
                <c:pt idx="1879">
                  <c:v>31.820000000000004</c:v>
                </c:pt>
                <c:pt idx="1880">
                  <c:v>32.44</c:v>
                </c:pt>
                <c:pt idx="1881">
                  <c:v>32.28</c:v>
                </c:pt>
                <c:pt idx="1882">
                  <c:v>32.86</c:v>
                </c:pt>
                <c:pt idx="1883">
                  <c:v>33.339999999999996</c:v>
                </c:pt>
                <c:pt idx="1884">
                  <c:v>32.94</c:v>
                </c:pt>
                <c:pt idx="1885">
                  <c:v>33.08</c:v>
                </c:pt>
                <c:pt idx="1886">
                  <c:v>33.040000000000006</c:v>
                </c:pt>
                <c:pt idx="1887">
                  <c:v>32.82</c:v>
                </c:pt>
                <c:pt idx="1888">
                  <c:v>32.220000000000006</c:v>
                </c:pt>
                <c:pt idx="1889">
                  <c:v>31.619999999999997</c:v>
                </c:pt>
                <c:pt idx="1890">
                  <c:v>31.8</c:v>
                </c:pt>
                <c:pt idx="1891">
                  <c:v>31.300000000000004</c:v>
                </c:pt>
                <c:pt idx="1892">
                  <c:v>30.440000000000005</c:v>
                </c:pt>
                <c:pt idx="1893">
                  <c:v>30.279999999999994</c:v>
                </c:pt>
                <c:pt idx="1894">
                  <c:v>30</c:v>
                </c:pt>
                <c:pt idx="1895">
                  <c:v>29.74</c:v>
                </c:pt>
                <c:pt idx="1896">
                  <c:v>29.9</c:v>
                </c:pt>
                <c:pt idx="1906">
                  <c:v>28.5</c:v>
                </c:pt>
                <c:pt idx="1907">
                  <c:v>28.98</c:v>
                </c:pt>
                <c:pt idx="1908">
                  <c:v>27.540000000000003</c:v>
                </c:pt>
                <c:pt idx="1909">
                  <c:v>26.22</c:v>
                </c:pt>
                <c:pt idx="1910">
                  <c:v>25.3</c:v>
                </c:pt>
                <c:pt idx="1911">
                  <c:v>25.240000000000002</c:v>
                </c:pt>
                <c:pt idx="1912">
                  <c:v>24.880000000000003</c:v>
                </c:pt>
                <c:pt idx="1913">
                  <c:v>25.380000000000003</c:v>
                </c:pt>
                <c:pt idx="1914">
                  <c:v>25.619999999999997</c:v>
                </c:pt>
                <c:pt idx="1915">
                  <c:v>26.339999999999996</c:v>
                </c:pt>
                <c:pt idx="1916">
                  <c:v>25.54</c:v>
                </c:pt>
                <c:pt idx="1917">
                  <c:v>26.26</c:v>
                </c:pt>
                <c:pt idx="1918">
                  <c:v>25.74</c:v>
                </c:pt>
                <c:pt idx="1919">
                  <c:v>25.720000000000006</c:v>
                </c:pt>
                <c:pt idx="1920">
                  <c:v>26.74</c:v>
                </c:pt>
                <c:pt idx="1921">
                  <c:v>27.639999999999997</c:v>
                </c:pt>
                <c:pt idx="1922">
                  <c:v>27.080000000000002</c:v>
                </c:pt>
                <c:pt idx="1923">
                  <c:v>27.119999999999997</c:v>
                </c:pt>
                <c:pt idx="1924">
                  <c:v>26.859999999999996</c:v>
                </c:pt>
                <c:pt idx="1925">
                  <c:v>26.76</c:v>
                </c:pt>
                <c:pt idx="1926">
                  <c:v>26.68</c:v>
                </c:pt>
                <c:pt idx="1927">
                  <c:v>26.2</c:v>
                </c:pt>
                <c:pt idx="1928">
                  <c:v>25.639999999999997</c:v>
                </c:pt>
                <c:pt idx="1929">
                  <c:v>25.839999999999996</c:v>
                </c:pt>
                <c:pt idx="1930">
                  <c:v>25.939999999999998</c:v>
                </c:pt>
                <c:pt idx="1931">
                  <c:v>24.88</c:v>
                </c:pt>
                <c:pt idx="1932">
                  <c:v>25.340000000000003</c:v>
                </c:pt>
                <c:pt idx="1933">
                  <c:v>24.919999999999998</c:v>
                </c:pt>
                <c:pt idx="1934">
                  <c:v>24.32</c:v>
                </c:pt>
                <c:pt idx="1935">
                  <c:v>25.1</c:v>
                </c:pt>
                <c:pt idx="1936">
                  <c:v>24.580000000000002</c:v>
                </c:pt>
                <c:pt idx="1937">
                  <c:v>23</c:v>
                </c:pt>
                <c:pt idx="1938">
                  <c:v>24.46</c:v>
                </c:pt>
                <c:pt idx="1939">
                  <c:v>23.9</c:v>
                </c:pt>
                <c:pt idx="1940">
                  <c:v>22.9</c:v>
                </c:pt>
                <c:pt idx="1941">
                  <c:v>22.68</c:v>
                </c:pt>
                <c:pt idx="1942">
                  <c:v>23.02</c:v>
                </c:pt>
                <c:pt idx="1943">
                  <c:v>24.12</c:v>
                </c:pt>
                <c:pt idx="1944">
                  <c:v>23.26</c:v>
                </c:pt>
                <c:pt idx="1945">
                  <c:v>24.440000000000005</c:v>
                </c:pt>
                <c:pt idx="1946">
                  <c:v>24.619999999999997</c:v>
                </c:pt>
                <c:pt idx="1947">
                  <c:v>24.419999999999998</c:v>
                </c:pt>
                <c:pt idx="1948">
                  <c:v>24.740000000000002</c:v>
                </c:pt>
                <c:pt idx="1949">
                  <c:v>22.76</c:v>
                </c:pt>
                <c:pt idx="1950">
                  <c:v>22.48</c:v>
                </c:pt>
                <c:pt idx="1951">
                  <c:v>23.740000000000002</c:v>
                </c:pt>
                <c:pt idx="1952">
                  <c:v>25.060000000000002</c:v>
                </c:pt>
                <c:pt idx="1953">
                  <c:v>24.94</c:v>
                </c:pt>
                <c:pt idx="1954">
                  <c:v>24.84</c:v>
                </c:pt>
                <c:pt idx="1955">
                  <c:v>24.220000000000002</c:v>
                </c:pt>
                <c:pt idx="1956">
                  <c:v>25.240000000000002</c:v>
                </c:pt>
                <c:pt idx="1957">
                  <c:v>25.48</c:v>
                </c:pt>
                <c:pt idx="1958">
                  <c:v>25.54</c:v>
                </c:pt>
                <c:pt idx="1959">
                  <c:v>24.080000000000002</c:v>
                </c:pt>
                <c:pt idx="1960">
                  <c:v>23.940000000000005</c:v>
                </c:pt>
                <c:pt idx="1961">
                  <c:v>24.3</c:v>
                </c:pt>
                <c:pt idx="1962">
                  <c:v>25.02</c:v>
                </c:pt>
                <c:pt idx="1963">
                  <c:v>24.979999999999997</c:v>
                </c:pt>
                <c:pt idx="1964">
                  <c:v>25.18</c:v>
                </c:pt>
                <c:pt idx="1965">
                  <c:v>25.8</c:v>
                </c:pt>
                <c:pt idx="1966">
                  <c:v>25.74</c:v>
                </c:pt>
                <c:pt idx="1967">
                  <c:v>26.3</c:v>
                </c:pt>
                <c:pt idx="1968">
                  <c:v>27.419999999999998</c:v>
                </c:pt>
                <c:pt idx="1969">
                  <c:v>28.060000000000002</c:v>
                </c:pt>
                <c:pt idx="1970">
                  <c:v>28.04</c:v>
                </c:pt>
                <c:pt idx="1971">
                  <c:v>29</c:v>
                </c:pt>
                <c:pt idx="1972">
                  <c:v>28.5</c:v>
                </c:pt>
                <c:pt idx="1973">
                  <c:v>29.439999999999998</c:v>
                </c:pt>
                <c:pt idx="1974">
                  <c:v>29.919999999999998</c:v>
                </c:pt>
                <c:pt idx="1975">
                  <c:v>30.3</c:v>
                </c:pt>
                <c:pt idx="1976">
                  <c:v>30.18</c:v>
                </c:pt>
                <c:pt idx="1977">
                  <c:v>30.360000000000003</c:v>
                </c:pt>
                <c:pt idx="1978">
                  <c:v>31.68</c:v>
                </c:pt>
                <c:pt idx="1979">
                  <c:v>33.18</c:v>
                </c:pt>
                <c:pt idx="1980">
                  <c:v>34.019999999999996</c:v>
                </c:pt>
                <c:pt idx="1981">
                  <c:v>34.299999999999997</c:v>
                </c:pt>
                <c:pt idx="1982">
                  <c:v>35.88000000000001</c:v>
                </c:pt>
                <c:pt idx="1983">
                  <c:v>36.86</c:v>
                </c:pt>
                <c:pt idx="1984">
                  <c:v>37.1</c:v>
                </c:pt>
                <c:pt idx="1985">
                  <c:v>37.54</c:v>
                </c:pt>
                <c:pt idx="1986">
                  <c:v>38.380000000000003</c:v>
                </c:pt>
                <c:pt idx="1987">
                  <c:v>38.94</c:v>
                </c:pt>
                <c:pt idx="1988">
                  <c:v>40.4</c:v>
                </c:pt>
                <c:pt idx="1989">
                  <c:v>40.739999999999995</c:v>
                </c:pt>
                <c:pt idx="1990">
                  <c:v>41.42</c:v>
                </c:pt>
                <c:pt idx="1991">
                  <c:v>41.54</c:v>
                </c:pt>
                <c:pt idx="1992">
                  <c:v>40.760000000000005</c:v>
                </c:pt>
                <c:pt idx="1993">
                  <c:v>41.38</c:v>
                </c:pt>
                <c:pt idx="1994">
                  <c:v>42.36</c:v>
                </c:pt>
                <c:pt idx="1995">
                  <c:v>42.800000000000004</c:v>
                </c:pt>
                <c:pt idx="1996">
                  <c:v>42.36</c:v>
                </c:pt>
                <c:pt idx="1997">
                  <c:v>42.019999999999996</c:v>
                </c:pt>
                <c:pt idx="1998">
                  <c:v>42.260000000000005</c:v>
                </c:pt>
                <c:pt idx="1999">
                  <c:v>42.7</c:v>
                </c:pt>
                <c:pt idx="2000">
                  <c:v>42.980000000000004</c:v>
                </c:pt>
                <c:pt idx="2001">
                  <c:v>43.14</c:v>
                </c:pt>
                <c:pt idx="2002">
                  <c:v>41.94</c:v>
                </c:pt>
                <c:pt idx="2003">
                  <c:v>42.36</c:v>
                </c:pt>
                <c:pt idx="2004">
                  <c:v>41.839999999999996</c:v>
                </c:pt>
                <c:pt idx="2005">
                  <c:v>41.279999999999994</c:v>
                </c:pt>
                <c:pt idx="2006">
                  <c:v>40.54</c:v>
                </c:pt>
                <c:pt idx="2007">
                  <c:v>40.440000000000005</c:v>
                </c:pt>
                <c:pt idx="2008">
                  <c:v>40.299999999999997</c:v>
                </c:pt>
                <c:pt idx="2009">
                  <c:v>40.26</c:v>
                </c:pt>
                <c:pt idx="2010">
                  <c:v>39.92</c:v>
                </c:pt>
                <c:pt idx="2011">
                  <c:v>40.64</c:v>
                </c:pt>
                <c:pt idx="2012">
                  <c:v>39.82</c:v>
                </c:pt>
                <c:pt idx="2013">
                  <c:v>39.5</c:v>
                </c:pt>
                <c:pt idx="2014">
                  <c:v>39.08</c:v>
                </c:pt>
                <c:pt idx="2015">
                  <c:v>39.119999999999997</c:v>
                </c:pt>
                <c:pt idx="2016">
                  <c:v>39.46</c:v>
                </c:pt>
                <c:pt idx="2017">
                  <c:v>38.340000000000003</c:v>
                </c:pt>
                <c:pt idx="2018">
                  <c:v>39.08</c:v>
                </c:pt>
                <c:pt idx="2019">
                  <c:v>38.019999999999996</c:v>
                </c:pt>
                <c:pt idx="2020">
                  <c:v>38.299999999999997</c:v>
                </c:pt>
                <c:pt idx="2021">
                  <c:v>38.480000000000004</c:v>
                </c:pt>
                <c:pt idx="2022">
                  <c:v>38.339999999999996</c:v>
                </c:pt>
                <c:pt idx="2023">
                  <c:v>37.979999999999997</c:v>
                </c:pt>
                <c:pt idx="2024">
                  <c:v>38.479999999999997</c:v>
                </c:pt>
                <c:pt idx="2025">
                  <c:v>38.32</c:v>
                </c:pt>
                <c:pt idx="2026">
                  <c:v>39.42</c:v>
                </c:pt>
                <c:pt idx="2027">
                  <c:v>39.280000000000008</c:v>
                </c:pt>
                <c:pt idx="2028">
                  <c:v>38.92</c:v>
                </c:pt>
                <c:pt idx="2029">
                  <c:v>38.68</c:v>
                </c:pt>
                <c:pt idx="2030">
                  <c:v>38.019999999999996</c:v>
                </c:pt>
                <c:pt idx="2031">
                  <c:v>38.4</c:v>
                </c:pt>
                <c:pt idx="2032">
                  <c:v>39</c:v>
                </c:pt>
                <c:pt idx="2033">
                  <c:v>39.32</c:v>
                </c:pt>
                <c:pt idx="2034">
                  <c:v>39.64</c:v>
                </c:pt>
                <c:pt idx="2035">
                  <c:v>39.120000000000005</c:v>
                </c:pt>
                <c:pt idx="2036">
                  <c:v>39.159999999999997</c:v>
                </c:pt>
                <c:pt idx="2037">
                  <c:v>38.679999999999993</c:v>
                </c:pt>
                <c:pt idx="2038">
                  <c:v>38.320000000000007</c:v>
                </c:pt>
                <c:pt idx="2039">
                  <c:v>37.1</c:v>
                </c:pt>
                <c:pt idx="2040">
                  <c:v>37.820000000000007</c:v>
                </c:pt>
                <c:pt idx="2041">
                  <c:v>37.42</c:v>
                </c:pt>
                <c:pt idx="2042">
                  <c:v>37.54</c:v>
                </c:pt>
                <c:pt idx="2043">
                  <c:v>36.4</c:v>
                </c:pt>
                <c:pt idx="2044">
                  <c:v>36.56</c:v>
                </c:pt>
                <c:pt idx="2045">
                  <c:v>36.36</c:v>
                </c:pt>
                <c:pt idx="2046">
                  <c:v>36.28</c:v>
                </c:pt>
                <c:pt idx="2047">
                  <c:v>36.059999999999995</c:v>
                </c:pt>
                <c:pt idx="2048">
                  <c:v>35.559999999999995</c:v>
                </c:pt>
                <c:pt idx="2049">
                  <c:v>35.6</c:v>
                </c:pt>
                <c:pt idx="2050">
                  <c:v>35.960000000000008</c:v>
                </c:pt>
                <c:pt idx="2051">
                  <c:v>35.5</c:v>
                </c:pt>
                <c:pt idx="2052">
                  <c:v>36.200000000000003</c:v>
                </c:pt>
                <c:pt idx="2053">
                  <c:v>35.779999999999994</c:v>
                </c:pt>
                <c:pt idx="2054">
                  <c:v>34.200000000000003</c:v>
                </c:pt>
                <c:pt idx="2055">
                  <c:v>34.78</c:v>
                </c:pt>
                <c:pt idx="2056">
                  <c:v>35.46</c:v>
                </c:pt>
                <c:pt idx="2057">
                  <c:v>35.200000000000003</c:v>
                </c:pt>
                <c:pt idx="2058">
                  <c:v>35.159999999999997</c:v>
                </c:pt>
                <c:pt idx="2059">
                  <c:v>35.100000000000009</c:v>
                </c:pt>
                <c:pt idx="2060">
                  <c:v>35.339999999999996</c:v>
                </c:pt>
                <c:pt idx="2061">
                  <c:v>35.880000000000003</c:v>
                </c:pt>
                <c:pt idx="2062">
                  <c:v>36.46</c:v>
                </c:pt>
                <c:pt idx="2063">
                  <c:v>36.380000000000003</c:v>
                </c:pt>
                <c:pt idx="2064">
                  <c:v>35.760000000000005</c:v>
                </c:pt>
                <c:pt idx="2065">
                  <c:v>36.040000000000006</c:v>
                </c:pt>
                <c:pt idx="2066">
                  <c:v>35.9</c:v>
                </c:pt>
                <c:pt idx="2067">
                  <c:v>36.019999999999996</c:v>
                </c:pt>
                <c:pt idx="2068">
                  <c:v>36.22</c:v>
                </c:pt>
                <c:pt idx="2069">
                  <c:v>36.019999999999996</c:v>
                </c:pt>
                <c:pt idx="2070">
                  <c:v>35.82</c:v>
                </c:pt>
                <c:pt idx="2071">
                  <c:v>36.04</c:v>
                </c:pt>
                <c:pt idx="2072">
                  <c:v>36.320000000000007</c:v>
                </c:pt>
                <c:pt idx="2073">
                  <c:v>35.880000000000003</c:v>
                </c:pt>
                <c:pt idx="2074">
                  <c:v>36.739999999999995</c:v>
                </c:pt>
                <c:pt idx="2075">
                  <c:v>36.839999999999996</c:v>
                </c:pt>
                <c:pt idx="2076">
                  <c:v>36.519999999999996</c:v>
                </c:pt>
                <c:pt idx="2077">
                  <c:v>36.340000000000003</c:v>
                </c:pt>
                <c:pt idx="2078">
                  <c:v>36.100000000000009</c:v>
                </c:pt>
                <c:pt idx="2079">
                  <c:v>35.86</c:v>
                </c:pt>
                <c:pt idx="2080">
                  <c:v>35.660000000000004</c:v>
                </c:pt>
                <c:pt idx="2081">
                  <c:v>34.799999999999997</c:v>
                </c:pt>
                <c:pt idx="2082">
                  <c:v>35.840000000000003</c:v>
                </c:pt>
                <c:pt idx="2083">
                  <c:v>35.700000000000003</c:v>
                </c:pt>
                <c:pt idx="2084">
                  <c:v>36.14</c:v>
                </c:pt>
                <c:pt idx="2085">
                  <c:v>36.78</c:v>
                </c:pt>
                <c:pt idx="2086">
                  <c:v>36.959999999999994</c:v>
                </c:pt>
                <c:pt idx="2087">
                  <c:v>37.06</c:v>
                </c:pt>
                <c:pt idx="2088">
                  <c:v>37.160000000000004</c:v>
                </c:pt>
                <c:pt idx="2089">
                  <c:v>37.179999999999993</c:v>
                </c:pt>
                <c:pt idx="2090">
                  <c:v>37.160000000000004</c:v>
                </c:pt>
                <c:pt idx="2091">
                  <c:v>38.5</c:v>
                </c:pt>
                <c:pt idx="2092">
                  <c:v>38.4</c:v>
                </c:pt>
                <c:pt idx="2093">
                  <c:v>38.58</c:v>
                </c:pt>
                <c:pt idx="2094">
                  <c:v>38.44</c:v>
                </c:pt>
                <c:pt idx="2095">
                  <c:v>38.82</c:v>
                </c:pt>
                <c:pt idx="2096">
                  <c:v>38.540000000000006</c:v>
                </c:pt>
                <c:pt idx="2097">
                  <c:v>38.42</c:v>
                </c:pt>
                <c:pt idx="2098">
                  <c:v>37.879999999999995</c:v>
                </c:pt>
                <c:pt idx="2099">
                  <c:v>37.86</c:v>
                </c:pt>
                <c:pt idx="2100">
                  <c:v>37.839999999999996</c:v>
                </c:pt>
                <c:pt idx="2101">
                  <c:v>37.179999999999993</c:v>
                </c:pt>
                <c:pt idx="2102">
                  <c:v>37.260000000000005</c:v>
                </c:pt>
                <c:pt idx="2103">
                  <c:v>37.700000000000003</c:v>
                </c:pt>
                <c:pt idx="2104">
                  <c:v>37.08</c:v>
                </c:pt>
                <c:pt idx="2105">
                  <c:v>37.200000000000003</c:v>
                </c:pt>
                <c:pt idx="2106">
                  <c:v>36.720000000000006</c:v>
                </c:pt>
                <c:pt idx="2107">
                  <c:v>36.620000000000005</c:v>
                </c:pt>
                <c:pt idx="2108">
                  <c:v>36.379999999999995</c:v>
                </c:pt>
                <c:pt idx="2109">
                  <c:v>36.220000000000006</c:v>
                </c:pt>
                <c:pt idx="2110">
                  <c:v>32.440000000000005</c:v>
                </c:pt>
                <c:pt idx="2111">
                  <c:v>30.98</c:v>
                </c:pt>
                <c:pt idx="2112">
                  <c:v>30.580000000000002</c:v>
                </c:pt>
                <c:pt idx="2113">
                  <c:v>29.96</c:v>
                </c:pt>
                <c:pt idx="2114">
                  <c:v>30.419999999999998</c:v>
                </c:pt>
                <c:pt idx="2115">
                  <c:v>30.439999999999998</c:v>
                </c:pt>
                <c:pt idx="2116">
                  <c:v>31.1</c:v>
                </c:pt>
                <c:pt idx="2117">
                  <c:v>31.380000000000003</c:v>
                </c:pt>
                <c:pt idx="2118">
                  <c:v>33.78</c:v>
                </c:pt>
                <c:pt idx="2119">
                  <c:v>34.56</c:v>
                </c:pt>
                <c:pt idx="2120">
                  <c:v>35.58</c:v>
                </c:pt>
                <c:pt idx="2121">
                  <c:v>35.42</c:v>
                </c:pt>
                <c:pt idx="2122">
                  <c:v>35.220000000000006</c:v>
                </c:pt>
                <c:pt idx="2123">
                  <c:v>34.94</c:v>
                </c:pt>
                <c:pt idx="2124">
                  <c:v>34.820000000000007</c:v>
                </c:pt>
                <c:pt idx="2125">
                  <c:v>34.720000000000006</c:v>
                </c:pt>
                <c:pt idx="2126">
                  <c:v>34.339999999999996</c:v>
                </c:pt>
                <c:pt idx="2127">
                  <c:v>33.820000000000007</c:v>
                </c:pt>
                <c:pt idx="2128">
                  <c:v>33.86</c:v>
                </c:pt>
                <c:pt idx="2129">
                  <c:v>33.68</c:v>
                </c:pt>
                <c:pt idx="2130">
                  <c:v>32.959999999999994</c:v>
                </c:pt>
                <c:pt idx="2131">
                  <c:v>32.559999999999995</c:v>
                </c:pt>
                <c:pt idx="2132">
                  <c:v>33.080000000000005</c:v>
                </c:pt>
                <c:pt idx="2133">
                  <c:v>33.300000000000004</c:v>
                </c:pt>
                <c:pt idx="2134">
                  <c:v>33.980000000000004</c:v>
                </c:pt>
                <c:pt idx="2135">
                  <c:v>34.380000000000003</c:v>
                </c:pt>
                <c:pt idx="2136">
                  <c:v>34.46</c:v>
                </c:pt>
                <c:pt idx="2137">
                  <c:v>33.839999999999996</c:v>
                </c:pt>
                <c:pt idx="2138">
                  <c:v>33.779999999999994</c:v>
                </c:pt>
                <c:pt idx="2139">
                  <c:v>32.519999999999996</c:v>
                </c:pt>
                <c:pt idx="2140">
                  <c:v>32.660000000000004</c:v>
                </c:pt>
                <c:pt idx="2141">
                  <c:v>33.160000000000004</c:v>
                </c:pt>
                <c:pt idx="2142">
                  <c:v>32.78</c:v>
                </c:pt>
                <c:pt idx="2143">
                  <c:v>32.06</c:v>
                </c:pt>
                <c:pt idx="2144">
                  <c:v>32.36</c:v>
                </c:pt>
                <c:pt idx="2145">
                  <c:v>32.1</c:v>
                </c:pt>
                <c:pt idx="2146">
                  <c:v>32</c:v>
                </c:pt>
                <c:pt idx="2147">
                  <c:v>32.320000000000007</c:v>
                </c:pt>
                <c:pt idx="2148">
                  <c:v>32.42</c:v>
                </c:pt>
                <c:pt idx="2149">
                  <c:v>32.72</c:v>
                </c:pt>
                <c:pt idx="2150">
                  <c:v>32.32</c:v>
                </c:pt>
                <c:pt idx="2151">
                  <c:v>32.32</c:v>
                </c:pt>
                <c:pt idx="2152">
                  <c:v>31.8</c:v>
                </c:pt>
                <c:pt idx="2153">
                  <c:v>31.54</c:v>
                </c:pt>
                <c:pt idx="2154">
                  <c:v>30.879999999999995</c:v>
                </c:pt>
                <c:pt idx="2155">
                  <c:v>30.9</c:v>
                </c:pt>
                <c:pt idx="2156">
                  <c:v>30.72</c:v>
                </c:pt>
                <c:pt idx="2157">
                  <c:v>30.659999999999997</c:v>
                </c:pt>
                <c:pt idx="2158">
                  <c:v>30.940000000000005</c:v>
                </c:pt>
                <c:pt idx="2159">
                  <c:v>30.859999999999996</c:v>
                </c:pt>
                <c:pt idx="2160">
                  <c:v>30.619999999999997</c:v>
                </c:pt>
                <c:pt idx="2161">
                  <c:v>31.159999999999997</c:v>
                </c:pt>
                <c:pt idx="2162">
                  <c:v>30.3</c:v>
                </c:pt>
                <c:pt idx="2163">
                  <c:v>30.939999999999998</c:v>
                </c:pt>
                <c:pt idx="2164">
                  <c:v>31.2</c:v>
                </c:pt>
                <c:pt idx="2165">
                  <c:v>31.02</c:v>
                </c:pt>
                <c:pt idx="2166">
                  <c:v>31.320000000000004</c:v>
                </c:pt>
                <c:pt idx="2167">
                  <c:v>31.619999999999997</c:v>
                </c:pt>
                <c:pt idx="2168">
                  <c:v>32.000000000000007</c:v>
                </c:pt>
                <c:pt idx="2169">
                  <c:v>31.48</c:v>
                </c:pt>
                <c:pt idx="2170">
                  <c:v>31</c:v>
                </c:pt>
                <c:pt idx="2171">
                  <c:v>30.3</c:v>
                </c:pt>
                <c:pt idx="2172">
                  <c:v>30.639999999999997</c:v>
                </c:pt>
                <c:pt idx="2173">
                  <c:v>31.2</c:v>
                </c:pt>
                <c:pt idx="2174">
                  <c:v>31.54</c:v>
                </c:pt>
                <c:pt idx="2175">
                  <c:v>31.54</c:v>
                </c:pt>
                <c:pt idx="2176">
                  <c:v>31.24</c:v>
                </c:pt>
                <c:pt idx="2177">
                  <c:v>30.579999999999995</c:v>
                </c:pt>
                <c:pt idx="2178">
                  <c:v>30.76</c:v>
                </c:pt>
                <c:pt idx="2179">
                  <c:v>30.359999999999996</c:v>
                </c:pt>
                <c:pt idx="2180">
                  <c:v>29.419999999999998</c:v>
                </c:pt>
                <c:pt idx="2181">
                  <c:v>28.560000000000002</c:v>
                </c:pt>
                <c:pt idx="2182">
                  <c:v>28.560000000000002</c:v>
                </c:pt>
                <c:pt idx="2183">
                  <c:v>28.26</c:v>
                </c:pt>
                <c:pt idx="2184">
                  <c:v>29.46</c:v>
                </c:pt>
                <c:pt idx="2185">
                  <c:v>29.22</c:v>
                </c:pt>
                <c:pt idx="2186">
                  <c:v>28.48</c:v>
                </c:pt>
                <c:pt idx="2187">
                  <c:v>27.98</c:v>
                </c:pt>
                <c:pt idx="2188">
                  <c:v>28.18</c:v>
                </c:pt>
                <c:pt idx="2189">
                  <c:v>27.5</c:v>
                </c:pt>
                <c:pt idx="2190">
                  <c:v>27.54</c:v>
                </c:pt>
                <c:pt idx="2191">
                  <c:v>27.3</c:v>
                </c:pt>
                <c:pt idx="2192">
                  <c:v>26.78</c:v>
                </c:pt>
                <c:pt idx="2193">
                  <c:v>26.46</c:v>
                </c:pt>
                <c:pt idx="2194">
                  <c:v>26.359999999999996</c:v>
                </c:pt>
                <c:pt idx="2195">
                  <c:v>26.18</c:v>
                </c:pt>
                <c:pt idx="2196">
                  <c:v>25.7</c:v>
                </c:pt>
                <c:pt idx="2197">
                  <c:v>25.479999999999997</c:v>
                </c:pt>
                <c:pt idx="2198">
                  <c:v>25.06</c:v>
                </c:pt>
                <c:pt idx="2199">
                  <c:v>24.74</c:v>
                </c:pt>
                <c:pt idx="2200">
                  <c:v>25.339999999999996</c:v>
                </c:pt>
                <c:pt idx="2201">
                  <c:v>24.940000000000005</c:v>
                </c:pt>
                <c:pt idx="2202">
                  <c:v>24.759999999999998</c:v>
                </c:pt>
                <c:pt idx="2203">
                  <c:v>24.060000000000002</c:v>
                </c:pt>
                <c:pt idx="2204">
                  <c:v>24.42</c:v>
                </c:pt>
                <c:pt idx="2205">
                  <c:v>24.339999999999996</c:v>
                </c:pt>
                <c:pt idx="2206">
                  <c:v>24.380000000000003</c:v>
                </c:pt>
                <c:pt idx="2207">
                  <c:v>24.199999999999996</c:v>
                </c:pt>
                <c:pt idx="2208">
                  <c:v>24.68</c:v>
                </c:pt>
                <c:pt idx="2209">
                  <c:v>24.32</c:v>
                </c:pt>
                <c:pt idx="2210">
                  <c:v>25.160000000000004</c:v>
                </c:pt>
                <c:pt idx="2211">
                  <c:v>24.74</c:v>
                </c:pt>
                <c:pt idx="2212">
                  <c:v>24.98</c:v>
                </c:pt>
                <c:pt idx="2213">
                  <c:v>24</c:v>
                </c:pt>
                <c:pt idx="2214">
                  <c:v>24.439999999999998</c:v>
                </c:pt>
                <c:pt idx="2215">
                  <c:v>23.64</c:v>
                </c:pt>
                <c:pt idx="2216">
                  <c:v>23.300000000000004</c:v>
                </c:pt>
                <c:pt idx="2217">
                  <c:v>23.360000000000003</c:v>
                </c:pt>
                <c:pt idx="2218">
                  <c:v>23.02</c:v>
                </c:pt>
                <c:pt idx="2219">
                  <c:v>22.6</c:v>
                </c:pt>
                <c:pt idx="2220">
                  <c:v>22.439999999999998</c:v>
                </c:pt>
                <c:pt idx="2221">
                  <c:v>22.779999999999998</c:v>
                </c:pt>
                <c:pt idx="2222">
                  <c:v>23.02</c:v>
                </c:pt>
                <c:pt idx="2223">
                  <c:v>22.96</c:v>
                </c:pt>
                <c:pt idx="2224">
                  <c:v>22.660000000000004</c:v>
                </c:pt>
                <c:pt idx="2225">
                  <c:v>22.799999999999997</c:v>
                </c:pt>
                <c:pt idx="2226">
                  <c:v>22.6</c:v>
                </c:pt>
                <c:pt idx="2227">
                  <c:v>22.68</c:v>
                </c:pt>
                <c:pt idx="2228">
                  <c:v>22.159999999999997</c:v>
                </c:pt>
                <c:pt idx="2229">
                  <c:v>21.6</c:v>
                </c:pt>
                <c:pt idx="2230">
                  <c:v>20.479999999999997</c:v>
                </c:pt>
                <c:pt idx="2231">
                  <c:v>19.98</c:v>
                </c:pt>
                <c:pt idx="2232">
                  <c:v>19.600000000000001</c:v>
                </c:pt>
                <c:pt idx="2233">
                  <c:v>19.740000000000002</c:v>
                </c:pt>
                <c:pt idx="2234">
                  <c:v>19.380000000000003</c:v>
                </c:pt>
                <c:pt idx="2235">
                  <c:v>19.600000000000001</c:v>
                </c:pt>
                <c:pt idx="2236">
                  <c:v>19.28</c:v>
                </c:pt>
                <c:pt idx="2237">
                  <c:v>18.419999999999998</c:v>
                </c:pt>
                <c:pt idx="2238">
                  <c:v>18.360000000000003</c:v>
                </c:pt>
                <c:pt idx="2239">
                  <c:v>18.380000000000003</c:v>
                </c:pt>
                <c:pt idx="2240">
                  <c:v>18.3</c:v>
                </c:pt>
                <c:pt idx="2241">
                  <c:v>18.360000000000003</c:v>
                </c:pt>
                <c:pt idx="2242">
                  <c:v>17.940000000000001</c:v>
                </c:pt>
                <c:pt idx="2243">
                  <c:v>18.080000000000002</c:v>
                </c:pt>
                <c:pt idx="2244">
                  <c:v>18.119999999999997</c:v>
                </c:pt>
                <c:pt idx="2245">
                  <c:v>18.100000000000001</c:v>
                </c:pt>
                <c:pt idx="2246">
                  <c:v>18.48</c:v>
                </c:pt>
                <c:pt idx="2247">
                  <c:v>18.28</c:v>
                </c:pt>
                <c:pt idx="2248">
                  <c:v>18.760000000000002</c:v>
                </c:pt>
                <c:pt idx="2249">
                  <c:v>18.740000000000002</c:v>
                </c:pt>
                <c:pt idx="2250">
                  <c:v>19.8</c:v>
                </c:pt>
                <c:pt idx="2251">
                  <c:v>20.46</c:v>
                </c:pt>
                <c:pt idx="2252">
                  <c:v>20.3</c:v>
                </c:pt>
                <c:pt idx="2253">
                  <c:v>20.100000000000001</c:v>
                </c:pt>
                <c:pt idx="2254">
                  <c:v>20.7</c:v>
                </c:pt>
                <c:pt idx="2255">
                  <c:v>20.999999999999996</c:v>
                </c:pt>
                <c:pt idx="2256">
                  <c:v>21.3</c:v>
                </c:pt>
                <c:pt idx="2257">
                  <c:v>21.519999999999996</c:v>
                </c:pt>
                <c:pt idx="2258">
                  <c:v>21.740000000000002</c:v>
                </c:pt>
                <c:pt idx="2259">
                  <c:v>21.6</c:v>
                </c:pt>
                <c:pt idx="2260">
                  <c:v>22.839999999999996</c:v>
                </c:pt>
                <c:pt idx="2261">
                  <c:v>23.76</c:v>
                </c:pt>
                <c:pt idx="2262">
                  <c:v>24.22</c:v>
                </c:pt>
                <c:pt idx="2263">
                  <c:v>25.02</c:v>
                </c:pt>
                <c:pt idx="2264">
                  <c:v>24.72</c:v>
                </c:pt>
                <c:pt idx="2265">
                  <c:v>24.199999999999996</c:v>
                </c:pt>
                <c:pt idx="2266">
                  <c:v>25.1</c:v>
                </c:pt>
                <c:pt idx="2267">
                  <c:v>24.380000000000003</c:v>
                </c:pt>
                <c:pt idx="2268">
                  <c:v>23.96</c:v>
                </c:pt>
                <c:pt idx="2269">
                  <c:v>24.919999999999998</c:v>
                </c:pt>
                <c:pt idx="2270">
                  <c:v>24.940000000000005</c:v>
                </c:pt>
                <c:pt idx="2271">
                  <c:v>24.033333333333331</c:v>
                </c:pt>
                <c:pt idx="2272">
                  <c:v>25.26</c:v>
                </c:pt>
                <c:pt idx="2273">
                  <c:v>25.639999999999997</c:v>
                </c:pt>
                <c:pt idx="2274">
                  <c:v>26.52</c:v>
                </c:pt>
                <c:pt idx="2275">
                  <c:v>26.049999999999997</c:v>
                </c:pt>
                <c:pt idx="2276">
                  <c:v>25.975000000000001</c:v>
                </c:pt>
                <c:pt idx="2277">
                  <c:v>26.9</c:v>
                </c:pt>
                <c:pt idx="2278">
                  <c:v>26.939999999999998</c:v>
                </c:pt>
                <c:pt idx="2279">
                  <c:v>26.860000000000003</c:v>
                </c:pt>
                <c:pt idx="2280">
                  <c:v>27.560000000000002</c:v>
                </c:pt>
                <c:pt idx="2281">
                  <c:v>27.76</c:v>
                </c:pt>
                <c:pt idx="2282">
                  <c:v>28.48</c:v>
                </c:pt>
                <c:pt idx="2283">
                  <c:v>30.7</c:v>
                </c:pt>
                <c:pt idx="2284">
                  <c:v>30.020000000000003</c:v>
                </c:pt>
                <c:pt idx="2285">
                  <c:v>29.880000000000003</c:v>
                </c:pt>
                <c:pt idx="2286">
                  <c:v>31.560000000000002</c:v>
                </c:pt>
                <c:pt idx="2287">
                  <c:v>32.04</c:v>
                </c:pt>
                <c:pt idx="2288">
                  <c:v>32.14</c:v>
                </c:pt>
                <c:pt idx="2289">
                  <c:v>32.56</c:v>
                </c:pt>
                <c:pt idx="2290">
                  <c:v>31.9</c:v>
                </c:pt>
                <c:pt idx="2291">
                  <c:v>31.98</c:v>
                </c:pt>
                <c:pt idx="2292">
                  <c:v>31.660000000000004</c:v>
                </c:pt>
                <c:pt idx="2293">
                  <c:v>32.239999999999995</c:v>
                </c:pt>
                <c:pt idx="2294">
                  <c:v>32.4</c:v>
                </c:pt>
                <c:pt idx="2295">
                  <c:v>32.08</c:v>
                </c:pt>
                <c:pt idx="2296">
                  <c:v>31.32</c:v>
                </c:pt>
                <c:pt idx="2297">
                  <c:v>31.079999999999995</c:v>
                </c:pt>
                <c:pt idx="2298">
                  <c:v>31.8</c:v>
                </c:pt>
                <c:pt idx="2299">
                  <c:v>30.939999999999998</c:v>
                </c:pt>
                <c:pt idx="2300">
                  <c:v>31.139999999999997</c:v>
                </c:pt>
                <c:pt idx="2301">
                  <c:v>30.98</c:v>
                </c:pt>
                <c:pt idx="2302">
                  <c:v>31.839999999999996</c:v>
                </c:pt>
                <c:pt idx="2303">
                  <c:v>32.239999999999995</c:v>
                </c:pt>
                <c:pt idx="2304">
                  <c:v>32.300000000000004</c:v>
                </c:pt>
                <c:pt idx="2305">
                  <c:v>32.299999999999997</c:v>
                </c:pt>
                <c:pt idx="2306">
                  <c:v>32.880000000000003</c:v>
                </c:pt>
                <c:pt idx="2307">
                  <c:v>32.840000000000003</c:v>
                </c:pt>
                <c:pt idx="2308">
                  <c:v>33.74</c:v>
                </c:pt>
                <c:pt idx="2309">
                  <c:v>33.38000000000001</c:v>
                </c:pt>
                <c:pt idx="2310">
                  <c:v>33.04</c:v>
                </c:pt>
                <c:pt idx="2311">
                  <c:v>32.36</c:v>
                </c:pt>
                <c:pt idx="2312">
                  <c:v>31.420000000000005</c:v>
                </c:pt>
                <c:pt idx="2313">
                  <c:v>32.18</c:v>
                </c:pt>
                <c:pt idx="2314">
                  <c:v>31.619999999999994</c:v>
                </c:pt>
                <c:pt idx="2315">
                  <c:v>32.019999999999996</c:v>
                </c:pt>
                <c:pt idx="2316">
                  <c:v>32.320000000000007</c:v>
                </c:pt>
                <c:pt idx="2317">
                  <c:v>32.06</c:v>
                </c:pt>
                <c:pt idx="2318">
                  <c:v>31.24</c:v>
                </c:pt>
                <c:pt idx="2319">
                  <c:v>31.78</c:v>
                </c:pt>
                <c:pt idx="2320">
                  <c:v>30.98</c:v>
                </c:pt>
                <c:pt idx="2321">
                  <c:v>31.2</c:v>
                </c:pt>
                <c:pt idx="2322">
                  <c:v>32.26</c:v>
                </c:pt>
                <c:pt idx="2323">
                  <c:v>31.9</c:v>
                </c:pt>
                <c:pt idx="2324">
                  <c:v>32.480000000000004</c:v>
                </c:pt>
                <c:pt idx="2325">
                  <c:v>33.300000000000004</c:v>
                </c:pt>
                <c:pt idx="2326">
                  <c:v>33.020000000000003</c:v>
                </c:pt>
                <c:pt idx="2327">
                  <c:v>33.779999999999994</c:v>
                </c:pt>
                <c:pt idx="2328">
                  <c:v>33.92</c:v>
                </c:pt>
                <c:pt idx="2329">
                  <c:v>33.56</c:v>
                </c:pt>
                <c:pt idx="2330">
                  <c:v>32.260000000000005</c:v>
                </c:pt>
                <c:pt idx="2331">
                  <c:v>32.739999999999995</c:v>
                </c:pt>
                <c:pt idx="2332">
                  <c:v>32.879999999999995</c:v>
                </c:pt>
                <c:pt idx="2333">
                  <c:v>32.9</c:v>
                </c:pt>
                <c:pt idx="2334">
                  <c:v>32.42</c:v>
                </c:pt>
                <c:pt idx="2335">
                  <c:v>31.82</c:v>
                </c:pt>
                <c:pt idx="2336">
                  <c:v>32.019999999999996</c:v>
                </c:pt>
                <c:pt idx="2337">
                  <c:v>32.200000000000003</c:v>
                </c:pt>
                <c:pt idx="2338">
                  <c:v>31.46</c:v>
                </c:pt>
                <c:pt idx="2339">
                  <c:v>31.4</c:v>
                </c:pt>
                <c:pt idx="2340">
                  <c:v>31.18</c:v>
                </c:pt>
                <c:pt idx="2341">
                  <c:v>30.860000000000003</c:v>
                </c:pt>
                <c:pt idx="2342">
                  <c:v>31.24</c:v>
                </c:pt>
                <c:pt idx="2343">
                  <c:v>31.160000000000004</c:v>
                </c:pt>
                <c:pt idx="2344">
                  <c:v>30.76</c:v>
                </c:pt>
                <c:pt idx="2345">
                  <c:v>31</c:v>
                </c:pt>
                <c:pt idx="2346">
                  <c:v>31.439999999999998</c:v>
                </c:pt>
                <c:pt idx="2347">
                  <c:v>31.18</c:v>
                </c:pt>
                <c:pt idx="2348">
                  <c:v>30.3</c:v>
                </c:pt>
                <c:pt idx="2349">
                  <c:v>30.640000000000004</c:v>
                </c:pt>
                <c:pt idx="2350">
                  <c:v>32.26</c:v>
                </c:pt>
                <c:pt idx="2351">
                  <c:v>32.340000000000003</c:v>
                </c:pt>
                <c:pt idx="2352">
                  <c:v>33.54</c:v>
                </c:pt>
                <c:pt idx="2353">
                  <c:v>35.059999999999995</c:v>
                </c:pt>
                <c:pt idx="2354">
                  <c:v>34.700000000000003</c:v>
                </c:pt>
                <c:pt idx="2355">
                  <c:v>34.179999999999993</c:v>
                </c:pt>
                <c:pt idx="2356">
                  <c:v>33.72</c:v>
                </c:pt>
                <c:pt idx="2357">
                  <c:v>33.040000000000006</c:v>
                </c:pt>
                <c:pt idx="2358">
                  <c:v>32.239999999999995</c:v>
                </c:pt>
                <c:pt idx="2359">
                  <c:v>32.459999999999994</c:v>
                </c:pt>
                <c:pt idx="2360">
                  <c:v>31.360000000000003</c:v>
                </c:pt>
                <c:pt idx="2361">
                  <c:v>32.760000000000005</c:v>
                </c:pt>
                <c:pt idx="2362">
                  <c:v>32.4</c:v>
                </c:pt>
                <c:pt idx="2363">
                  <c:v>32.839999999999996</c:v>
                </c:pt>
                <c:pt idx="2364">
                  <c:v>32.380000000000003</c:v>
                </c:pt>
                <c:pt idx="2365">
                  <c:v>32.1</c:v>
                </c:pt>
                <c:pt idx="2366">
                  <c:v>31.7</c:v>
                </c:pt>
                <c:pt idx="2367">
                  <c:v>32.74</c:v>
                </c:pt>
                <c:pt idx="2368">
                  <c:v>34.160000000000004</c:v>
                </c:pt>
                <c:pt idx="2369">
                  <c:v>35.120000000000005</c:v>
                </c:pt>
                <c:pt idx="2370">
                  <c:v>34.9</c:v>
                </c:pt>
                <c:pt idx="2371">
                  <c:v>34.780000000000008</c:v>
                </c:pt>
                <c:pt idx="2372">
                  <c:v>35.06</c:v>
                </c:pt>
                <c:pt idx="2373">
                  <c:v>35.320000000000007</c:v>
                </c:pt>
                <c:pt idx="2374">
                  <c:v>35.160000000000004</c:v>
                </c:pt>
                <c:pt idx="2375">
                  <c:v>35.339999999999996</c:v>
                </c:pt>
                <c:pt idx="2376">
                  <c:v>34.519999999999996</c:v>
                </c:pt>
                <c:pt idx="2377">
                  <c:v>34.64</c:v>
                </c:pt>
                <c:pt idx="2378">
                  <c:v>35.36</c:v>
                </c:pt>
                <c:pt idx="2379">
                  <c:v>35.739999999999995</c:v>
                </c:pt>
                <c:pt idx="2380">
                  <c:v>32.32</c:v>
                </c:pt>
                <c:pt idx="2381">
                  <c:v>30.9</c:v>
                </c:pt>
                <c:pt idx="2382">
                  <c:v>31.619999999999997</c:v>
                </c:pt>
                <c:pt idx="2383">
                  <c:v>31.580000000000002</c:v>
                </c:pt>
                <c:pt idx="2384">
                  <c:v>31.7</c:v>
                </c:pt>
                <c:pt idx="2385">
                  <c:v>31.98</c:v>
                </c:pt>
                <c:pt idx="2386">
                  <c:v>32.299999999999997</c:v>
                </c:pt>
                <c:pt idx="2387">
                  <c:v>31.660000000000004</c:v>
                </c:pt>
                <c:pt idx="2388">
                  <c:v>32.279999999999994</c:v>
                </c:pt>
                <c:pt idx="2389">
                  <c:v>31.919999999999998</c:v>
                </c:pt>
                <c:pt idx="2390">
                  <c:v>32.160000000000004</c:v>
                </c:pt>
                <c:pt idx="2391">
                  <c:v>32.28</c:v>
                </c:pt>
                <c:pt idx="2392">
                  <c:v>31.139999999999997</c:v>
                </c:pt>
                <c:pt idx="2393">
                  <c:v>31.360000000000003</c:v>
                </c:pt>
                <c:pt idx="2394">
                  <c:v>31.419999999999998</c:v>
                </c:pt>
                <c:pt idx="2395">
                  <c:v>31.159999999999997</c:v>
                </c:pt>
                <c:pt idx="2396">
                  <c:v>32.019999999999996</c:v>
                </c:pt>
                <c:pt idx="2397">
                  <c:v>31.76</c:v>
                </c:pt>
                <c:pt idx="2398">
                  <c:v>31.52</c:v>
                </c:pt>
                <c:pt idx="2399">
                  <c:v>31.18</c:v>
                </c:pt>
                <c:pt idx="2400">
                  <c:v>30.160000000000004</c:v>
                </c:pt>
                <c:pt idx="2401">
                  <c:v>29.54</c:v>
                </c:pt>
                <c:pt idx="2402">
                  <c:v>30.619999999999997</c:v>
                </c:pt>
                <c:pt idx="2403">
                  <c:v>30.560000000000002</c:v>
                </c:pt>
                <c:pt idx="2404">
                  <c:v>30.059999999999995</c:v>
                </c:pt>
                <c:pt idx="2405">
                  <c:v>30.240000000000002</c:v>
                </c:pt>
                <c:pt idx="2406">
                  <c:v>28.860000000000003</c:v>
                </c:pt>
                <c:pt idx="2407">
                  <c:v>29.46</c:v>
                </c:pt>
                <c:pt idx="2408">
                  <c:v>29.3</c:v>
                </c:pt>
                <c:pt idx="2409">
                  <c:v>29.4</c:v>
                </c:pt>
                <c:pt idx="2410">
                  <c:v>28.860000000000003</c:v>
                </c:pt>
                <c:pt idx="2411">
                  <c:v>28.8</c:v>
                </c:pt>
                <c:pt idx="2412">
                  <c:v>28.2</c:v>
                </c:pt>
                <c:pt idx="2413">
                  <c:v>27.8</c:v>
                </c:pt>
                <c:pt idx="2414">
                  <c:v>28.1</c:v>
                </c:pt>
                <c:pt idx="2415">
                  <c:v>28.98</c:v>
                </c:pt>
                <c:pt idx="2416">
                  <c:v>28.9</c:v>
                </c:pt>
                <c:pt idx="2417">
                  <c:v>29.52</c:v>
                </c:pt>
                <c:pt idx="2418">
                  <c:v>29.72</c:v>
                </c:pt>
                <c:pt idx="2419">
                  <c:v>29.639999999999997</c:v>
                </c:pt>
                <c:pt idx="2420">
                  <c:v>29.119999999999997</c:v>
                </c:pt>
                <c:pt idx="2421">
                  <c:v>28.3</c:v>
                </c:pt>
                <c:pt idx="2422">
                  <c:v>28.76</c:v>
                </c:pt>
                <c:pt idx="2423">
                  <c:v>28.52</c:v>
                </c:pt>
                <c:pt idx="2424">
                  <c:v>27.880000000000003</c:v>
                </c:pt>
                <c:pt idx="2425">
                  <c:v>28</c:v>
                </c:pt>
                <c:pt idx="2426">
                  <c:v>27.380000000000003</c:v>
                </c:pt>
                <c:pt idx="2427">
                  <c:v>26.880000000000003</c:v>
                </c:pt>
                <c:pt idx="2428">
                  <c:v>26.660000000000004</c:v>
                </c:pt>
                <c:pt idx="2429">
                  <c:v>26.440000000000005</c:v>
                </c:pt>
                <c:pt idx="2430">
                  <c:v>24.360000000000003</c:v>
                </c:pt>
                <c:pt idx="2431">
                  <c:v>23.76</c:v>
                </c:pt>
                <c:pt idx="2432">
                  <c:v>23.82</c:v>
                </c:pt>
                <c:pt idx="2433">
                  <c:v>24.440000000000005</c:v>
                </c:pt>
                <c:pt idx="2434">
                  <c:v>22.160000000000004</c:v>
                </c:pt>
                <c:pt idx="2435">
                  <c:v>21.32</c:v>
                </c:pt>
                <c:pt idx="2436">
                  <c:v>21.54</c:v>
                </c:pt>
                <c:pt idx="2437">
                  <c:v>22.639999999999997</c:v>
                </c:pt>
                <c:pt idx="2438">
                  <c:v>21.419999999999998</c:v>
                </c:pt>
                <c:pt idx="2439">
                  <c:v>19.340000000000003</c:v>
                </c:pt>
                <c:pt idx="2440">
                  <c:v>19.52</c:v>
                </c:pt>
                <c:pt idx="2441">
                  <c:v>19.72</c:v>
                </c:pt>
                <c:pt idx="2442">
                  <c:v>19.48</c:v>
                </c:pt>
                <c:pt idx="2443">
                  <c:v>19.84</c:v>
                </c:pt>
                <c:pt idx="2444">
                  <c:v>21.4</c:v>
                </c:pt>
                <c:pt idx="2445">
                  <c:v>22.3</c:v>
                </c:pt>
                <c:pt idx="2446">
                  <c:v>22.559999999999995</c:v>
                </c:pt>
                <c:pt idx="2447">
                  <c:v>21.98</c:v>
                </c:pt>
                <c:pt idx="2448">
                  <c:v>23.12</c:v>
                </c:pt>
                <c:pt idx="2449">
                  <c:v>24.259999999999998</c:v>
                </c:pt>
                <c:pt idx="2450">
                  <c:v>24.14</c:v>
                </c:pt>
                <c:pt idx="2451">
                  <c:v>24.04</c:v>
                </c:pt>
                <c:pt idx="2452">
                  <c:v>23.48</c:v>
                </c:pt>
                <c:pt idx="2453">
                  <c:v>24</c:v>
                </c:pt>
                <c:pt idx="2454">
                  <c:v>24.419999999999998</c:v>
                </c:pt>
                <c:pt idx="2455">
                  <c:v>23.74</c:v>
                </c:pt>
                <c:pt idx="2456">
                  <c:v>23.56</c:v>
                </c:pt>
                <c:pt idx="2457">
                  <c:v>22.619999999999997</c:v>
                </c:pt>
                <c:pt idx="2458">
                  <c:v>23.24</c:v>
                </c:pt>
                <c:pt idx="2459">
                  <c:v>24.119999999999997</c:v>
                </c:pt>
                <c:pt idx="2460">
                  <c:v>24.1</c:v>
                </c:pt>
                <c:pt idx="2461">
                  <c:v>24.04</c:v>
                </c:pt>
                <c:pt idx="2462">
                  <c:v>22.82</c:v>
                </c:pt>
                <c:pt idx="2463">
                  <c:v>22.339999999999996</c:v>
                </c:pt>
                <c:pt idx="2464">
                  <c:v>23.200000000000003</c:v>
                </c:pt>
                <c:pt idx="2465">
                  <c:v>23.1</c:v>
                </c:pt>
                <c:pt idx="2466">
                  <c:v>21.7</c:v>
                </c:pt>
                <c:pt idx="2467">
                  <c:v>22.060000000000002</c:v>
                </c:pt>
                <c:pt idx="2468">
                  <c:v>22.599999999999998</c:v>
                </c:pt>
                <c:pt idx="2469">
                  <c:v>22.959999999999997</c:v>
                </c:pt>
                <c:pt idx="2470">
                  <c:v>21.7</c:v>
                </c:pt>
                <c:pt idx="2471">
                  <c:v>21.880000000000003</c:v>
                </c:pt>
                <c:pt idx="2472">
                  <c:v>23.3</c:v>
                </c:pt>
                <c:pt idx="2482">
                  <c:v>22.85</c:v>
                </c:pt>
                <c:pt idx="2483">
                  <c:v>22.78</c:v>
                </c:pt>
                <c:pt idx="2484">
                  <c:v>22.98</c:v>
                </c:pt>
                <c:pt idx="2485">
                  <c:v>21.759999999999998</c:v>
                </c:pt>
                <c:pt idx="2486">
                  <c:v>21.18</c:v>
                </c:pt>
                <c:pt idx="2487">
                  <c:v>21.919999999999998</c:v>
                </c:pt>
                <c:pt idx="2488">
                  <c:v>22.54</c:v>
                </c:pt>
                <c:pt idx="2489">
                  <c:v>21.16</c:v>
                </c:pt>
                <c:pt idx="2490">
                  <c:v>21.7</c:v>
                </c:pt>
                <c:pt idx="2491">
                  <c:v>21.66</c:v>
                </c:pt>
                <c:pt idx="2492">
                  <c:v>22.1</c:v>
                </c:pt>
                <c:pt idx="2493">
                  <c:v>21.22</c:v>
                </c:pt>
                <c:pt idx="2494">
                  <c:v>21.22</c:v>
                </c:pt>
                <c:pt idx="2495">
                  <c:v>21.48</c:v>
                </c:pt>
                <c:pt idx="2496">
                  <c:v>21.619999999999997</c:v>
                </c:pt>
                <c:pt idx="2497">
                  <c:v>21.860000000000003</c:v>
                </c:pt>
                <c:pt idx="2498">
                  <c:v>21.880000000000003</c:v>
                </c:pt>
                <c:pt idx="2499">
                  <c:v>21.479999999999997</c:v>
                </c:pt>
                <c:pt idx="2500">
                  <c:v>21.740000000000002</c:v>
                </c:pt>
                <c:pt idx="2501">
                  <c:v>20.86</c:v>
                </c:pt>
                <c:pt idx="2502">
                  <c:v>19.5</c:v>
                </c:pt>
                <c:pt idx="2503">
                  <c:v>16.66</c:v>
                </c:pt>
                <c:pt idx="2504">
                  <c:v>17.82</c:v>
                </c:pt>
                <c:pt idx="2505">
                  <c:v>17.799999999999997</c:v>
                </c:pt>
                <c:pt idx="2506">
                  <c:v>18.16</c:v>
                </c:pt>
                <c:pt idx="2507">
                  <c:v>18.3</c:v>
                </c:pt>
                <c:pt idx="2508">
                  <c:v>18.839999999999996</c:v>
                </c:pt>
                <c:pt idx="2509">
                  <c:v>19.02</c:v>
                </c:pt>
                <c:pt idx="2510">
                  <c:v>18.28</c:v>
                </c:pt>
                <c:pt idx="2511">
                  <c:v>17.66</c:v>
                </c:pt>
                <c:pt idx="2512">
                  <c:v>17.239999999999998</c:v>
                </c:pt>
                <c:pt idx="2513">
                  <c:v>17.959999999999997</c:v>
                </c:pt>
                <c:pt idx="2514">
                  <c:v>19.84</c:v>
                </c:pt>
                <c:pt idx="2515">
                  <c:v>20.6</c:v>
                </c:pt>
                <c:pt idx="2516">
                  <c:v>21.119999999999997</c:v>
                </c:pt>
                <c:pt idx="2517">
                  <c:v>20.66</c:v>
                </c:pt>
                <c:pt idx="2518">
                  <c:v>20.48</c:v>
                </c:pt>
                <c:pt idx="2519">
                  <c:v>20.54</c:v>
                </c:pt>
                <c:pt idx="2520">
                  <c:v>20.559999999999995</c:v>
                </c:pt>
                <c:pt idx="2521">
                  <c:v>20.740000000000002</c:v>
                </c:pt>
                <c:pt idx="2522">
                  <c:v>20.32</c:v>
                </c:pt>
                <c:pt idx="2523">
                  <c:v>20.580000000000002</c:v>
                </c:pt>
                <c:pt idx="2524">
                  <c:v>20.559999999999995</c:v>
                </c:pt>
                <c:pt idx="2525">
                  <c:v>20.22</c:v>
                </c:pt>
                <c:pt idx="2526">
                  <c:v>20.2</c:v>
                </c:pt>
                <c:pt idx="2527">
                  <c:v>19.120000000000005</c:v>
                </c:pt>
                <c:pt idx="2528">
                  <c:v>19.32</c:v>
                </c:pt>
                <c:pt idx="2529">
                  <c:v>18.64</c:v>
                </c:pt>
                <c:pt idx="2530">
                  <c:v>18.479999999999997</c:v>
                </c:pt>
                <c:pt idx="2531">
                  <c:v>18.28</c:v>
                </c:pt>
                <c:pt idx="2532">
                  <c:v>18.740000000000002</c:v>
                </c:pt>
                <c:pt idx="2533">
                  <c:v>19.34</c:v>
                </c:pt>
                <c:pt idx="2534">
                  <c:v>18.880000000000003</c:v>
                </c:pt>
                <c:pt idx="2535">
                  <c:v>18.7</c:v>
                </c:pt>
                <c:pt idx="2536">
                  <c:v>18.760000000000002</c:v>
                </c:pt>
                <c:pt idx="2537">
                  <c:v>18.34</c:v>
                </c:pt>
                <c:pt idx="2538">
                  <c:v>18.48</c:v>
                </c:pt>
                <c:pt idx="2539">
                  <c:v>18.359999999999996</c:v>
                </c:pt>
                <c:pt idx="2540">
                  <c:v>19.48</c:v>
                </c:pt>
                <c:pt idx="2541">
                  <c:v>20.860000000000003</c:v>
                </c:pt>
                <c:pt idx="2542">
                  <c:v>21.660000000000004</c:v>
                </c:pt>
                <c:pt idx="2543">
                  <c:v>22.92</c:v>
                </c:pt>
                <c:pt idx="2544">
                  <c:v>23.7</c:v>
                </c:pt>
                <c:pt idx="2545">
                  <c:v>23.88</c:v>
                </c:pt>
                <c:pt idx="2546">
                  <c:v>23.74</c:v>
                </c:pt>
                <c:pt idx="2547">
                  <c:v>22.96</c:v>
                </c:pt>
                <c:pt idx="2548">
                  <c:v>23.62</c:v>
                </c:pt>
                <c:pt idx="2549">
                  <c:v>23.54</c:v>
                </c:pt>
                <c:pt idx="2550">
                  <c:v>23.9</c:v>
                </c:pt>
                <c:pt idx="2551">
                  <c:v>25.04</c:v>
                </c:pt>
                <c:pt idx="2552">
                  <c:v>26.02</c:v>
                </c:pt>
                <c:pt idx="2553">
                  <c:v>27.160000000000004</c:v>
                </c:pt>
                <c:pt idx="2554">
                  <c:v>28.72</c:v>
                </c:pt>
                <c:pt idx="2555">
                  <c:v>28.46</c:v>
                </c:pt>
                <c:pt idx="2556">
                  <c:v>28.48</c:v>
                </c:pt>
                <c:pt idx="2557">
                  <c:v>29.48</c:v>
                </c:pt>
                <c:pt idx="2558">
                  <c:v>29.380000000000003</c:v>
                </c:pt>
                <c:pt idx="2559">
                  <c:v>29.78</c:v>
                </c:pt>
                <c:pt idx="2560">
                  <c:v>30.6</c:v>
                </c:pt>
                <c:pt idx="2561">
                  <c:v>30.360000000000003</c:v>
                </c:pt>
                <c:pt idx="2562">
                  <c:v>30.6</c:v>
                </c:pt>
                <c:pt idx="2563">
                  <c:v>29.96</c:v>
                </c:pt>
                <c:pt idx="2564">
                  <c:v>30.419999999999998</c:v>
                </c:pt>
                <c:pt idx="2565">
                  <c:v>31.040000000000003</c:v>
                </c:pt>
                <c:pt idx="2566">
                  <c:v>31.419999999999998</c:v>
                </c:pt>
                <c:pt idx="2567">
                  <c:v>31.04</c:v>
                </c:pt>
                <c:pt idx="2568">
                  <c:v>31.639999999999997</c:v>
                </c:pt>
                <c:pt idx="2569">
                  <c:v>32.839999999999996</c:v>
                </c:pt>
                <c:pt idx="2570">
                  <c:v>33.4</c:v>
                </c:pt>
                <c:pt idx="2571">
                  <c:v>33.22</c:v>
                </c:pt>
                <c:pt idx="2572">
                  <c:v>33.58</c:v>
                </c:pt>
                <c:pt idx="2573">
                  <c:v>32.9</c:v>
                </c:pt>
                <c:pt idx="2574">
                  <c:v>33</c:v>
                </c:pt>
                <c:pt idx="2575">
                  <c:v>33.4</c:v>
                </c:pt>
                <c:pt idx="2576">
                  <c:v>33.82</c:v>
                </c:pt>
                <c:pt idx="2577">
                  <c:v>33.820000000000007</c:v>
                </c:pt>
                <c:pt idx="2578">
                  <c:v>33.64</c:v>
                </c:pt>
                <c:pt idx="2579">
                  <c:v>34.82</c:v>
                </c:pt>
                <c:pt idx="2580">
                  <c:v>35.1</c:v>
                </c:pt>
                <c:pt idx="2581">
                  <c:v>34.5</c:v>
                </c:pt>
                <c:pt idx="2582">
                  <c:v>35.06</c:v>
                </c:pt>
                <c:pt idx="2583">
                  <c:v>34.14</c:v>
                </c:pt>
                <c:pt idx="2584">
                  <c:v>34.200000000000003</c:v>
                </c:pt>
                <c:pt idx="2585">
                  <c:v>33.92</c:v>
                </c:pt>
                <c:pt idx="2586">
                  <c:v>33.94</c:v>
                </c:pt>
                <c:pt idx="2587">
                  <c:v>34.659999999999997</c:v>
                </c:pt>
                <c:pt idx="2588">
                  <c:v>34.239999999999995</c:v>
                </c:pt>
                <c:pt idx="2589">
                  <c:v>34.36</c:v>
                </c:pt>
                <c:pt idx="2590">
                  <c:v>34.28</c:v>
                </c:pt>
                <c:pt idx="2591">
                  <c:v>34.779999999999994</c:v>
                </c:pt>
                <c:pt idx="2592">
                  <c:v>34.64</c:v>
                </c:pt>
                <c:pt idx="2593">
                  <c:v>34.64</c:v>
                </c:pt>
                <c:pt idx="2594">
                  <c:v>34.92</c:v>
                </c:pt>
                <c:pt idx="2595">
                  <c:v>34.480000000000004</c:v>
                </c:pt>
                <c:pt idx="2596">
                  <c:v>35.059999999999995</c:v>
                </c:pt>
                <c:pt idx="2597">
                  <c:v>34.179999999999993</c:v>
                </c:pt>
                <c:pt idx="2598">
                  <c:v>34.06</c:v>
                </c:pt>
                <c:pt idx="2599">
                  <c:v>33.999999999999993</c:v>
                </c:pt>
                <c:pt idx="2600">
                  <c:v>34.440000000000005</c:v>
                </c:pt>
                <c:pt idx="2601">
                  <c:v>34.56</c:v>
                </c:pt>
                <c:pt idx="2602">
                  <c:v>34.380000000000003</c:v>
                </c:pt>
                <c:pt idx="2603">
                  <c:v>34.279999999999994</c:v>
                </c:pt>
                <c:pt idx="2604">
                  <c:v>34.18</c:v>
                </c:pt>
                <c:pt idx="2605">
                  <c:v>33.919999999999995</c:v>
                </c:pt>
                <c:pt idx="2606">
                  <c:v>34.86</c:v>
                </c:pt>
                <c:pt idx="2607">
                  <c:v>34.200000000000003</c:v>
                </c:pt>
                <c:pt idx="2608">
                  <c:v>34.559999999999995</c:v>
                </c:pt>
                <c:pt idx="2609">
                  <c:v>34.86</c:v>
                </c:pt>
                <c:pt idx="2610">
                  <c:v>35.46</c:v>
                </c:pt>
                <c:pt idx="2611">
                  <c:v>34.720000000000006</c:v>
                </c:pt>
                <c:pt idx="2612">
                  <c:v>35.32</c:v>
                </c:pt>
                <c:pt idx="2613">
                  <c:v>36</c:v>
                </c:pt>
                <c:pt idx="2614">
                  <c:v>35.339999999999996</c:v>
                </c:pt>
                <c:pt idx="2615">
                  <c:v>35.780000000000008</c:v>
                </c:pt>
                <c:pt idx="2616">
                  <c:v>36</c:v>
                </c:pt>
                <c:pt idx="2617">
                  <c:v>35.979999999999997</c:v>
                </c:pt>
                <c:pt idx="2618">
                  <c:v>36.299999999999997</c:v>
                </c:pt>
                <c:pt idx="2619">
                  <c:v>35.479999999999997</c:v>
                </c:pt>
                <c:pt idx="2620">
                  <c:v>36.299999999999997</c:v>
                </c:pt>
                <c:pt idx="2621">
                  <c:v>36.1</c:v>
                </c:pt>
                <c:pt idx="2622">
                  <c:v>36.58</c:v>
                </c:pt>
                <c:pt idx="2623">
                  <c:v>36.739999999999995</c:v>
                </c:pt>
                <c:pt idx="2624">
                  <c:v>36.5</c:v>
                </c:pt>
                <c:pt idx="2625">
                  <c:v>36.64</c:v>
                </c:pt>
                <c:pt idx="2626">
                  <c:v>37.200000000000003</c:v>
                </c:pt>
                <c:pt idx="2627">
                  <c:v>37.660000000000004</c:v>
                </c:pt>
                <c:pt idx="2628">
                  <c:v>37.520000000000003</c:v>
                </c:pt>
                <c:pt idx="2629">
                  <c:v>37.820000000000007</c:v>
                </c:pt>
                <c:pt idx="2630">
                  <c:v>37.58</c:v>
                </c:pt>
                <c:pt idx="2631">
                  <c:v>37.220000000000006</c:v>
                </c:pt>
                <c:pt idx="2632">
                  <c:v>37.200000000000003</c:v>
                </c:pt>
                <c:pt idx="2633">
                  <c:v>38.94</c:v>
                </c:pt>
                <c:pt idx="2634">
                  <c:v>39.119999999999997</c:v>
                </c:pt>
                <c:pt idx="2635">
                  <c:v>39.299999999999997</c:v>
                </c:pt>
                <c:pt idx="2636">
                  <c:v>39.119999999999997</c:v>
                </c:pt>
                <c:pt idx="2637">
                  <c:v>39.299999999999997</c:v>
                </c:pt>
                <c:pt idx="2638">
                  <c:v>39.400000000000006</c:v>
                </c:pt>
                <c:pt idx="2639">
                  <c:v>39.42</c:v>
                </c:pt>
                <c:pt idx="2640">
                  <c:v>38.720000000000006</c:v>
                </c:pt>
                <c:pt idx="2641">
                  <c:v>39.480000000000004</c:v>
                </c:pt>
                <c:pt idx="2642">
                  <c:v>38.36</c:v>
                </c:pt>
                <c:pt idx="2643">
                  <c:v>38.78</c:v>
                </c:pt>
                <c:pt idx="2644">
                  <c:v>38.320000000000007</c:v>
                </c:pt>
                <c:pt idx="2645">
                  <c:v>38.92</c:v>
                </c:pt>
                <c:pt idx="2646">
                  <c:v>39.839999999999996</c:v>
                </c:pt>
                <c:pt idx="2647">
                  <c:v>40.339999999999996</c:v>
                </c:pt>
                <c:pt idx="2648">
                  <c:v>39.339999999999996</c:v>
                </c:pt>
                <c:pt idx="2649">
                  <c:v>40.019999999999996</c:v>
                </c:pt>
                <c:pt idx="2650">
                  <c:v>41.120000000000005</c:v>
                </c:pt>
                <c:pt idx="2651">
                  <c:v>40.520000000000003</c:v>
                </c:pt>
                <c:pt idx="2652">
                  <c:v>41.1</c:v>
                </c:pt>
                <c:pt idx="2653">
                  <c:v>41.160000000000004</c:v>
                </c:pt>
                <c:pt idx="2654">
                  <c:v>41.28</c:v>
                </c:pt>
                <c:pt idx="2655">
                  <c:v>41.1</c:v>
                </c:pt>
                <c:pt idx="2656">
                  <c:v>41.2</c:v>
                </c:pt>
                <c:pt idx="2657">
                  <c:v>41.179999999999993</c:v>
                </c:pt>
                <c:pt idx="2658">
                  <c:v>41.739999999999995</c:v>
                </c:pt>
                <c:pt idx="2659">
                  <c:v>40.94</c:v>
                </c:pt>
                <c:pt idx="2660">
                  <c:v>41.760000000000005</c:v>
                </c:pt>
                <c:pt idx="2661">
                  <c:v>42.36</c:v>
                </c:pt>
                <c:pt idx="2662">
                  <c:v>42.459999999999994</c:v>
                </c:pt>
                <c:pt idx="2663">
                  <c:v>43.7</c:v>
                </c:pt>
                <c:pt idx="2664">
                  <c:v>43.72</c:v>
                </c:pt>
                <c:pt idx="2665">
                  <c:v>43.120000000000005</c:v>
                </c:pt>
                <c:pt idx="2666">
                  <c:v>42.96</c:v>
                </c:pt>
                <c:pt idx="2667">
                  <c:v>42.86</c:v>
                </c:pt>
                <c:pt idx="2668">
                  <c:v>42.94</c:v>
                </c:pt>
                <c:pt idx="2669">
                  <c:v>42.5</c:v>
                </c:pt>
                <c:pt idx="2670">
                  <c:v>43.219999999999992</c:v>
                </c:pt>
                <c:pt idx="2671">
                  <c:v>43.14</c:v>
                </c:pt>
                <c:pt idx="2672">
                  <c:v>42.220000000000006</c:v>
                </c:pt>
                <c:pt idx="2673">
                  <c:v>42.72</c:v>
                </c:pt>
                <c:pt idx="2674">
                  <c:v>41.760000000000005</c:v>
                </c:pt>
                <c:pt idx="2675">
                  <c:v>41.62</c:v>
                </c:pt>
                <c:pt idx="2676">
                  <c:v>41.160000000000004</c:v>
                </c:pt>
                <c:pt idx="2677">
                  <c:v>41.92</c:v>
                </c:pt>
                <c:pt idx="2678">
                  <c:v>41.5</c:v>
                </c:pt>
                <c:pt idx="2679">
                  <c:v>42.059999999999995</c:v>
                </c:pt>
                <c:pt idx="2680">
                  <c:v>42.760000000000005</c:v>
                </c:pt>
                <c:pt idx="2681">
                  <c:v>43.96</c:v>
                </c:pt>
                <c:pt idx="2682">
                  <c:v>42.679999999999993</c:v>
                </c:pt>
                <c:pt idx="2683">
                  <c:v>43.660000000000004</c:v>
                </c:pt>
                <c:pt idx="2684">
                  <c:v>44.220000000000006</c:v>
                </c:pt>
                <c:pt idx="2685">
                  <c:v>44.18</c:v>
                </c:pt>
                <c:pt idx="2686">
                  <c:v>44.399999999999991</c:v>
                </c:pt>
                <c:pt idx="2687">
                  <c:v>44.559999999999995</c:v>
                </c:pt>
                <c:pt idx="2688">
                  <c:v>44.34</c:v>
                </c:pt>
                <c:pt idx="2689">
                  <c:v>44.42</c:v>
                </c:pt>
                <c:pt idx="2690">
                  <c:v>44.679999999999993</c:v>
                </c:pt>
                <c:pt idx="2691">
                  <c:v>45.12</c:v>
                </c:pt>
                <c:pt idx="2692">
                  <c:v>44.68</c:v>
                </c:pt>
                <c:pt idx="2693">
                  <c:v>45.040000000000006</c:v>
                </c:pt>
                <c:pt idx="2694">
                  <c:v>45.02</c:v>
                </c:pt>
                <c:pt idx="2695">
                  <c:v>43.839999999999996</c:v>
                </c:pt>
                <c:pt idx="2696">
                  <c:v>43.88</c:v>
                </c:pt>
                <c:pt idx="2697">
                  <c:v>44.32</c:v>
                </c:pt>
                <c:pt idx="2698">
                  <c:v>44.42</c:v>
                </c:pt>
                <c:pt idx="2699">
                  <c:v>44.46</c:v>
                </c:pt>
                <c:pt idx="2700">
                  <c:v>45</c:v>
                </c:pt>
                <c:pt idx="2701">
                  <c:v>44.32</c:v>
                </c:pt>
                <c:pt idx="2702">
                  <c:v>43.719999999999992</c:v>
                </c:pt>
                <c:pt idx="2703">
                  <c:v>43.599999999999994</c:v>
                </c:pt>
                <c:pt idx="2704">
                  <c:v>42.08</c:v>
                </c:pt>
                <c:pt idx="2705">
                  <c:v>41.839999999999996</c:v>
                </c:pt>
                <c:pt idx="2706">
                  <c:v>41.5</c:v>
                </c:pt>
                <c:pt idx="2707">
                  <c:v>40.4</c:v>
                </c:pt>
                <c:pt idx="2708">
                  <c:v>39.96</c:v>
                </c:pt>
                <c:pt idx="2709">
                  <c:v>39.56</c:v>
                </c:pt>
                <c:pt idx="2710">
                  <c:v>38.04</c:v>
                </c:pt>
                <c:pt idx="2711">
                  <c:v>37.32</c:v>
                </c:pt>
                <c:pt idx="2712">
                  <c:v>37.119999999999997</c:v>
                </c:pt>
                <c:pt idx="2713">
                  <c:v>37.04</c:v>
                </c:pt>
                <c:pt idx="2714">
                  <c:v>37.94</c:v>
                </c:pt>
                <c:pt idx="2715">
                  <c:v>37.44</c:v>
                </c:pt>
                <c:pt idx="2716">
                  <c:v>37.14</c:v>
                </c:pt>
                <c:pt idx="2717">
                  <c:v>35.56</c:v>
                </c:pt>
                <c:pt idx="2718">
                  <c:v>34.9</c:v>
                </c:pt>
                <c:pt idx="2719">
                  <c:v>31.96</c:v>
                </c:pt>
                <c:pt idx="2720">
                  <c:v>35.520000000000003</c:v>
                </c:pt>
                <c:pt idx="2721">
                  <c:v>39.299999999999997</c:v>
                </c:pt>
                <c:pt idx="2722">
                  <c:v>40.339999999999996</c:v>
                </c:pt>
                <c:pt idx="2723">
                  <c:v>36.92</c:v>
                </c:pt>
                <c:pt idx="2724">
                  <c:v>37.78</c:v>
                </c:pt>
                <c:pt idx="2725">
                  <c:v>37.4</c:v>
                </c:pt>
                <c:pt idx="2726">
                  <c:v>36.78</c:v>
                </c:pt>
                <c:pt idx="2727">
                  <c:v>35.880000000000003</c:v>
                </c:pt>
                <c:pt idx="2728">
                  <c:v>36.24</c:v>
                </c:pt>
                <c:pt idx="2729">
                  <c:v>35.880000000000003</c:v>
                </c:pt>
                <c:pt idx="2730">
                  <c:v>35.56</c:v>
                </c:pt>
                <c:pt idx="2731">
                  <c:v>39.5</c:v>
                </c:pt>
                <c:pt idx="2732">
                  <c:v>40.6</c:v>
                </c:pt>
                <c:pt idx="2733">
                  <c:v>40.480000000000004</c:v>
                </c:pt>
                <c:pt idx="2734">
                  <c:v>39.18</c:v>
                </c:pt>
                <c:pt idx="2735">
                  <c:v>38.5</c:v>
                </c:pt>
                <c:pt idx="2736">
                  <c:v>38.279999999999994</c:v>
                </c:pt>
                <c:pt idx="2737">
                  <c:v>38.86</c:v>
                </c:pt>
                <c:pt idx="2738">
                  <c:v>38.480000000000004</c:v>
                </c:pt>
                <c:pt idx="2739">
                  <c:v>39.04</c:v>
                </c:pt>
                <c:pt idx="2740">
                  <c:v>38.94</c:v>
                </c:pt>
                <c:pt idx="2741">
                  <c:v>39.379999999999995</c:v>
                </c:pt>
                <c:pt idx="2742">
                  <c:v>39.220000000000006</c:v>
                </c:pt>
                <c:pt idx="2743">
                  <c:v>39.56</c:v>
                </c:pt>
                <c:pt idx="2744">
                  <c:v>39.480000000000004</c:v>
                </c:pt>
                <c:pt idx="2745">
                  <c:v>39.64</c:v>
                </c:pt>
                <c:pt idx="2746">
                  <c:v>39.78</c:v>
                </c:pt>
                <c:pt idx="2747">
                  <c:v>39.440000000000005</c:v>
                </c:pt>
                <c:pt idx="2748">
                  <c:v>40.040000000000006</c:v>
                </c:pt>
                <c:pt idx="2749">
                  <c:v>38</c:v>
                </c:pt>
                <c:pt idx="2750">
                  <c:v>39.1</c:v>
                </c:pt>
                <c:pt idx="2751">
                  <c:v>38.839999999999996</c:v>
                </c:pt>
                <c:pt idx="2752">
                  <c:v>37.840000000000003</c:v>
                </c:pt>
                <c:pt idx="2753">
                  <c:v>36.779999999999994</c:v>
                </c:pt>
                <c:pt idx="2754">
                  <c:v>36.06</c:v>
                </c:pt>
                <c:pt idx="2755">
                  <c:v>34.92</c:v>
                </c:pt>
                <c:pt idx="2756">
                  <c:v>34.700000000000003</c:v>
                </c:pt>
                <c:pt idx="2757">
                  <c:v>34.1</c:v>
                </c:pt>
                <c:pt idx="2758">
                  <c:v>33.660000000000004</c:v>
                </c:pt>
                <c:pt idx="2759">
                  <c:v>33</c:v>
                </c:pt>
                <c:pt idx="2760">
                  <c:v>32.6</c:v>
                </c:pt>
                <c:pt idx="2761">
                  <c:v>31.540000000000003</c:v>
                </c:pt>
                <c:pt idx="2762">
                  <c:v>31.080000000000002</c:v>
                </c:pt>
                <c:pt idx="2763">
                  <c:v>31.040000000000003</c:v>
                </c:pt>
                <c:pt idx="2764">
                  <c:v>30.619999999999997</c:v>
                </c:pt>
                <c:pt idx="2765">
                  <c:v>30.860000000000003</c:v>
                </c:pt>
                <c:pt idx="2766">
                  <c:v>30.24</c:v>
                </c:pt>
                <c:pt idx="2767">
                  <c:v>30.619999999999997</c:v>
                </c:pt>
                <c:pt idx="2768">
                  <c:v>30.339999999999996</c:v>
                </c:pt>
                <c:pt idx="2769">
                  <c:v>30.8</c:v>
                </c:pt>
                <c:pt idx="2770">
                  <c:v>31.360000000000003</c:v>
                </c:pt>
                <c:pt idx="2771">
                  <c:v>32.22</c:v>
                </c:pt>
                <c:pt idx="2772">
                  <c:v>32.320000000000007</c:v>
                </c:pt>
                <c:pt idx="2773">
                  <c:v>32.299999999999997</c:v>
                </c:pt>
                <c:pt idx="2774">
                  <c:v>31.8</c:v>
                </c:pt>
                <c:pt idx="2775">
                  <c:v>32.1</c:v>
                </c:pt>
                <c:pt idx="2776">
                  <c:v>31.8</c:v>
                </c:pt>
                <c:pt idx="2777">
                  <c:v>31.48</c:v>
                </c:pt>
                <c:pt idx="2778">
                  <c:v>30.96</c:v>
                </c:pt>
                <c:pt idx="2779">
                  <c:v>30.880000000000003</c:v>
                </c:pt>
                <c:pt idx="2780">
                  <c:v>30.48</c:v>
                </c:pt>
                <c:pt idx="2781">
                  <c:v>30.4</c:v>
                </c:pt>
                <c:pt idx="2782">
                  <c:v>30.380000000000003</c:v>
                </c:pt>
                <c:pt idx="2783">
                  <c:v>30.439999999999998</c:v>
                </c:pt>
                <c:pt idx="2784">
                  <c:v>29.6</c:v>
                </c:pt>
                <c:pt idx="2785">
                  <c:v>30.54</c:v>
                </c:pt>
                <c:pt idx="2786">
                  <c:v>29.96</c:v>
                </c:pt>
                <c:pt idx="2787">
                  <c:v>30.52</c:v>
                </c:pt>
                <c:pt idx="2788">
                  <c:v>29.04</c:v>
                </c:pt>
                <c:pt idx="2789">
                  <c:v>28.7</c:v>
                </c:pt>
                <c:pt idx="2790">
                  <c:v>27.68</c:v>
                </c:pt>
                <c:pt idx="2791">
                  <c:v>29.4</c:v>
                </c:pt>
                <c:pt idx="2792">
                  <c:v>27.080000000000002</c:v>
                </c:pt>
                <c:pt idx="2793">
                  <c:v>23.26</c:v>
                </c:pt>
                <c:pt idx="2794">
                  <c:v>19.98</c:v>
                </c:pt>
                <c:pt idx="2795">
                  <c:v>18.98</c:v>
                </c:pt>
                <c:pt idx="2796">
                  <c:v>15.679999999999998</c:v>
                </c:pt>
                <c:pt idx="2797">
                  <c:v>15.64</c:v>
                </c:pt>
                <c:pt idx="2798">
                  <c:v>14.66</c:v>
                </c:pt>
                <c:pt idx="2799">
                  <c:v>10.06</c:v>
                </c:pt>
                <c:pt idx="2800">
                  <c:v>8.86</c:v>
                </c:pt>
                <c:pt idx="2801">
                  <c:v>11.540000000000001</c:v>
                </c:pt>
                <c:pt idx="2802">
                  <c:v>12.059999999999999</c:v>
                </c:pt>
                <c:pt idx="2803">
                  <c:v>10.040000000000001</c:v>
                </c:pt>
                <c:pt idx="2804">
                  <c:v>10.220000000000001</c:v>
                </c:pt>
                <c:pt idx="2805">
                  <c:v>7.8600000000000012</c:v>
                </c:pt>
                <c:pt idx="2806">
                  <c:v>10.88</c:v>
                </c:pt>
                <c:pt idx="2807">
                  <c:v>13.84</c:v>
                </c:pt>
                <c:pt idx="2808">
                  <c:v>15.36</c:v>
                </c:pt>
                <c:pt idx="2809">
                  <c:v>14.680000000000001</c:v>
                </c:pt>
                <c:pt idx="2810">
                  <c:v>14.64</c:v>
                </c:pt>
                <c:pt idx="2811">
                  <c:v>15.2</c:v>
                </c:pt>
                <c:pt idx="2812">
                  <c:v>14.1</c:v>
                </c:pt>
                <c:pt idx="2813">
                  <c:v>10.7</c:v>
                </c:pt>
                <c:pt idx="2814">
                  <c:v>8.52</c:v>
                </c:pt>
                <c:pt idx="2815">
                  <c:v>7.660000000000001</c:v>
                </c:pt>
                <c:pt idx="2816">
                  <c:v>8.9599999999999991</c:v>
                </c:pt>
                <c:pt idx="2817">
                  <c:v>6.5200000000000005</c:v>
                </c:pt>
                <c:pt idx="2818">
                  <c:v>7.2600000000000007</c:v>
                </c:pt>
                <c:pt idx="2819">
                  <c:v>6.9</c:v>
                </c:pt>
                <c:pt idx="2820">
                  <c:v>10.36</c:v>
                </c:pt>
                <c:pt idx="2821">
                  <c:v>11.639999999999999</c:v>
                </c:pt>
                <c:pt idx="2822">
                  <c:v>12.6</c:v>
                </c:pt>
                <c:pt idx="2823">
                  <c:v>8.76</c:v>
                </c:pt>
                <c:pt idx="2824">
                  <c:v>8.06</c:v>
                </c:pt>
                <c:pt idx="2825">
                  <c:v>7.5199999999999987</c:v>
                </c:pt>
                <c:pt idx="2826">
                  <c:v>9.14</c:v>
                </c:pt>
                <c:pt idx="2827">
                  <c:v>9.66</c:v>
                </c:pt>
                <c:pt idx="2828">
                  <c:v>12.18</c:v>
                </c:pt>
                <c:pt idx="2829">
                  <c:v>14.16</c:v>
                </c:pt>
                <c:pt idx="2830">
                  <c:v>18.079999999999998</c:v>
                </c:pt>
                <c:pt idx="2831">
                  <c:v>16.399999999999999</c:v>
                </c:pt>
                <c:pt idx="2832">
                  <c:v>16.359999999999996</c:v>
                </c:pt>
                <c:pt idx="2833">
                  <c:v>17.880000000000003</c:v>
                </c:pt>
                <c:pt idx="2834">
                  <c:v>17.659999999999997</c:v>
                </c:pt>
                <c:pt idx="2835">
                  <c:v>20.080000000000002</c:v>
                </c:pt>
                <c:pt idx="2836">
                  <c:v>23.48</c:v>
                </c:pt>
                <c:pt idx="2837">
                  <c:v>26.540000000000003</c:v>
                </c:pt>
                <c:pt idx="2838">
                  <c:v>26.859999999999996</c:v>
                </c:pt>
                <c:pt idx="2839">
                  <c:v>27.380000000000003</c:v>
                </c:pt>
                <c:pt idx="2840">
                  <c:v>27.48</c:v>
                </c:pt>
                <c:pt idx="2841">
                  <c:v>27.54</c:v>
                </c:pt>
                <c:pt idx="2842">
                  <c:v>27.479999999999997</c:v>
                </c:pt>
                <c:pt idx="2843">
                  <c:v>27.740000000000002</c:v>
                </c:pt>
                <c:pt idx="2844">
                  <c:v>27.74</c:v>
                </c:pt>
                <c:pt idx="2845">
                  <c:v>27.46</c:v>
                </c:pt>
                <c:pt idx="2846">
                  <c:v>27.5</c:v>
                </c:pt>
                <c:pt idx="2847">
                  <c:v>28.28</c:v>
                </c:pt>
                <c:pt idx="2848">
                  <c:v>28.740000000000002</c:v>
                </c:pt>
                <c:pt idx="2849">
                  <c:v>29.379999999999995</c:v>
                </c:pt>
                <c:pt idx="2850">
                  <c:v>28.740000000000002</c:v>
                </c:pt>
                <c:pt idx="2851">
                  <c:v>29.82</c:v>
                </c:pt>
                <c:pt idx="2852">
                  <c:v>32.840000000000003</c:v>
                </c:pt>
                <c:pt idx="2853">
                  <c:v>34.839999999999996</c:v>
                </c:pt>
                <c:pt idx="2854">
                  <c:v>35.28</c:v>
                </c:pt>
                <c:pt idx="2855">
                  <c:v>35.260000000000005</c:v>
                </c:pt>
                <c:pt idx="2856">
                  <c:v>35.94</c:v>
                </c:pt>
                <c:pt idx="2857">
                  <c:v>36.64</c:v>
                </c:pt>
                <c:pt idx="2858">
                  <c:v>37.36</c:v>
                </c:pt>
                <c:pt idx="2859">
                  <c:v>37.44</c:v>
                </c:pt>
                <c:pt idx="2860">
                  <c:v>37.18</c:v>
                </c:pt>
                <c:pt idx="2861">
                  <c:v>38.799999999999997</c:v>
                </c:pt>
                <c:pt idx="2862">
                  <c:v>39.78</c:v>
                </c:pt>
                <c:pt idx="2863">
                  <c:v>40.22</c:v>
                </c:pt>
                <c:pt idx="2864">
                  <c:v>40.760000000000005</c:v>
                </c:pt>
                <c:pt idx="2865">
                  <c:v>39.980000000000004</c:v>
                </c:pt>
                <c:pt idx="2866">
                  <c:v>39.5</c:v>
                </c:pt>
                <c:pt idx="2867">
                  <c:v>39.4</c:v>
                </c:pt>
                <c:pt idx="2868">
                  <c:v>39.61999999999999</c:v>
                </c:pt>
                <c:pt idx="2869">
                  <c:v>40.22</c:v>
                </c:pt>
                <c:pt idx="2870">
                  <c:v>40.260000000000005</c:v>
                </c:pt>
                <c:pt idx="2871">
                  <c:v>40.24</c:v>
                </c:pt>
                <c:pt idx="2872">
                  <c:v>39.42</c:v>
                </c:pt>
                <c:pt idx="2873">
                  <c:v>38.220000000000006</c:v>
                </c:pt>
                <c:pt idx="2874">
                  <c:v>38.58</c:v>
                </c:pt>
                <c:pt idx="2875">
                  <c:v>39.28</c:v>
                </c:pt>
                <c:pt idx="2876">
                  <c:v>37.779999999999994</c:v>
                </c:pt>
                <c:pt idx="2877">
                  <c:v>37.58</c:v>
                </c:pt>
                <c:pt idx="2878">
                  <c:v>38.419999999999995</c:v>
                </c:pt>
                <c:pt idx="2879">
                  <c:v>38.72</c:v>
                </c:pt>
                <c:pt idx="2880">
                  <c:v>39.679999999999993</c:v>
                </c:pt>
                <c:pt idx="2881">
                  <c:v>40.080000000000005</c:v>
                </c:pt>
                <c:pt idx="2882">
                  <c:v>40.559999999999995</c:v>
                </c:pt>
                <c:pt idx="2883">
                  <c:v>42.36</c:v>
                </c:pt>
                <c:pt idx="2884">
                  <c:v>43.040000000000006</c:v>
                </c:pt>
                <c:pt idx="2885">
                  <c:v>43.120000000000005</c:v>
                </c:pt>
                <c:pt idx="2886">
                  <c:v>43.36</c:v>
                </c:pt>
                <c:pt idx="2887">
                  <c:v>44.14</c:v>
                </c:pt>
                <c:pt idx="2888">
                  <c:v>44.14</c:v>
                </c:pt>
                <c:pt idx="2889">
                  <c:v>43.8</c:v>
                </c:pt>
                <c:pt idx="2890">
                  <c:v>43.7</c:v>
                </c:pt>
                <c:pt idx="2891">
                  <c:v>44.459999999999994</c:v>
                </c:pt>
                <c:pt idx="2892">
                  <c:v>43.499999999999993</c:v>
                </c:pt>
                <c:pt idx="2893">
                  <c:v>43.98</c:v>
                </c:pt>
                <c:pt idx="2894">
                  <c:v>44.14</c:v>
                </c:pt>
                <c:pt idx="2895">
                  <c:v>43.8</c:v>
                </c:pt>
                <c:pt idx="2896">
                  <c:v>44.480000000000004</c:v>
                </c:pt>
                <c:pt idx="2897">
                  <c:v>44.54</c:v>
                </c:pt>
                <c:pt idx="2898">
                  <c:v>45.019999999999996</c:v>
                </c:pt>
                <c:pt idx="2899">
                  <c:v>46.08</c:v>
                </c:pt>
                <c:pt idx="2900">
                  <c:v>44.94</c:v>
                </c:pt>
                <c:pt idx="2901">
                  <c:v>46.2</c:v>
                </c:pt>
                <c:pt idx="2902">
                  <c:v>45.48</c:v>
                </c:pt>
                <c:pt idx="2903">
                  <c:v>45.9</c:v>
                </c:pt>
                <c:pt idx="2904">
                  <c:v>46.64</c:v>
                </c:pt>
                <c:pt idx="2905">
                  <c:v>46</c:v>
                </c:pt>
                <c:pt idx="2906">
                  <c:v>45.8</c:v>
                </c:pt>
                <c:pt idx="2907">
                  <c:v>46.080000000000005</c:v>
                </c:pt>
                <c:pt idx="2908">
                  <c:v>47.559999999999995</c:v>
                </c:pt>
                <c:pt idx="2909">
                  <c:v>48.12</c:v>
                </c:pt>
                <c:pt idx="2910">
                  <c:v>48.040000000000006</c:v>
                </c:pt>
                <c:pt idx="2911">
                  <c:v>47.08</c:v>
                </c:pt>
                <c:pt idx="2912">
                  <c:v>46.94</c:v>
                </c:pt>
                <c:pt idx="2913">
                  <c:v>46.44</c:v>
                </c:pt>
                <c:pt idx="2914">
                  <c:v>47.24</c:v>
                </c:pt>
                <c:pt idx="2915">
                  <c:v>47.92</c:v>
                </c:pt>
                <c:pt idx="2916">
                  <c:v>47.92</c:v>
                </c:pt>
                <c:pt idx="2917">
                  <c:v>46.94</c:v>
                </c:pt>
                <c:pt idx="2918">
                  <c:v>48.2</c:v>
                </c:pt>
                <c:pt idx="2919">
                  <c:v>48.819999999999993</c:v>
                </c:pt>
                <c:pt idx="2920">
                  <c:v>49.78</c:v>
                </c:pt>
                <c:pt idx="2921">
                  <c:v>48.740000000000009</c:v>
                </c:pt>
                <c:pt idx="2922">
                  <c:v>49.64</c:v>
                </c:pt>
                <c:pt idx="2923">
                  <c:v>49.06</c:v>
                </c:pt>
                <c:pt idx="2924">
                  <c:v>49.000000000000007</c:v>
                </c:pt>
                <c:pt idx="2925">
                  <c:v>48.7</c:v>
                </c:pt>
                <c:pt idx="2926">
                  <c:v>49.86</c:v>
                </c:pt>
                <c:pt idx="2927">
                  <c:v>49.04</c:v>
                </c:pt>
                <c:pt idx="2928">
                  <c:v>49.879999999999995</c:v>
                </c:pt>
                <c:pt idx="2929">
                  <c:v>49.36</c:v>
                </c:pt>
                <c:pt idx="2930">
                  <c:v>51.5</c:v>
                </c:pt>
                <c:pt idx="2931">
                  <c:v>52.080000000000005</c:v>
                </c:pt>
                <c:pt idx="2932">
                  <c:v>52.86</c:v>
                </c:pt>
                <c:pt idx="2933">
                  <c:v>52.3</c:v>
                </c:pt>
                <c:pt idx="2934">
                  <c:v>52.44</c:v>
                </c:pt>
                <c:pt idx="2935">
                  <c:v>51.56</c:v>
                </c:pt>
                <c:pt idx="2936">
                  <c:v>53.359999999999992</c:v>
                </c:pt>
                <c:pt idx="2937">
                  <c:v>52.620000000000005</c:v>
                </c:pt>
                <c:pt idx="2938">
                  <c:v>52</c:v>
                </c:pt>
                <c:pt idx="2939">
                  <c:v>51.760000000000005</c:v>
                </c:pt>
                <c:pt idx="2940">
                  <c:v>51.5</c:v>
                </c:pt>
                <c:pt idx="2941">
                  <c:v>51.56</c:v>
                </c:pt>
                <c:pt idx="2942">
                  <c:v>50.820000000000007</c:v>
                </c:pt>
                <c:pt idx="2943">
                  <c:v>50.64</c:v>
                </c:pt>
                <c:pt idx="2944">
                  <c:v>51.339999999999996</c:v>
                </c:pt>
                <c:pt idx="2945">
                  <c:v>51.739999999999995</c:v>
                </c:pt>
                <c:pt idx="2946">
                  <c:v>51.42</c:v>
                </c:pt>
                <c:pt idx="2947">
                  <c:v>51.61999999999999</c:v>
                </c:pt>
                <c:pt idx="2948">
                  <c:v>51.36</c:v>
                </c:pt>
                <c:pt idx="2949">
                  <c:v>51.179999999999993</c:v>
                </c:pt>
                <c:pt idx="2950">
                  <c:v>51.160000000000004</c:v>
                </c:pt>
                <c:pt idx="2951">
                  <c:v>51.260000000000005</c:v>
                </c:pt>
                <c:pt idx="2952">
                  <c:v>50.440000000000005</c:v>
                </c:pt>
                <c:pt idx="2953">
                  <c:v>49.459999999999994</c:v>
                </c:pt>
                <c:pt idx="2954">
                  <c:v>50.100000000000009</c:v>
                </c:pt>
                <c:pt idx="2955">
                  <c:v>50.6</c:v>
                </c:pt>
                <c:pt idx="2956">
                  <c:v>51.220000000000006</c:v>
                </c:pt>
                <c:pt idx="2957">
                  <c:v>50.780000000000008</c:v>
                </c:pt>
                <c:pt idx="2958">
                  <c:v>50.239999999999995</c:v>
                </c:pt>
                <c:pt idx="2959">
                  <c:v>49.760000000000005</c:v>
                </c:pt>
                <c:pt idx="2960">
                  <c:v>49.92</c:v>
                </c:pt>
                <c:pt idx="2961">
                  <c:v>48.64</c:v>
                </c:pt>
                <c:pt idx="2962">
                  <c:v>47.98</c:v>
                </c:pt>
                <c:pt idx="2963">
                  <c:v>47.5</c:v>
                </c:pt>
                <c:pt idx="2964">
                  <c:v>47.160000000000004</c:v>
                </c:pt>
                <c:pt idx="2965">
                  <c:v>46.38</c:v>
                </c:pt>
                <c:pt idx="2966">
                  <c:v>47.820000000000007</c:v>
                </c:pt>
                <c:pt idx="2967">
                  <c:v>48.96</c:v>
                </c:pt>
                <c:pt idx="2968">
                  <c:v>49.459999999999994</c:v>
                </c:pt>
                <c:pt idx="2969">
                  <c:v>48.98</c:v>
                </c:pt>
                <c:pt idx="2970">
                  <c:v>46.679999999999993</c:v>
                </c:pt>
                <c:pt idx="2971">
                  <c:v>46.46</c:v>
                </c:pt>
                <c:pt idx="2972">
                  <c:v>47.64</c:v>
                </c:pt>
                <c:pt idx="2973">
                  <c:v>48.62</c:v>
                </c:pt>
                <c:pt idx="2974">
                  <c:v>47.739999999999995</c:v>
                </c:pt>
                <c:pt idx="2975">
                  <c:v>47.620000000000005</c:v>
                </c:pt>
                <c:pt idx="2976">
                  <c:v>47</c:v>
                </c:pt>
                <c:pt idx="2977">
                  <c:v>45.759999999999991</c:v>
                </c:pt>
                <c:pt idx="2978">
                  <c:v>45.3</c:v>
                </c:pt>
                <c:pt idx="2979">
                  <c:v>45.36</c:v>
                </c:pt>
                <c:pt idx="2980">
                  <c:v>44.559999999999995</c:v>
                </c:pt>
                <c:pt idx="2981">
                  <c:v>44.100000000000009</c:v>
                </c:pt>
                <c:pt idx="2982">
                  <c:v>44.58</c:v>
                </c:pt>
                <c:pt idx="2983">
                  <c:v>44.08</c:v>
                </c:pt>
                <c:pt idx="2984">
                  <c:v>43.480000000000004</c:v>
                </c:pt>
                <c:pt idx="2985">
                  <c:v>43.6</c:v>
                </c:pt>
                <c:pt idx="2986">
                  <c:v>43.42</c:v>
                </c:pt>
                <c:pt idx="2987">
                  <c:v>43.739999999999995</c:v>
                </c:pt>
                <c:pt idx="2988">
                  <c:v>44.2</c:v>
                </c:pt>
                <c:pt idx="2989">
                  <c:v>44.019999999999996</c:v>
                </c:pt>
                <c:pt idx="2990">
                  <c:v>43.86</c:v>
                </c:pt>
                <c:pt idx="2991">
                  <c:v>44.480000000000004</c:v>
                </c:pt>
                <c:pt idx="2992">
                  <c:v>44.28</c:v>
                </c:pt>
                <c:pt idx="2993">
                  <c:v>43.419999999999995</c:v>
                </c:pt>
                <c:pt idx="2994">
                  <c:v>42.66</c:v>
                </c:pt>
                <c:pt idx="2995">
                  <c:v>42.66</c:v>
                </c:pt>
                <c:pt idx="2996">
                  <c:v>42.160000000000011</c:v>
                </c:pt>
                <c:pt idx="2997">
                  <c:v>42.38</c:v>
                </c:pt>
                <c:pt idx="2998">
                  <c:v>40.999999999999993</c:v>
                </c:pt>
                <c:pt idx="2999">
                  <c:v>41.779999999999994</c:v>
                </c:pt>
                <c:pt idx="3000">
                  <c:v>41</c:v>
                </c:pt>
                <c:pt idx="3001">
                  <c:v>40.760000000000005</c:v>
                </c:pt>
                <c:pt idx="3002">
                  <c:v>40.480000000000004</c:v>
                </c:pt>
                <c:pt idx="3003">
                  <c:v>41.36</c:v>
                </c:pt>
                <c:pt idx="3004">
                  <c:v>41.839999999999996</c:v>
                </c:pt>
                <c:pt idx="3005">
                  <c:v>41.98</c:v>
                </c:pt>
                <c:pt idx="3006">
                  <c:v>41.88</c:v>
                </c:pt>
                <c:pt idx="3007">
                  <c:v>42.04</c:v>
                </c:pt>
                <c:pt idx="3008">
                  <c:v>41.9</c:v>
                </c:pt>
                <c:pt idx="3009">
                  <c:v>42.480000000000004</c:v>
                </c:pt>
                <c:pt idx="3010">
                  <c:v>42.46</c:v>
                </c:pt>
                <c:pt idx="3011">
                  <c:v>42.72</c:v>
                </c:pt>
                <c:pt idx="3012">
                  <c:v>42.320000000000007</c:v>
                </c:pt>
                <c:pt idx="3013">
                  <c:v>41.779999999999994</c:v>
                </c:pt>
                <c:pt idx="3014">
                  <c:v>41.160000000000004</c:v>
                </c:pt>
                <c:pt idx="3015">
                  <c:v>40.040000000000006</c:v>
                </c:pt>
                <c:pt idx="3016">
                  <c:v>39.319999999999993</c:v>
                </c:pt>
                <c:pt idx="3017">
                  <c:v>38.82</c:v>
                </c:pt>
                <c:pt idx="3018">
                  <c:v>37.459999999999994</c:v>
                </c:pt>
                <c:pt idx="3019">
                  <c:v>36.580000000000005</c:v>
                </c:pt>
                <c:pt idx="3020">
                  <c:v>36.36</c:v>
                </c:pt>
                <c:pt idx="3021">
                  <c:v>34.68</c:v>
                </c:pt>
                <c:pt idx="3022">
                  <c:v>32.5</c:v>
                </c:pt>
                <c:pt idx="3023">
                  <c:v>30.560000000000002</c:v>
                </c:pt>
                <c:pt idx="3024">
                  <c:v>28.26</c:v>
                </c:pt>
                <c:pt idx="3025">
                  <c:v>27.619999999999997</c:v>
                </c:pt>
                <c:pt idx="3026">
                  <c:v>25.98</c:v>
                </c:pt>
                <c:pt idx="3027">
                  <c:v>24.82</c:v>
                </c:pt>
                <c:pt idx="3028">
                  <c:v>24.439999999999998</c:v>
                </c:pt>
                <c:pt idx="3029">
                  <c:v>25.000000000000004</c:v>
                </c:pt>
                <c:pt idx="3030">
                  <c:v>26.580000000000002</c:v>
                </c:pt>
                <c:pt idx="3031">
                  <c:v>26.380000000000003</c:v>
                </c:pt>
                <c:pt idx="3032">
                  <c:v>25.020000000000003</c:v>
                </c:pt>
                <c:pt idx="3033">
                  <c:v>23.76</c:v>
                </c:pt>
                <c:pt idx="3034">
                  <c:v>25.2</c:v>
                </c:pt>
                <c:pt idx="3035">
                  <c:v>26.339999999999996</c:v>
                </c:pt>
                <c:pt idx="3036">
                  <c:v>27.52</c:v>
                </c:pt>
                <c:pt idx="3037">
                  <c:v>26.96</c:v>
                </c:pt>
                <c:pt idx="3038">
                  <c:v>26.9</c:v>
                </c:pt>
                <c:pt idx="3039">
                  <c:v>26.72</c:v>
                </c:pt>
                <c:pt idx="3040">
                  <c:v>26.7</c:v>
                </c:pt>
                <c:pt idx="3041">
                  <c:v>26.18</c:v>
                </c:pt>
                <c:pt idx="3042">
                  <c:v>26.7</c:v>
                </c:pt>
                <c:pt idx="3043">
                  <c:v>26.74</c:v>
                </c:pt>
                <c:pt idx="3044">
                  <c:v>26.420000000000005</c:v>
                </c:pt>
                <c:pt idx="3045">
                  <c:v>26.919999999999998</c:v>
                </c:pt>
                <c:pt idx="3046">
                  <c:v>26.68</c:v>
                </c:pt>
                <c:pt idx="3047">
                  <c:v>26.160000000000004</c:v>
                </c:pt>
                <c:pt idx="3048">
                  <c:v>26</c:v>
                </c:pt>
                <c:pt idx="3058">
                  <c:v>23.65</c:v>
                </c:pt>
                <c:pt idx="3059">
                  <c:v>25.359999999999996</c:v>
                </c:pt>
                <c:pt idx="3060">
                  <c:v>25.18</c:v>
                </c:pt>
                <c:pt idx="3061">
                  <c:v>25.18</c:v>
                </c:pt>
                <c:pt idx="3062">
                  <c:v>26.4</c:v>
                </c:pt>
                <c:pt idx="3063">
                  <c:v>25.26</c:v>
                </c:pt>
                <c:pt idx="3064">
                  <c:v>24.2</c:v>
                </c:pt>
                <c:pt idx="3065">
                  <c:v>24.82</c:v>
                </c:pt>
                <c:pt idx="3066">
                  <c:v>23.860000000000003</c:v>
                </c:pt>
                <c:pt idx="3067">
                  <c:v>25.18</c:v>
                </c:pt>
                <c:pt idx="3068">
                  <c:v>25.340000000000003</c:v>
                </c:pt>
                <c:pt idx="3069">
                  <c:v>25.880000000000003</c:v>
                </c:pt>
                <c:pt idx="3070">
                  <c:v>26.98</c:v>
                </c:pt>
                <c:pt idx="3071">
                  <c:v>27.379999999999995</c:v>
                </c:pt>
                <c:pt idx="3072">
                  <c:v>28.8</c:v>
                </c:pt>
                <c:pt idx="3073">
                  <c:v>29</c:v>
                </c:pt>
                <c:pt idx="3074">
                  <c:v>29.6</c:v>
                </c:pt>
                <c:pt idx="3075">
                  <c:v>29.240000000000002</c:v>
                </c:pt>
                <c:pt idx="3076">
                  <c:v>29.32</c:v>
                </c:pt>
                <c:pt idx="3077">
                  <c:v>29.46</c:v>
                </c:pt>
                <c:pt idx="3078">
                  <c:v>28.76</c:v>
                </c:pt>
                <c:pt idx="3079">
                  <c:v>28.160000000000004</c:v>
                </c:pt>
                <c:pt idx="3080">
                  <c:v>28.560000000000002</c:v>
                </c:pt>
                <c:pt idx="3081">
                  <c:v>28.200000000000006</c:v>
                </c:pt>
                <c:pt idx="3082">
                  <c:v>27.580000000000002</c:v>
                </c:pt>
                <c:pt idx="3083">
                  <c:v>27.380000000000003</c:v>
                </c:pt>
                <c:pt idx="3084">
                  <c:v>25.380000000000003</c:v>
                </c:pt>
                <c:pt idx="3085">
                  <c:v>26.46</c:v>
                </c:pt>
                <c:pt idx="3086">
                  <c:v>27.32</c:v>
                </c:pt>
                <c:pt idx="3087">
                  <c:v>27.22</c:v>
                </c:pt>
                <c:pt idx="3088">
                  <c:v>25.38</c:v>
                </c:pt>
                <c:pt idx="3089">
                  <c:v>21.840000000000003</c:v>
                </c:pt>
                <c:pt idx="3090">
                  <c:v>18.660000000000004</c:v>
                </c:pt>
                <c:pt idx="3091">
                  <c:v>17.46</c:v>
                </c:pt>
                <c:pt idx="3092">
                  <c:v>18.96</c:v>
                </c:pt>
                <c:pt idx="3093">
                  <c:v>19.46</c:v>
                </c:pt>
                <c:pt idx="3094">
                  <c:v>20.860000000000003</c:v>
                </c:pt>
                <c:pt idx="3095">
                  <c:v>20.96</c:v>
                </c:pt>
                <c:pt idx="3096">
                  <c:v>20.92</c:v>
                </c:pt>
                <c:pt idx="3097">
                  <c:v>20.939999999999998</c:v>
                </c:pt>
                <c:pt idx="3098">
                  <c:v>20.02</c:v>
                </c:pt>
                <c:pt idx="3099">
                  <c:v>19.139999999999997</c:v>
                </c:pt>
                <c:pt idx="3100">
                  <c:v>22.2</c:v>
                </c:pt>
                <c:pt idx="3101">
                  <c:v>23.619999999999997</c:v>
                </c:pt>
                <c:pt idx="3102">
                  <c:v>23.1</c:v>
                </c:pt>
                <c:pt idx="3103">
                  <c:v>25.32</c:v>
                </c:pt>
                <c:pt idx="3104">
                  <c:v>24.559999999999995</c:v>
                </c:pt>
                <c:pt idx="3105">
                  <c:v>22.98</c:v>
                </c:pt>
                <c:pt idx="3106">
                  <c:v>25</c:v>
                </c:pt>
                <c:pt idx="3107">
                  <c:v>24.579999999999995</c:v>
                </c:pt>
                <c:pt idx="3108">
                  <c:v>27.060000000000002</c:v>
                </c:pt>
                <c:pt idx="3109">
                  <c:v>28.3</c:v>
                </c:pt>
                <c:pt idx="3110">
                  <c:v>29.419999999999998</c:v>
                </c:pt>
                <c:pt idx="3111">
                  <c:v>28.559999999999995</c:v>
                </c:pt>
                <c:pt idx="3112">
                  <c:v>27.26</c:v>
                </c:pt>
                <c:pt idx="3113">
                  <c:v>26.28</c:v>
                </c:pt>
                <c:pt idx="3114">
                  <c:v>24.419999999999998</c:v>
                </c:pt>
                <c:pt idx="3115">
                  <c:v>23.2</c:v>
                </c:pt>
                <c:pt idx="3116">
                  <c:v>22.74</c:v>
                </c:pt>
                <c:pt idx="3117">
                  <c:v>22.96</c:v>
                </c:pt>
                <c:pt idx="3118">
                  <c:v>24.1</c:v>
                </c:pt>
                <c:pt idx="3119">
                  <c:v>24.28</c:v>
                </c:pt>
                <c:pt idx="3120">
                  <c:v>25.52</c:v>
                </c:pt>
                <c:pt idx="3121">
                  <c:v>28.02</c:v>
                </c:pt>
                <c:pt idx="3122">
                  <c:v>28.3</c:v>
                </c:pt>
                <c:pt idx="3123">
                  <c:v>28.48</c:v>
                </c:pt>
                <c:pt idx="3124">
                  <c:v>29.48</c:v>
                </c:pt>
                <c:pt idx="3125">
                  <c:v>30.440000000000005</c:v>
                </c:pt>
                <c:pt idx="3126">
                  <c:v>31.939999999999998</c:v>
                </c:pt>
                <c:pt idx="3127">
                  <c:v>32.92</c:v>
                </c:pt>
                <c:pt idx="3128">
                  <c:v>32.14</c:v>
                </c:pt>
                <c:pt idx="3129">
                  <c:v>33.760000000000005</c:v>
                </c:pt>
                <c:pt idx="3130">
                  <c:v>34.6</c:v>
                </c:pt>
                <c:pt idx="3131">
                  <c:v>34.06</c:v>
                </c:pt>
                <c:pt idx="3132">
                  <c:v>35.04</c:v>
                </c:pt>
                <c:pt idx="3133">
                  <c:v>35.44</c:v>
                </c:pt>
                <c:pt idx="3134">
                  <c:v>35.220000000000006</c:v>
                </c:pt>
                <c:pt idx="3135">
                  <c:v>33.42</c:v>
                </c:pt>
                <c:pt idx="3136">
                  <c:v>33.700000000000003</c:v>
                </c:pt>
                <c:pt idx="3137">
                  <c:v>34.739999999999995</c:v>
                </c:pt>
                <c:pt idx="3138">
                  <c:v>36.200000000000003</c:v>
                </c:pt>
                <c:pt idx="3139">
                  <c:v>36.82</c:v>
                </c:pt>
                <c:pt idx="3140">
                  <c:v>37.020000000000003</c:v>
                </c:pt>
                <c:pt idx="3141">
                  <c:v>38.299999999999997</c:v>
                </c:pt>
                <c:pt idx="3142">
                  <c:v>38.92</c:v>
                </c:pt>
                <c:pt idx="3143">
                  <c:v>38.200000000000003</c:v>
                </c:pt>
                <c:pt idx="3144">
                  <c:v>40.5</c:v>
                </c:pt>
                <c:pt idx="3145">
                  <c:v>41.61999999999999</c:v>
                </c:pt>
                <c:pt idx="3146">
                  <c:v>41.760000000000005</c:v>
                </c:pt>
                <c:pt idx="3147">
                  <c:v>43</c:v>
                </c:pt>
                <c:pt idx="3148">
                  <c:v>43.28</c:v>
                </c:pt>
                <c:pt idx="3149">
                  <c:v>42.3</c:v>
                </c:pt>
                <c:pt idx="3150">
                  <c:v>44.02</c:v>
                </c:pt>
                <c:pt idx="3151">
                  <c:v>45.239999999999995</c:v>
                </c:pt>
                <c:pt idx="3152">
                  <c:v>45.500000000000007</c:v>
                </c:pt>
                <c:pt idx="3153">
                  <c:v>44.899999999999991</c:v>
                </c:pt>
                <c:pt idx="3154">
                  <c:v>45.899999999999991</c:v>
                </c:pt>
                <c:pt idx="3155">
                  <c:v>46.46</c:v>
                </c:pt>
                <c:pt idx="3156">
                  <c:v>46.86</c:v>
                </c:pt>
                <c:pt idx="3157">
                  <c:v>47.540000000000006</c:v>
                </c:pt>
                <c:pt idx="3158">
                  <c:v>47.820000000000007</c:v>
                </c:pt>
                <c:pt idx="3159">
                  <c:v>49.4</c:v>
                </c:pt>
                <c:pt idx="3160">
                  <c:v>50.56</c:v>
                </c:pt>
                <c:pt idx="3161">
                  <c:v>49.760000000000005</c:v>
                </c:pt>
                <c:pt idx="3162">
                  <c:v>49.819999999999993</c:v>
                </c:pt>
                <c:pt idx="3163">
                  <c:v>49.480000000000004</c:v>
                </c:pt>
                <c:pt idx="3164">
                  <c:v>51.56</c:v>
                </c:pt>
                <c:pt idx="3165">
                  <c:v>47.6</c:v>
                </c:pt>
                <c:pt idx="3166">
                  <c:v>50.480000000000004</c:v>
                </c:pt>
                <c:pt idx="3167">
                  <c:v>51.220000000000006</c:v>
                </c:pt>
                <c:pt idx="3168">
                  <c:v>52.739999999999995</c:v>
                </c:pt>
                <c:pt idx="3169">
                  <c:v>52.339999999999996</c:v>
                </c:pt>
                <c:pt idx="3170">
                  <c:v>53.720000000000006</c:v>
                </c:pt>
                <c:pt idx="3171">
                  <c:v>53.359999999999992</c:v>
                </c:pt>
                <c:pt idx="3172">
                  <c:v>53.260000000000005</c:v>
                </c:pt>
                <c:pt idx="3173">
                  <c:v>52.779999999999994</c:v>
                </c:pt>
                <c:pt idx="3174">
                  <c:v>52.46</c:v>
                </c:pt>
                <c:pt idx="3175">
                  <c:v>54.52</c:v>
                </c:pt>
                <c:pt idx="3176">
                  <c:v>55.680000000000007</c:v>
                </c:pt>
                <c:pt idx="3177">
                  <c:v>56.239999999999995</c:v>
                </c:pt>
                <c:pt idx="3178">
                  <c:v>51.48</c:v>
                </c:pt>
                <c:pt idx="3179">
                  <c:v>51.42</c:v>
                </c:pt>
                <c:pt idx="3180">
                  <c:v>50.28</c:v>
                </c:pt>
                <c:pt idx="3181">
                  <c:v>53.760000000000005</c:v>
                </c:pt>
                <c:pt idx="3182">
                  <c:v>53.760000000000005</c:v>
                </c:pt>
                <c:pt idx="3183">
                  <c:v>55.680000000000007</c:v>
                </c:pt>
                <c:pt idx="3184">
                  <c:v>57.7</c:v>
                </c:pt>
                <c:pt idx="3185">
                  <c:v>59.94</c:v>
                </c:pt>
                <c:pt idx="3186">
                  <c:v>61.42</c:v>
                </c:pt>
                <c:pt idx="3187">
                  <c:v>60.679999999999993</c:v>
                </c:pt>
                <c:pt idx="3188">
                  <c:v>62.379999999999995</c:v>
                </c:pt>
                <c:pt idx="3189">
                  <c:v>62.92</c:v>
                </c:pt>
                <c:pt idx="3190">
                  <c:v>63.56</c:v>
                </c:pt>
                <c:pt idx="3191">
                  <c:v>64.799999999999983</c:v>
                </c:pt>
                <c:pt idx="3192">
                  <c:v>64.61999999999999</c:v>
                </c:pt>
                <c:pt idx="3193">
                  <c:v>64.8</c:v>
                </c:pt>
                <c:pt idx="3194">
                  <c:v>64.739999999999995</c:v>
                </c:pt>
                <c:pt idx="3195">
                  <c:v>67.099999999999994</c:v>
                </c:pt>
                <c:pt idx="3196">
                  <c:v>67.86</c:v>
                </c:pt>
                <c:pt idx="3197">
                  <c:v>70.440000000000012</c:v>
                </c:pt>
                <c:pt idx="3198">
                  <c:v>71.38000000000001</c:v>
                </c:pt>
                <c:pt idx="3199">
                  <c:v>69.640000000000015</c:v>
                </c:pt>
                <c:pt idx="3200">
                  <c:v>68.140000000000015</c:v>
                </c:pt>
                <c:pt idx="3201">
                  <c:v>68.859999999999985</c:v>
                </c:pt>
                <c:pt idx="3202">
                  <c:v>72.8</c:v>
                </c:pt>
                <c:pt idx="3203">
                  <c:v>71.58</c:v>
                </c:pt>
                <c:pt idx="3204">
                  <c:v>72.02000000000001</c:v>
                </c:pt>
                <c:pt idx="3205">
                  <c:v>73.8</c:v>
                </c:pt>
                <c:pt idx="3206">
                  <c:v>74.400000000000006</c:v>
                </c:pt>
                <c:pt idx="3207">
                  <c:v>74.2</c:v>
                </c:pt>
                <c:pt idx="3208">
                  <c:v>74.38</c:v>
                </c:pt>
                <c:pt idx="3209">
                  <c:v>74.960000000000008</c:v>
                </c:pt>
                <c:pt idx="3210">
                  <c:v>76.22</c:v>
                </c:pt>
                <c:pt idx="3211">
                  <c:v>77.099999999999994</c:v>
                </c:pt>
                <c:pt idx="3212">
                  <c:v>79.38</c:v>
                </c:pt>
                <c:pt idx="3213">
                  <c:v>81.16</c:v>
                </c:pt>
                <c:pt idx="3214">
                  <c:v>82.960000000000008</c:v>
                </c:pt>
                <c:pt idx="3215">
                  <c:v>82.4</c:v>
                </c:pt>
                <c:pt idx="3216">
                  <c:v>81.12</c:v>
                </c:pt>
                <c:pt idx="3217">
                  <c:v>81.08</c:v>
                </c:pt>
                <c:pt idx="3218">
                  <c:v>82.960000000000008</c:v>
                </c:pt>
                <c:pt idx="3219">
                  <c:v>82.66</c:v>
                </c:pt>
                <c:pt idx="3220">
                  <c:v>82.1</c:v>
                </c:pt>
                <c:pt idx="3221">
                  <c:v>84.6</c:v>
                </c:pt>
                <c:pt idx="3222">
                  <c:v>85.259999999999991</c:v>
                </c:pt>
                <c:pt idx="3223">
                  <c:v>83.42</c:v>
                </c:pt>
                <c:pt idx="3224">
                  <c:v>84.02000000000001</c:v>
                </c:pt>
                <c:pt idx="3225">
                  <c:v>84.8</c:v>
                </c:pt>
                <c:pt idx="3226">
                  <c:v>82.940000000000012</c:v>
                </c:pt>
                <c:pt idx="3227">
                  <c:v>81.28</c:v>
                </c:pt>
                <c:pt idx="3228">
                  <c:v>84.5</c:v>
                </c:pt>
                <c:pt idx="3229">
                  <c:v>85.2</c:v>
                </c:pt>
                <c:pt idx="3230">
                  <c:v>86.740000000000009</c:v>
                </c:pt>
                <c:pt idx="3231">
                  <c:v>87.47999999999999</c:v>
                </c:pt>
                <c:pt idx="3232">
                  <c:v>89.560000000000016</c:v>
                </c:pt>
                <c:pt idx="3233">
                  <c:v>92.3</c:v>
                </c:pt>
                <c:pt idx="3234">
                  <c:v>91.46</c:v>
                </c:pt>
                <c:pt idx="3235">
                  <c:v>90.28</c:v>
                </c:pt>
                <c:pt idx="3236">
                  <c:v>88.960000000000008</c:v>
                </c:pt>
                <c:pt idx="3237">
                  <c:v>89</c:v>
                </c:pt>
                <c:pt idx="3238">
                  <c:v>89</c:v>
                </c:pt>
                <c:pt idx="3239">
                  <c:v>85.960000000000008</c:v>
                </c:pt>
                <c:pt idx="3240">
                  <c:v>85.2</c:v>
                </c:pt>
                <c:pt idx="3241">
                  <c:v>87.16</c:v>
                </c:pt>
                <c:pt idx="3242">
                  <c:v>85.700000000000017</c:v>
                </c:pt>
                <c:pt idx="3243">
                  <c:v>84.440000000000012</c:v>
                </c:pt>
                <c:pt idx="3244">
                  <c:v>84.9</c:v>
                </c:pt>
                <c:pt idx="3245">
                  <c:v>82.259999999999991</c:v>
                </c:pt>
                <c:pt idx="3246">
                  <c:v>82.88000000000001</c:v>
                </c:pt>
                <c:pt idx="3247">
                  <c:v>82.9</c:v>
                </c:pt>
                <c:pt idx="3248">
                  <c:v>82.76</c:v>
                </c:pt>
                <c:pt idx="3249">
                  <c:v>83.179999999999993</c:v>
                </c:pt>
                <c:pt idx="3250">
                  <c:v>81.28</c:v>
                </c:pt>
                <c:pt idx="3251">
                  <c:v>78.099999999999994</c:v>
                </c:pt>
                <c:pt idx="3252">
                  <c:v>75.240000000000009</c:v>
                </c:pt>
                <c:pt idx="3253">
                  <c:v>73.799999999999983</c:v>
                </c:pt>
                <c:pt idx="3254">
                  <c:v>73.900000000000006</c:v>
                </c:pt>
                <c:pt idx="3255">
                  <c:v>71.28</c:v>
                </c:pt>
                <c:pt idx="3256">
                  <c:v>69.78</c:v>
                </c:pt>
                <c:pt idx="3257">
                  <c:v>69.28</c:v>
                </c:pt>
                <c:pt idx="3258">
                  <c:v>68.86</c:v>
                </c:pt>
                <c:pt idx="3259">
                  <c:v>68.260000000000005</c:v>
                </c:pt>
                <c:pt idx="3260">
                  <c:v>66.88</c:v>
                </c:pt>
                <c:pt idx="3261">
                  <c:v>68.320000000000007</c:v>
                </c:pt>
                <c:pt idx="3262">
                  <c:v>66.8</c:v>
                </c:pt>
                <c:pt idx="3263">
                  <c:v>64.679999999999993</c:v>
                </c:pt>
                <c:pt idx="3264">
                  <c:v>65.320000000000007</c:v>
                </c:pt>
                <c:pt idx="3265">
                  <c:v>64.680000000000007</c:v>
                </c:pt>
                <c:pt idx="3266">
                  <c:v>65.72</c:v>
                </c:pt>
                <c:pt idx="3267">
                  <c:v>65.22</c:v>
                </c:pt>
                <c:pt idx="3268">
                  <c:v>64.98</c:v>
                </c:pt>
                <c:pt idx="3269">
                  <c:v>65.320000000000007</c:v>
                </c:pt>
                <c:pt idx="3270">
                  <c:v>71.400000000000006</c:v>
                </c:pt>
                <c:pt idx="3271">
                  <c:v>77.28</c:v>
                </c:pt>
                <c:pt idx="3272">
                  <c:v>76.540000000000006</c:v>
                </c:pt>
                <c:pt idx="3273">
                  <c:v>74.960000000000008</c:v>
                </c:pt>
                <c:pt idx="3274">
                  <c:v>77.66</c:v>
                </c:pt>
                <c:pt idx="3275">
                  <c:v>79.320000000000007</c:v>
                </c:pt>
                <c:pt idx="3276">
                  <c:v>79.740000000000009</c:v>
                </c:pt>
                <c:pt idx="3277">
                  <c:v>83.34</c:v>
                </c:pt>
                <c:pt idx="3278">
                  <c:v>84.600000000000009</c:v>
                </c:pt>
                <c:pt idx="3279">
                  <c:v>84.47999999999999</c:v>
                </c:pt>
                <c:pt idx="3280">
                  <c:v>83.6</c:v>
                </c:pt>
                <c:pt idx="3281">
                  <c:v>83.04</c:v>
                </c:pt>
                <c:pt idx="3282">
                  <c:v>82</c:v>
                </c:pt>
                <c:pt idx="3283">
                  <c:v>80.759999999999991</c:v>
                </c:pt>
                <c:pt idx="3284">
                  <c:v>72.739999999999995</c:v>
                </c:pt>
                <c:pt idx="3285">
                  <c:v>67.16</c:v>
                </c:pt>
                <c:pt idx="3286">
                  <c:v>64.820000000000007</c:v>
                </c:pt>
                <c:pt idx="3287">
                  <c:v>63.8</c:v>
                </c:pt>
                <c:pt idx="3288">
                  <c:v>64.16</c:v>
                </c:pt>
                <c:pt idx="3289">
                  <c:v>63.3</c:v>
                </c:pt>
                <c:pt idx="3290">
                  <c:v>63.839999999999996</c:v>
                </c:pt>
                <c:pt idx="3291">
                  <c:v>64.22</c:v>
                </c:pt>
                <c:pt idx="3292">
                  <c:v>62.379999999999995</c:v>
                </c:pt>
                <c:pt idx="3293">
                  <c:v>65.38</c:v>
                </c:pt>
                <c:pt idx="3294">
                  <c:v>65.78</c:v>
                </c:pt>
                <c:pt idx="3295">
                  <c:v>64.460000000000008</c:v>
                </c:pt>
                <c:pt idx="3296">
                  <c:v>62.059999999999988</c:v>
                </c:pt>
                <c:pt idx="3297">
                  <c:v>59.179999999999993</c:v>
                </c:pt>
                <c:pt idx="3298">
                  <c:v>57.9</c:v>
                </c:pt>
                <c:pt idx="3299">
                  <c:v>57.719999999999992</c:v>
                </c:pt>
                <c:pt idx="3300">
                  <c:v>56.44</c:v>
                </c:pt>
                <c:pt idx="3301">
                  <c:v>54.6</c:v>
                </c:pt>
                <c:pt idx="3302">
                  <c:v>54.719999999999992</c:v>
                </c:pt>
                <c:pt idx="3303">
                  <c:v>55.06</c:v>
                </c:pt>
                <c:pt idx="3304">
                  <c:v>55.58</c:v>
                </c:pt>
                <c:pt idx="3305">
                  <c:v>55.5</c:v>
                </c:pt>
                <c:pt idx="3306">
                  <c:v>55.08</c:v>
                </c:pt>
                <c:pt idx="3307">
                  <c:v>55.1</c:v>
                </c:pt>
                <c:pt idx="3308">
                  <c:v>54.659999999999989</c:v>
                </c:pt>
                <c:pt idx="3309">
                  <c:v>54.680000000000007</c:v>
                </c:pt>
                <c:pt idx="3310">
                  <c:v>55.279999999999994</c:v>
                </c:pt>
                <c:pt idx="3311">
                  <c:v>56.36</c:v>
                </c:pt>
                <c:pt idx="3312">
                  <c:v>58.779999999999994</c:v>
                </c:pt>
                <c:pt idx="3313">
                  <c:v>56.02</c:v>
                </c:pt>
                <c:pt idx="3314">
                  <c:v>54.839999999999996</c:v>
                </c:pt>
                <c:pt idx="3315">
                  <c:v>52.92</c:v>
                </c:pt>
                <c:pt idx="3316">
                  <c:v>53.56</c:v>
                </c:pt>
                <c:pt idx="3317">
                  <c:v>52.760000000000005</c:v>
                </c:pt>
                <c:pt idx="3318">
                  <c:v>52.6</c:v>
                </c:pt>
                <c:pt idx="3319">
                  <c:v>51.64</c:v>
                </c:pt>
                <c:pt idx="3320">
                  <c:v>51.480000000000004</c:v>
                </c:pt>
                <c:pt idx="3321">
                  <c:v>51.319999999999993</c:v>
                </c:pt>
                <c:pt idx="3322">
                  <c:v>52.739999999999995</c:v>
                </c:pt>
                <c:pt idx="3323">
                  <c:v>52.839999999999996</c:v>
                </c:pt>
                <c:pt idx="3324">
                  <c:v>53.839999999999996</c:v>
                </c:pt>
                <c:pt idx="3325">
                  <c:v>52.980000000000004</c:v>
                </c:pt>
                <c:pt idx="3326">
                  <c:v>51.779999999999994</c:v>
                </c:pt>
                <c:pt idx="3327">
                  <c:v>51.08</c:v>
                </c:pt>
                <c:pt idx="3328">
                  <c:v>49.48</c:v>
                </c:pt>
                <c:pt idx="3329">
                  <c:v>50.819999999999993</c:v>
                </c:pt>
                <c:pt idx="3330">
                  <c:v>50.36</c:v>
                </c:pt>
                <c:pt idx="3331">
                  <c:v>50.720000000000006</c:v>
                </c:pt>
                <c:pt idx="3332">
                  <c:v>49.88</c:v>
                </c:pt>
                <c:pt idx="3333">
                  <c:v>49.819999999999993</c:v>
                </c:pt>
                <c:pt idx="3334">
                  <c:v>50.54</c:v>
                </c:pt>
                <c:pt idx="3335">
                  <c:v>50.480000000000004</c:v>
                </c:pt>
                <c:pt idx="3336">
                  <c:v>51.059999999999995</c:v>
                </c:pt>
                <c:pt idx="3337">
                  <c:v>50.96</c:v>
                </c:pt>
                <c:pt idx="3338">
                  <c:v>50.72</c:v>
                </c:pt>
                <c:pt idx="3339">
                  <c:v>49.34</c:v>
                </c:pt>
                <c:pt idx="3340">
                  <c:v>48.96</c:v>
                </c:pt>
                <c:pt idx="3341">
                  <c:v>49.96</c:v>
                </c:pt>
                <c:pt idx="3342">
                  <c:v>50.02</c:v>
                </c:pt>
                <c:pt idx="3343">
                  <c:v>50.980000000000004</c:v>
                </c:pt>
                <c:pt idx="3344">
                  <c:v>50.959999999999994</c:v>
                </c:pt>
                <c:pt idx="3345">
                  <c:v>50.919999999999995</c:v>
                </c:pt>
                <c:pt idx="3346">
                  <c:v>51.160000000000004</c:v>
                </c:pt>
                <c:pt idx="3347">
                  <c:v>51.839999999999996</c:v>
                </c:pt>
                <c:pt idx="3348">
                  <c:v>51.98</c:v>
                </c:pt>
                <c:pt idx="3349">
                  <c:v>51.61999999999999</c:v>
                </c:pt>
                <c:pt idx="3350">
                  <c:v>51.379999999999995</c:v>
                </c:pt>
                <c:pt idx="3351">
                  <c:v>50.62</c:v>
                </c:pt>
                <c:pt idx="3352">
                  <c:v>50.6</c:v>
                </c:pt>
                <c:pt idx="3353">
                  <c:v>49.68</c:v>
                </c:pt>
                <c:pt idx="3354">
                  <c:v>49.580000000000005</c:v>
                </c:pt>
                <c:pt idx="3355">
                  <c:v>49.160000000000004</c:v>
                </c:pt>
                <c:pt idx="3356">
                  <c:v>49.059999999999995</c:v>
                </c:pt>
                <c:pt idx="3357">
                  <c:v>48.2</c:v>
                </c:pt>
                <c:pt idx="3358">
                  <c:v>48.120000000000005</c:v>
                </c:pt>
                <c:pt idx="3359">
                  <c:v>48.86</c:v>
                </c:pt>
                <c:pt idx="3360">
                  <c:v>47</c:v>
                </c:pt>
                <c:pt idx="3361">
                  <c:v>47.18</c:v>
                </c:pt>
                <c:pt idx="3362">
                  <c:v>46.34</c:v>
                </c:pt>
                <c:pt idx="3363">
                  <c:v>44.980000000000004</c:v>
                </c:pt>
                <c:pt idx="3364">
                  <c:v>43.480000000000004</c:v>
                </c:pt>
                <c:pt idx="3365">
                  <c:v>41.660000000000004</c:v>
                </c:pt>
                <c:pt idx="3366">
                  <c:v>40.92</c:v>
                </c:pt>
                <c:pt idx="3367">
                  <c:v>40.92</c:v>
                </c:pt>
                <c:pt idx="3368">
                  <c:v>40.880000000000003</c:v>
                </c:pt>
                <c:pt idx="3369">
                  <c:v>40.64</c:v>
                </c:pt>
                <c:pt idx="3370">
                  <c:v>39.58</c:v>
                </c:pt>
                <c:pt idx="3371">
                  <c:v>38.700000000000003</c:v>
                </c:pt>
                <c:pt idx="3372">
                  <c:v>37.260000000000005</c:v>
                </c:pt>
                <c:pt idx="3373">
                  <c:v>35.1</c:v>
                </c:pt>
                <c:pt idx="3374">
                  <c:v>33.619999999999997</c:v>
                </c:pt>
                <c:pt idx="3375">
                  <c:v>32.340000000000003</c:v>
                </c:pt>
                <c:pt idx="3376">
                  <c:v>31.119999999999997</c:v>
                </c:pt>
                <c:pt idx="3377">
                  <c:v>31.96</c:v>
                </c:pt>
                <c:pt idx="3378">
                  <c:v>32.06</c:v>
                </c:pt>
                <c:pt idx="3379">
                  <c:v>33.46</c:v>
                </c:pt>
                <c:pt idx="3380">
                  <c:v>37.659999999999997</c:v>
                </c:pt>
                <c:pt idx="3381">
                  <c:v>33.86</c:v>
                </c:pt>
                <c:pt idx="3382">
                  <c:v>33.82</c:v>
                </c:pt>
                <c:pt idx="3383">
                  <c:v>32.320000000000007</c:v>
                </c:pt>
                <c:pt idx="3384">
                  <c:v>32.42</c:v>
                </c:pt>
                <c:pt idx="3385">
                  <c:v>32.340000000000003</c:v>
                </c:pt>
                <c:pt idx="3386">
                  <c:v>32.18</c:v>
                </c:pt>
                <c:pt idx="3387">
                  <c:v>32.059999999999995</c:v>
                </c:pt>
                <c:pt idx="3388">
                  <c:v>31.619999999999997</c:v>
                </c:pt>
                <c:pt idx="3389">
                  <c:v>31.279999999999994</c:v>
                </c:pt>
                <c:pt idx="3390">
                  <c:v>31.52</c:v>
                </c:pt>
                <c:pt idx="3391">
                  <c:v>30.840000000000003</c:v>
                </c:pt>
                <c:pt idx="3392">
                  <c:v>29.96</c:v>
                </c:pt>
                <c:pt idx="3393">
                  <c:v>31.9</c:v>
                </c:pt>
                <c:pt idx="3394">
                  <c:v>31.419999999999998</c:v>
                </c:pt>
                <c:pt idx="3395">
                  <c:v>30.119999999999997</c:v>
                </c:pt>
                <c:pt idx="3396">
                  <c:v>30.419999999999998</c:v>
                </c:pt>
                <c:pt idx="3397">
                  <c:v>29.420000000000005</c:v>
                </c:pt>
                <c:pt idx="3398">
                  <c:v>28.560000000000002</c:v>
                </c:pt>
                <c:pt idx="3399">
                  <c:v>28.919999999999998</c:v>
                </c:pt>
                <c:pt idx="3400">
                  <c:v>29.559999999999995</c:v>
                </c:pt>
                <c:pt idx="3401">
                  <c:v>30.22</c:v>
                </c:pt>
                <c:pt idx="3402">
                  <c:v>30.939999999999998</c:v>
                </c:pt>
                <c:pt idx="3403">
                  <c:v>32.54</c:v>
                </c:pt>
                <c:pt idx="3404">
                  <c:v>34.039999999999992</c:v>
                </c:pt>
                <c:pt idx="3405">
                  <c:v>35.620000000000005</c:v>
                </c:pt>
                <c:pt idx="3406">
                  <c:v>37.480000000000004</c:v>
                </c:pt>
                <c:pt idx="3407">
                  <c:v>42.339999999999996</c:v>
                </c:pt>
                <c:pt idx="3408">
                  <c:v>45</c:v>
                </c:pt>
                <c:pt idx="3409">
                  <c:v>51.3</c:v>
                </c:pt>
                <c:pt idx="3410">
                  <c:v>58.1</c:v>
                </c:pt>
                <c:pt idx="3411">
                  <c:v>57.839999999999996</c:v>
                </c:pt>
                <c:pt idx="3412">
                  <c:v>56.61999999999999</c:v>
                </c:pt>
                <c:pt idx="3413">
                  <c:v>57.44</c:v>
                </c:pt>
                <c:pt idx="3414">
                  <c:v>60.480000000000004</c:v>
                </c:pt>
                <c:pt idx="3415">
                  <c:v>59.42</c:v>
                </c:pt>
                <c:pt idx="3416">
                  <c:v>57.260000000000005</c:v>
                </c:pt>
                <c:pt idx="3417">
                  <c:v>56.54</c:v>
                </c:pt>
                <c:pt idx="3418">
                  <c:v>54.660000000000004</c:v>
                </c:pt>
                <c:pt idx="3419">
                  <c:v>54.820000000000007</c:v>
                </c:pt>
                <c:pt idx="3420">
                  <c:v>54.480000000000004</c:v>
                </c:pt>
                <c:pt idx="3421">
                  <c:v>55.239999999999995</c:v>
                </c:pt>
                <c:pt idx="3422">
                  <c:v>55.8</c:v>
                </c:pt>
                <c:pt idx="3423">
                  <c:v>54.1</c:v>
                </c:pt>
                <c:pt idx="3424">
                  <c:v>52.519999999999996</c:v>
                </c:pt>
                <c:pt idx="3425">
                  <c:v>52.440000000000012</c:v>
                </c:pt>
                <c:pt idx="3426">
                  <c:v>52.820000000000007</c:v>
                </c:pt>
                <c:pt idx="3427">
                  <c:v>53.36</c:v>
                </c:pt>
                <c:pt idx="3428">
                  <c:v>51.879999999999995</c:v>
                </c:pt>
                <c:pt idx="3429">
                  <c:v>46.4</c:v>
                </c:pt>
                <c:pt idx="3430">
                  <c:v>48.099999999999994</c:v>
                </c:pt>
                <c:pt idx="3431">
                  <c:v>48.16</c:v>
                </c:pt>
                <c:pt idx="3432">
                  <c:v>47.54</c:v>
                </c:pt>
                <c:pt idx="3433">
                  <c:v>47.879999999999995</c:v>
                </c:pt>
                <c:pt idx="3434">
                  <c:v>48.08</c:v>
                </c:pt>
                <c:pt idx="3435">
                  <c:v>48.6</c:v>
                </c:pt>
                <c:pt idx="3436">
                  <c:v>46.44</c:v>
                </c:pt>
                <c:pt idx="3437">
                  <c:v>44.620000000000005</c:v>
                </c:pt>
                <c:pt idx="3438">
                  <c:v>40.78</c:v>
                </c:pt>
                <c:pt idx="3439">
                  <c:v>41.04</c:v>
                </c:pt>
                <c:pt idx="3440">
                  <c:v>42.68</c:v>
                </c:pt>
                <c:pt idx="3441">
                  <c:v>46.480000000000004</c:v>
                </c:pt>
                <c:pt idx="3442">
                  <c:v>46.82</c:v>
                </c:pt>
                <c:pt idx="3443">
                  <c:v>46.239999999999995</c:v>
                </c:pt>
                <c:pt idx="3444">
                  <c:v>46.040000000000006</c:v>
                </c:pt>
                <c:pt idx="3445">
                  <c:v>48.019999999999996</c:v>
                </c:pt>
                <c:pt idx="3446">
                  <c:v>47.9</c:v>
                </c:pt>
                <c:pt idx="3447">
                  <c:v>48.9</c:v>
                </c:pt>
                <c:pt idx="3448">
                  <c:v>48.959999999999994</c:v>
                </c:pt>
                <c:pt idx="3449">
                  <c:v>48.42</c:v>
                </c:pt>
                <c:pt idx="3450">
                  <c:v>47.660000000000004</c:v>
                </c:pt>
                <c:pt idx="3451">
                  <c:v>48.38</c:v>
                </c:pt>
                <c:pt idx="3452">
                  <c:v>46.959999999999994</c:v>
                </c:pt>
                <c:pt idx="3453">
                  <c:v>46.66</c:v>
                </c:pt>
                <c:pt idx="3454">
                  <c:v>45</c:v>
                </c:pt>
                <c:pt idx="3455">
                  <c:v>45.599999999999994</c:v>
                </c:pt>
                <c:pt idx="3456">
                  <c:v>45.4</c:v>
                </c:pt>
                <c:pt idx="3457">
                  <c:v>45.540000000000006</c:v>
                </c:pt>
                <c:pt idx="3458">
                  <c:v>44.68</c:v>
                </c:pt>
                <c:pt idx="3459">
                  <c:v>43.92</c:v>
                </c:pt>
                <c:pt idx="3460">
                  <c:v>47.7</c:v>
                </c:pt>
                <c:pt idx="3461">
                  <c:v>47.399999999999991</c:v>
                </c:pt>
                <c:pt idx="3462">
                  <c:v>49.379999999999995</c:v>
                </c:pt>
                <c:pt idx="3463">
                  <c:v>46.86</c:v>
                </c:pt>
                <c:pt idx="3464">
                  <c:v>43.68</c:v>
                </c:pt>
                <c:pt idx="3465">
                  <c:v>42.379999999999995</c:v>
                </c:pt>
                <c:pt idx="3466">
                  <c:v>42.319999999999993</c:v>
                </c:pt>
                <c:pt idx="3467">
                  <c:v>42.820000000000007</c:v>
                </c:pt>
                <c:pt idx="3468">
                  <c:v>42.92</c:v>
                </c:pt>
                <c:pt idx="3469">
                  <c:v>43.58</c:v>
                </c:pt>
                <c:pt idx="3470">
                  <c:v>44.92</c:v>
                </c:pt>
                <c:pt idx="3471">
                  <c:v>45.7</c:v>
                </c:pt>
                <c:pt idx="3472">
                  <c:v>46.339999999999996</c:v>
                </c:pt>
                <c:pt idx="3473">
                  <c:v>46.040000000000006</c:v>
                </c:pt>
                <c:pt idx="3474">
                  <c:v>45.12</c:v>
                </c:pt>
                <c:pt idx="3475">
                  <c:v>45.58</c:v>
                </c:pt>
                <c:pt idx="3476">
                  <c:v>44.86</c:v>
                </c:pt>
                <c:pt idx="3477">
                  <c:v>45.06</c:v>
                </c:pt>
                <c:pt idx="3478">
                  <c:v>44.519999999999996</c:v>
                </c:pt>
                <c:pt idx="3479">
                  <c:v>43.96</c:v>
                </c:pt>
                <c:pt idx="3480">
                  <c:v>45.44</c:v>
                </c:pt>
                <c:pt idx="3481">
                  <c:v>47.459999999999994</c:v>
                </c:pt>
                <c:pt idx="3482">
                  <c:v>48.620000000000005</c:v>
                </c:pt>
                <c:pt idx="3483">
                  <c:v>48.120000000000005</c:v>
                </c:pt>
                <c:pt idx="3484">
                  <c:v>48.92</c:v>
                </c:pt>
                <c:pt idx="3485">
                  <c:v>51.019999999999996</c:v>
                </c:pt>
                <c:pt idx="3486">
                  <c:v>50.819999999999993</c:v>
                </c:pt>
                <c:pt idx="3487">
                  <c:v>49.24</c:v>
                </c:pt>
                <c:pt idx="3488">
                  <c:v>50.260000000000005</c:v>
                </c:pt>
                <c:pt idx="3489">
                  <c:v>48.74</c:v>
                </c:pt>
                <c:pt idx="3490">
                  <c:v>49.339999999999996</c:v>
                </c:pt>
                <c:pt idx="3491">
                  <c:v>48.260000000000005</c:v>
                </c:pt>
                <c:pt idx="3492">
                  <c:v>47.779999999999994</c:v>
                </c:pt>
                <c:pt idx="3493">
                  <c:v>46.739999999999995</c:v>
                </c:pt>
                <c:pt idx="3494">
                  <c:v>46.28</c:v>
                </c:pt>
                <c:pt idx="3495">
                  <c:v>47.2</c:v>
                </c:pt>
                <c:pt idx="3496">
                  <c:v>46.2</c:v>
                </c:pt>
                <c:pt idx="3497">
                  <c:v>47.48</c:v>
                </c:pt>
                <c:pt idx="3498">
                  <c:v>45.88000000000001</c:v>
                </c:pt>
                <c:pt idx="3499">
                  <c:v>46.14</c:v>
                </c:pt>
                <c:pt idx="3500">
                  <c:v>45.640000000000008</c:v>
                </c:pt>
                <c:pt idx="3501">
                  <c:v>45.42</c:v>
                </c:pt>
                <c:pt idx="3502">
                  <c:v>44.480000000000004</c:v>
                </c:pt>
                <c:pt idx="3503">
                  <c:v>44.98</c:v>
                </c:pt>
                <c:pt idx="3504">
                  <c:v>45.660000000000004</c:v>
                </c:pt>
                <c:pt idx="3505">
                  <c:v>46.06</c:v>
                </c:pt>
                <c:pt idx="3506">
                  <c:v>45.88000000000001</c:v>
                </c:pt>
                <c:pt idx="3507">
                  <c:v>45.760000000000005</c:v>
                </c:pt>
                <c:pt idx="3508">
                  <c:v>48.98</c:v>
                </c:pt>
                <c:pt idx="3509">
                  <c:v>50.2</c:v>
                </c:pt>
                <c:pt idx="3510">
                  <c:v>50.24</c:v>
                </c:pt>
                <c:pt idx="3511">
                  <c:v>51.040000000000006</c:v>
                </c:pt>
                <c:pt idx="3512">
                  <c:v>51.42</c:v>
                </c:pt>
                <c:pt idx="3513">
                  <c:v>51.339999999999996</c:v>
                </c:pt>
                <c:pt idx="3514">
                  <c:v>50.660000000000004</c:v>
                </c:pt>
                <c:pt idx="3515">
                  <c:v>50.940000000000005</c:v>
                </c:pt>
                <c:pt idx="3516">
                  <c:v>52.080000000000005</c:v>
                </c:pt>
                <c:pt idx="3517">
                  <c:v>52.519999999999996</c:v>
                </c:pt>
                <c:pt idx="3518">
                  <c:v>52.9</c:v>
                </c:pt>
                <c:pt idx="3519">
                  <c:v>53.1</c:v>
                </c:pt>
                <c:pt idx="3520">
                  <c:v>54.160000000000004</c:v>
                </c:pt>
                <c:pt idx="3521">
                  <c:v>54.980000000000004</c:v>
                </c:pt>
                <c:pt idx="3522">
                  <c:v>54.98</c:v>
                </c:pt>
                <c:pt idx="3523">
                  <c:v>55.8</c:v>
                </c:pt>
                <c:pt idx="3524">
                  <c:v>56</c:v>
                </c:pt>
                <c:pt idx="3525">
                  <c:v>56.06</c:v>
                </c:pt>
                <c:pt idx="3526">
                  <c:v>55.92</c:v>
                </c:pt>
                <c:pt idx="3527">
                  <c:v>56.1</c:v>
                </c:pt>
                <c:pt idx="3528">
                  <c:v>56.42</c:v>
                </c:pt>
                <c:pt idx="3529">
                  <c:v>56.48</c:v>
                </c:pt>
                <c:pt idx="3530">
                  <c:v>56.64</c:v>
                </c:pt>
                <c:pt idx="3531">
                  <c:v>56.179999999999993</c:v>
                </c:pt>
                <c:pt idx="3532">
                  <c:v>57</c:v>
                </c:pt>
                <c:pt idx="3533">
                  <c:v>57.760000000000005</c:v>
                </c:pt>
                <c:pt idx="3534">
                  <c:v>58.720000000000006</c:v>
                </c:pt>
                <c:pt idx="3535">
                  <c:v>59.1</c:v>
                </c:pt>
                <c:pt idx="3536">
                  <c:v>58.760000000000005</c:v>
                </c:pt>
                <c:pt idx="3537">
                  <c:v>55.56</c:v>
                </c:pt>
                <c:pt idx="3538">
                  <c:v>58.620000000000005</c:v>
                </c:pt>
                <c:pt idx="3539">
                  <c:v>60.319999999999993</c:v>
                </c:pt>
                <c:pt idx="3540">
                  <c:v>60.760000000000005</c:v>
                </c:pt>
                <c:pt idx="3541">
                  <c:v>60.54</c:v>
                </c:pt>
                <c:pt idx="3542">
                  <c:v>61.4</c:v>
                </c:pt>
                <c:pt idx="3543">
                  <c:v>61.8</c:v>
                </c:pt>
                <c:pt idx="3544">
                  <c:v>61.5</c:v>
                </c:pt>
                <c:pt idx="3545">
                  <c:v>62.06</c:v>
                </c:pt>
                <c:pt idx="3546">
                  <c:v>62.2</c:v>
                </c:pt>
                <c:pt idx="3547">
                  <c:v>61.739999999999995</c:v>
                </c:pt>
                <c:pt idx="3548">
                  <c:v>61.98</c:v>
                </c:pt>
                <c:pt idx="3549">
                  <c:v>61.86</c:v>
                </c:pt>
                <c:pt idx="3550">
                  <c:v>62.239999999999995</c:v>
                </c:pt>
                <c:pt idx="3551">
                  <c:v>62.52</c:v>
                </c:pt>
                <c:pt idx="3552">
                  <c:v>62.5</c:v>
                </c:pt>
                <c:pt idx="3553">
                  <c:v>62.42</c:v>
                </c:pt>
                <c:pt idx="3554">
                  <c:v>62.64</c:v>
                </c:pt>
                <c:pt idx="3555">
                  <c:v>62.779999999999994</c:v>
                </c:pt>
                <c:pt idx="3556">
                  <c:v>63.179999999999993</c:v>
                </c:pt>
                <c:pt idx="3557">
                  <c:v>64.28</c:v>
                </c:pt>
                <c:pt idx="3558">
                  <c:v>65.36</c:v>
                </c:pt>
                <c:pt idx="3559">
                  <c:v>66.28</c:v>
                </c:pt>
                <c:pt idx="3560">
                  <c:v>66.72</c:v>
                </c:pt>
                <c:pt idx="3561">
                  <c:v>66.61999999999999</c:v>
                </c:pt>
                <c:pt idx="3562">
                  <c:v>66.099999999999994</c:v>
                </c:pt>
                <c:pt idx="3563">
                  <c:v>64.900000000000006</c:v>
                </c:pt>
                <c:pt idx="3564">
                  <c:v>61.180000000000007</c:v>
                </c:pt>
                <c:pt idx="3565">
                  <c:v>56.02</c:v>
                </c:pt>
                <c:pt idx="3566">
                  <c:v>53.52</c:v>
                </c:pt>
                <c:pt idx="3567">
                  <c:v>56.919999999999995</c:v>
                </c:pt>
                <c:pt idx="3568">
                  <c:v>64.5</c:v>
                </c:pt>
                <c:pt idx="3569">
                  <c:v>69.34</c:v>
                </c:pt>
                <c:pt idx="3570">
                  <c:v>68.580000000000013</c:v>
                </c:pt>
                <c:pt idx="3571">
                  <c:v>68.2</c:v>
                </c:pt>
                <c:pt idx="3572">
                  <c:v>68.06</c:v>
                </c:pt>
                <c:pt idx="3573">
                  <c:v>68.680000000000007</c:v>
                </c:pt>
                <c:pt idx="3574">
                  <c:v>68.66</c:v>
                </c:pt>
                <c:pt idx="3575">
                  <c:v>68.38</c:v>
                </c:pt>
                <c:pt idx="3576">
                  <c:v>67.7</c:v>
                </c:pt>
                <c:pt idx="3577">
                  <c:v>66.239999999999995</c:v>
                </c:pt>
                <c:pt idx="3578">
                  <c:v>65.42</c:v>
                </c:pt>
                <c:pt idx="3579">
                  <c:v>66.240000000000009</c:v>
                </c:pt>
                <c:pt idx="3580">
                  <c:v>66.28</c:v>
                </c:pt>
                <c:pt idx="3581">
                  <c:v>65.900000000000006</c:v>
                </c:pt>
                <c:pt idx="3582">
                  <c:v>65.460000000000008</c:v>
                </c:pt>
                <c:pt idx="3583">
                  <c:v>64.28</c:v>
                </c:pt>
                <c:pt idx="3584">
                  <c:v>61.64</c:v>
                </c:pt>
                <c:pt idx="3585">
                  <c:v>54.459999999999994</c:v>
                </c:pt>
                <c:pt idx="3586">
                  <c:v>58.6</c:v>
                </c:pt>
                <c:pt idx="3587">
                  <c:v>57.819999999999993</c:v>
                </c:pt>
                <c:pt idx="3588">
                  <c:v>58.5</c:v>
                </c:pt>
                <c:pt idx="3589">
                  <c:v>58.64</c:v>
                </c:pt>
                <c:pt idx="3590">
                  <c:v>58.679999999999993</c:v>
                </c:pt>
                <c:pt idx="3591">
                  <c:v>57.739999999999995</c:v>
                </c:pt>
                <c:pt idx="3592">
                  <c:v>57.879999999999995</c:v>
                </c:pt>
                <c:pt idx="3593">
                  <c:v>57.44</c:v>
                </c:pt>
                <c:pt idx="3594">
                  <c:v>55.54</c:v>
                </c:pt>
                <c:pt idx="3595">
                  <c:v>55.9</c:v>
                </c:pt>
                <c:pt idx="3596">
                  <c:v>56.839999999999996</c:v>
                </c:pt>
                <c:pt idx="3597">
                  <c:v>58.36</c:v>
                </c:pt>
                <c:pt idx="3598">
                  <c:v>57.239999999999995</c:v>
                </c:pt>
                <c:pt idx="3599">
                  <c:v>57.760000000000005</c:v>
                </c:pt>
                <c:pt idx="3600">
                  <c:v>57.44</c:v>
                </c:pt>
                <c:pt idx="3601">
                  <c:v>59.3</c:v>
                </c:pt>
                <c:pt idx="3602">
                  <c:v>58.36</c:v>
                </c:pt>
                <c:pt idx="3603">
                  <c:v>57.4</c:v>
                </c:pt>
                <c:pt idx="3604">
                  <c:v>55.46</c:v>
                </c:pt>
                <c:pt idx="3605">
                  <c:v>55.46</c:v>
                </c:pt>
                <c:pt idx="3606">
                  <c:v>57.320000000000007</c:v>
                </c:pt>
                <c:pt idx="3607">
                  <c:v>57.54</c:v>
                </c:pt>
                <c:pt idx="3608">
                  <c:v>57.740000000000009</c:v>
                </c:pt>
                <c:pt idx="3609">
                  <c:v>57.840000000000011</c:v>
                </c:pt>
                <c:pt idx="3610">
                  <c:v>57.160000000000004</c:v>
                </c:pt>
                <c:pt idx="3611">
                  <c:v>56.7</c:v>
                </c:pt>
                <c:pt idx="3612">
                  <c:v>57.38000000000001</c:v>
                </c:pt>
                <c:pt idx="3613">
                  <c:v>54.760000000000005</c:v>
                </c:pt>
                <c:pt idx="3614">
                  <c:v>53.779999999999994</c:v>
                </c:pt>
                <c:pt idx="3615">
                  <c:v>52.6</c:v>
                </c:pt>
                <c:pt idx="3616">
                  <c:v>51.819999999999993</c:v>
                </c:pt>
                <c:pt idx="3617">
                  <c:v>48.66</c:v>
                </c:pt>
                <c:pt idx="3618">
                  <c:v>45.5</c:v>
                </c:pt>
                <c:pt idx="3619">
                  <c:v>47.040000000000006</c:v>
                </c:pt>
                <c:pt idx="3620">
                  <c:v>48.679999999999993</c:v>
                </c:pt>
                <c:pt idx="3621">
                  <c:v>53.38000000000001</c:v>
                </c:pt>
                <c:pt idx="3622">
                  <c:v>54.180000000000007</c:v>
                </c:pt>
                <c:pt idx="3623">
                  <c:v>54.56</c:v>
                </c:pt>
                <c:pt idx="3624">
                  <c:v>55.080000000000005</c:v>
                </c:pt>
                <c:pt idx="3625">
                  <c:v>55.720000000000006</c:v>
                </c:pt>
                <c:pt idx="3626">
                  <c:v>54.5</c:v>
                </c:pt>
                <c:pt idx="3627">
                  <c:v>54.780000000000008</c:v>
                </c:pt>
                <c:pt idx="3628">
                  <c:v>55.36</c:v>
                </c:pt>
                <c:pt idx="3629">
                  <c:v>53.220000000000006</c:v>
                </c:pt>
                <c:pt idx="3630">
                  <c:v>53.739999999999995</c:v>
                </c:pt>
                <c:pt idx="3631">
                  <c:v>53.7</c:v>
                </c:pt>
                <c:pt idx="3632">
                  <c:v>51.8</c:v>
                </c:pt>
                <c:pt idx="3633">
                  <c:v>50.94</c:v>
                </c:pt>
                <c:pt idx="3634">
                  <c:v>53.260000000000005</c:v>
                </c:pt>
                <c:pt idx="3635">
                  <c:v>51.839999999999996</c:v>
                </c:pt>
                <c:pt idx="3636">
                  <c:v>48.84</c:v>
                </c:pt>
                <c:pt idx="3637">
                  <c:v>49.059999999999995</c:v>
                </c:pt>
                <c:pt idx="3638">
                  <c:v>55.260000000000005</c:v>
                </c:pt>
                <c:pt idx="3639">
                  <c:v>57.4</c:v>
                </c:pt>
                <c:pt idx="3640">
                  <c:v>55.320000000000007</c:v>
                </c:pt>
                <c:pt idx="3641">
                  <c:v>52.339999999999996</c:v>
                </c:pt>
                <c:pt idx="3642">
                  <c:v>51.740000000000009</c:v>
                </c:pt>
                <c:pt idx="3643">
                  <c:v>51.679999999999993</c:v>
                </c:pt>
                <c:pt idx="3644">
                  <c:v>50.080000000000005</c:v>
                </c:pt>
                <c:pt idx="3645">
                  <c:v>49.559999999999995</c:v>
                </c:pt>
                <c:pt idx="3646">
                  <c:v>51.320000000000007</c:v>
                </c:pt>
                <c:pt idx="3647">
                  <c:v>52.96</c:v>
                </c:pt>
                <c:pt idx="3648">
                  <c:v>53.56</c:v>
                </c:pt>
                <c:pt idx="3649">
                  <c:v>56.8</c:v>
                </c:pt>
                <c:pt idx="3650">
                  <c:v>57.42</c:v>
                </c:pt>
                <c:pt idx="3651">
                  <c:v>57.379999999999995</c:v>
                </c:pt>
                <c:pt idx="3652">
                  <c:v>57.4</c:v>
                </c:pt>
                <c:pt idx="3653">
                  <c:v>56.94</c:v>
                </c:pt>
                <c:pt idx="3654">
                  <c:v>55.840000000000011</c:v>
                </c:pt>
                <c:pt idx="3655">
                  <c:v>55.9</c:v>
                </c:pt>
                <c:pt idx="3656">
                  <c:v>54.14</c:v>
                </c:pt>
                <c:pt idx="3657">
                  <c:v>53.56</c:v>
                </c:pt>
                <c:pt idx="3658">
                  <c:v>53</c:v>
                </c:pt>
                <c:pt idx="3659">
                  <c:v>52.94</c:v>
                </c:pt>
                <c:pt idx="3660">
                  <c:v>51.6</c:v>
                </c:pt>
                <c:pt idx="3661">
                  <c:v>51.6</c:v>
                </c:pt>
                <c:pt idx="3662">
                  <c:v>51.279999999999994</c:v>
                </c:pt>
                <c:pt idx="3663">
                  <c:v>51.12</c:v>
                </c:pt>
                <c:pt idx="3664">
                  <c:v>48.4</c:v>
                </c:pt>
                <c:pt idx="3665">
                  <c:v>48.12</c:v>
                </c:pt>
                <c:pt idx="3666">
                  <c:v>50.44</c:v>
                </c:pt>
                <c:pt idx="3667">
                  <c:v>48.96</c:v>
                </c:pt>
                <c:pt idx="3668">
                  <c:v>48.94</c:v>
                </c:pt>
                <c:pt idx="3669">
                  <c:v>48.12</c:v>
                </c:pt>
                <c:pt idx="3670">
                  <c:v>47.26</c:v>
                </c:pt>
                <c:pt idx="3671">
                  <c:v>47.11999999999999</c:v>
                </c:pt>
                <c:pt idx="3672">
                  <c:v>46.44</c:v>
                </c:pt>
                <c:pt idx="3673">
                  <c:v>47.04</c:v>
                </c:pt>
                <c:pt idx="3674">
                  <c:v>47.120000000000005</c:v>
                </c:pt>
                <c:pt idx="3675">
                  <c:v>47.480000000000004</c:v>
                </c:pt>
                <c:pt idx="3676">
                  <c:v>46.5</c:v>
                </c:pt>
                <c:pt idx="3677">
                  <c:v>46.239999999999995</c:v>
                </c:pt>
                <c:pt idx="3678">
                  <c:v>45.400000000000006</c:v>
                </c:pt>
                <c:pt idx="3679">
                  <c:v>44.980000000000004</c:v>
                </c:pt>
                <c:pt idx="3680">
                  <c:v>43.78</c:v>
                </c:pt>
                <c:pt idx="3681">
                  <c:v>40.96</c:v>
                </c:pt>
                <c:pt idx="3682">
                  <c:v>36.299999999999997</c:v>
                </c:pt>
                <c:pt idx="3683">
                  <c:v>34.04</c:v>
                </c:pt>
                <c:pt idx="3684">
                  <c:v>38.5</c:v>
                </c:pt>
                <c:pt idx="3685">
                  <c:v>38.78</c:v>
                </c:pt>
                <c:pt idx="3686">
                  <c:v>40.019999999999996</c:v>
                </c:pt>
                <c:pt idx="3687">
                  <c:v>40.659999999999997</c:v>
                </c:pt>
                <c:pt idx="3688">
                  <c:v>39.520000000000003</c:v>
                </c:pt>
                <c:pt idx="3689">
                  <c:v>38.54</c:v>
                </c:pt>
                <c:pt idx="3690">
                  <c:v>37.200000000000003</c:v>
                </c:pt>
                <c:pt idx="3691">
                  <c:v>36.119999999999997</c:v>
                </c:pt>
                <c:pt idx="3692">
                  <c:v>34.299999999999997</c:v>
                </c:pt>
                <c:pt idx="3693">
                  <c:v>33.4</c:v>
                </c:pt>
                <c:pt idx="3694">
                  <c:v>32.379999999999995</c:v>
                </c:pt>
                <c:pt idx="3695">
                  <c:v>31.74</c:v>
                </c:pt>
                <c:pt idx="3696">
                  <c:v>31.080000000000002</c:v>
                </c:pt>
                <c:pt idx="3697">
                  <c:v>30.7</c:v>
                </c:pt>
                <c:pt idx="3698">
                  <c:v>30.7</c:v>
                </c:pt>
                <c:pt idx="3699">
                  <c:v>30.940000000000005</c:v>
                </c:pt>
                <c:pt idx="3700">
                  <c:v>30.880000000000003</c:v>
                </c:pt>
                <c:pt idx="3701">
                  <c:v>30.580000000000002</c:v>
                </c:pt>
                <c:pt idx="3702">
                  <c:v>30.580000000000002</c:v>
                </c:pt>
                <c:pt idx="3703">
                  <c:v>30.939999999999998</c:v>
                </c:pt>
                <c:pt idx="3704">
                  <c:v>30.78</c:v>
                </c:pt>
                <c:pt idx="3705">
                  <c:v>30.98</c:v>
                </c:pt>
                <c:pt idx="3706">
                  <c:v>32.42</c:v>
                </c:pt>
                <c:pt idx="3707">
                  <c:v>34.42</c:v>
                </c:pt>
                <c:pt idx="3708">
                  <c:v>35.440000000000005</c:v>
                </c:pt>
                <c:pt idx="3709">
                  <c:v>36.179999999999993</c:v>
                </c:pt>
                <c:pt idx="3710">
                  <c:v>37.020000000000003</c:v>
                </c:pt>
                <c:pt idx="3711">
                  <c:v>37.379999999999995</c:v>
                </c:pt>
                <c:pt idx="3712">
                  <c:v>39.06</c:v>
                </c:pt>
                <c:pt idx="3713">
                  <c:v>39.779999999999994</c:v>
                </c:pt>
                <c:pt idx="3714">
                  <c:v>39.700000000000003</c:v>
                </c:pt>
                <c:pt idx="3715">
                  <c:v>40.6</c:v>
                </c:pt>
                <c:pt idx="3716">
                  <c:v>41.279999999999994</c:v>
                </c:pt>
                <c:pt idx="3717">
                  <c:v>41.94</c:v>
                </c:pt>
                <c:pt idx="3718">
                  <c:v>41.72</c:v>
                </c:pt>
                <c:pt idx="3719">
                  <c:v>42.120000000000005</c:v>
                </c:pt>
                <c:pt idx="3720">
                  <c:v>41.46</c:v>
                </c:pt>
                <c:pt idx="3721">
                  <c:v>42.4</c:v>
                </c:pt>
                <c:pt idx="3722">
                  <c:v>43.02</c:v>
                </c:pt>
                <c:pt idx="3723">
                  <c:v>41.179999999999993</c:v>
                </c:pt>
                <c:pt idx="3724">
                  <c:v>41.61999999999999</c:v>
                </c:pt>
                <c:pt idx="3725">
                  <c:v>42.54</c:v>
                </c:pt>
                <c:pt idx="3726">
                  <c:v>41.42</c:v>
                </c:pt>
                <c:pt idx="3727">
                  <c:v>41.2</c:v>
                </c:pt>
                <c:pt idx="3728">
                  <c:v>43.06</c:v>
                </c:pt>
                <c:pt idx="3729">
                  <c:v>43.519999999999996</c:v>
                </c:pt>
                <c:pt idx="3730">
                  <c:v>44.019999999999996</c:v>
                </c:pt>
                <c:pt idx="3731">
                  <c:v>44.3</c:v>
                </c:pt>
                <c:pt idx="3732">
                  <c:v>43.879999999999995</c:v>
                </c:pt>
                <c:pt idx="3733">
                  <c:v>44.36</c:v>
                </c:pt>
                <c:pt idx="3734">
                  <c:v>44.1</c:v>
                </c:pt>
                <c:pt idx="3735">
                  <c:v>45.819999999999993</c:v>
                </c:pt>
                <c:pt idx="3736">
                  <c:v>46.34</c:v>
                </c:pt>
                <c:pt idx="3737">
                  <c:v>45.839999999999996</c:v>
                </c:pt>
                <c:pt idx="3738">
                  <c:v>45.66</c:v>
                </c:pt>
                <c:pt idx="3739">
                  <c:v>45.6</c:v>
                </c:pt>
                <c:pt idx="3740">
                  <c:v>48.12</c:v>
                </c:pt>
                <c:pt idx="3741">
                  <c:v>48.720000000000006</c:v>
                </c:pt>
                <c:pt idx="3742">
                  <c:v>47.44</c:v>
                </c:pt>
                <c:pt idx="3743">
                  <c:v>47.519999999999996</c:v>
                </c:pt>
                <c:pt idx="3744">
                  <c:v>47.58</c:v>
                </c:pt>
                <c:pt idx="3745">
                  <c:v>48.480000000000004</c:v>
                </c:pt>
                <c:pt idx="3746">
                  <c:v>49.019999999999996</c:v>
                </c:pt>
                <c:pt idx="3747">
                  <c:v>48.98</c:v>
                </c:pt>
                <c:pt idx="3748">
                  <c:v>51.06</c:v>
                </c:pt>
                <c:pt idx="3749">
                  <c:v>51.419999999999995</c:v>
                </c:pt>
                <c:pt idx="3750">
                  <c:v>52.46</c:v>
                </c:pt>
                <c:pt idx="3751">
                  <c:v>52.9</c:v>
                </c:pt>
                <c:pt idx="3752">
                  <c:v>52.879999999999995</c:v>
                </c:pt>
                <c:pt idx="3753">
                  <c:v>53</c:v>
                </c:pt>
                <c:pt idx="3754">
                  <c:v>55.1</c:v>
                </c:pt>
                <c:pt idx="3755">
                  <c:v>55.64</c:v>
                </c:pt>
                <c:pt idx="3756">
                  <c:v>55.980000000000004</c:v>
                </c:pt>
                <c:pt idx="3757">
                  <c:v>57.42</c:v>
                </c:pt>
                <c:pt idx="3758">
                  <c:v>57.359999999999992</c:v>
                </c:pt>
                <c:pt idx="3759">
                  <c:v>56.94</c:v>
                </c:pt>
                <c:pt idx="3760">
                  <c:v>57.339999999999996</c:v>
                </c:pt>
                <c:pt idx="3761">
                  <c:v>58.52</c:v>
                </c:pt>
                <c:pt idx="3762">
                  <c:v>60.260000000000005</c:v>
                </c:pt>
                <c:pt idx="3763">
                  <c:v>61.480000000000004</c:v>
                </c:pt>
                <c:pt idx="3764">
                  <c:v>62.02</c:v>
                </c:pt>
                <c:pt idx="3765">
                  <c:v>61.6</c:v>
                </c:pt>
                <c:pt idx="3766">
                  <c:v>62.280000000000008</c:v>
                </c:pt>
                <c:pt idx="3767">
                  <c:v>61.739999999999995</c:v>
                </c:pt>
                <c:pt idx="3768">
                  <c:v>62.36</c:v>
                </c:pt>
                <c:pt idx="3769">
                  <c:v>62.44</c:v>
                </c:pt>
                <c:pt idx="3770">
                  <c:v>61.679999999999993</c:v>
                </c:pt>
                <c:pt idx="3771">
                  <c:v>61.660000000000004</c:v>
                </c:pt>
                <c:pt idx="3772">
                  <c:v>62.559999999999988</c:v>
                </c:pt>
                <c:pt idx="3773">
                  <c:v>62.180000000000007</c:v>
                </c:pt>
                <c:pt idx="3774">
                  <c:v>62.02</c:v>
                </c:pt>
                <c:pt idx="3775">
                  <c:v>63.4</c:v>
                </c:pt>
                <c:pt idx="3776">
                  <c:v>63.879999999999995</c:v>
                </c:pt>
                <c:pt idx="3777">
                  <c:v>63.2</c:v>
                </c:pt>
                <c:pt idx="3778">
                  <c:v>62.580000000000005</c:v>
                </c:pt>
                <c:pt idx="3779">
                  <c:v>64.419999999999987</c:v>
                </c:pt>
                <c:pt idx="3780">
                  <c:v>64.759999999999991</c:v>
                </c:pt>
                <c:pt idx="3781">
                  <c:v>63.320000000000007</c:v>
                </c:pt>
                <c:pt idx="3782">
                  <c:v>63.859999999999992</c:v>
                </c:pt>
                <c:pt idx="3783">
                  <c:v>64</c:v>
                </c:pt>
                <c:pt idx="3784">
                  <c:v>63.959999999999994</c:v>
                </c:pt>
                <c:pt idx="3785">
                  <c:v>62.779999999999994</c:v>
                </c:pt>
                <c:pt idx="3786">
                  <c:v>63.46</c:v>
                </c:pt>
                <c:pt idx="3787">
                  <c:v>62.660000000000004</c:v>
                </c:pt>
                <c:pt idx="3788">
                  <c:v>64.38</c:v>
                </c:pt>
                <c:pt idx="3789">
                  <c:v>64.66</c:v>
                </c:pt>
                <c:pt idx="3790">
                  <c:v>64.099999999999994</c:v>
                </c:pt>
                <c:pt idx="3791">
                  <c:v>64.959999999999994</c:v>
                </c:pt>
                <c:pt idx="3792">
                  <c:v>64.88000000000001</c:v>
                </c:pt>
                <c:pt idx="3793">
                  <c:v>63.36</c:v>
                </c:pt>
                <c:pt idx="3794">
                  <c:v>65.140000000000015</c:v>
                </c:pt>
                <c:pt idx="3795">
                  <c:v>65.179999999999993</c:v>
                </c:pt>
                <c:pt idx="3796">
                  <c:v>64.900000000000006</c:v>
                </c:pt>
                <c:pt idx="3797">
                  <c:v>63.08</c:v>
                </c:pt>
                <c:pt idx="3798">
                  <c:v>63.02</c:v>
                </c:pt>
                <c:pt idx="3799">
                  <c:v>63.839999999999996</c:v>
                </c:pt>
                <c:pt idx="3800">
                  <c:v>63.94</c:v>
                </c:pt>
                <c:pt idx="3801">
                  <c:v>63.919999999999995</c:v>
                </c:pt>
                <c:pt idx="3802">
                  <c:v>62.339999999999996</c:v>
                </c:pt>
                <c:pt idx="3803">
                  <c:v>62.660000000000004</c:v>
                </c:pt>
                <c:pt idx="3804">
                  <c:v>62.86</c:v>
                </c:pt>
                <c:pt idx="3805">
                  <c:v>62.339999999999996</c:v>
                </c:pt>
                <c:pt idx="3806">
                  <c:v>61.839999999999996</c:v>
                </c:pt>
                <c:pt idx="3807">
                  <c:v>61.54</c:v>
                </c:pt>
                <c:pt idx="3808">
                  <c:v>61.6</c:v>
                </c:pt>
                <c:pt idx="3809">
                  <c:v>61.64</c:v>
                </c:pt>
                <c:pt idx="3810">
                  <c:v>60.86</c:v>
                </c:pt>
                <c:pt idx="3811">
                  <c:v>60.54</c:v>
                </c:pt>
                <c:pt idx="3812">
                  <c:v>59.320000000000007</c:v>
                </c:pt>
                <c:pt idx="3813">
                  <c:v>60.339999999999996</c:v>
                </c:pt>
                <c:pt idx="3814">
                  <c:v>60.239999999999995</c:v>
                </c:pt>
                <c:pt idx="3815">
                  <c:v>60.54</c:v>
                </c:pt>
                <c:pt idx="3816">
                  <c:v>60.879999999999995</c:v>
                </c:pt>
                <c:pt idx="3817">
                  <c:v>60.519999999999996</c:v>
                </c:pt>
                <c:pt idx="3818">
                  <c:v>60.02</c:v>
                </c:pt>
                <c:pt idx="3819">
                  <c:v>60.440000000000012</c:v>
                </c:pt>
                <c:pt idx="3820">
                  <c:v>61.04</c:v>
                </c:pt>
                <c:pt idx="3821">
                  <c:v>61.08</c:v>
                </c:pt>
                <c:pt idx="3822">
                  <c:v>60.519999999999996</c:v>
                </c:pt>
                <c:pt idx="3823">
                  <c:v>61.239999999999995</c:v>
                </c:pt>
                <c:pt idx="3824">
                  <c:v>61.339999999999996</c:v>
                </c:pt>
                <c:pt idx="3825">
                  <c:v>60.88000000000001</c:v>
                </c:pt>
                <c:pt idx="3826">
                  <c:v>61.220000000000006</c:v>
                </c:pt>
                <c:pt idx="3827">
                  <c:v>61.339999999999996</c:v>
                </c:pt>
                <c:pt idx="3828">
                  <c:v>61.54</c:v>
                </c:pt>
                <c:pt idx="3829">
                  <c:v>61.879999999999995</c:v>
                </c:pt>
                <c:pt idx="3830">
                  <c:v>61.279999999999994</c:v>
                </c:pt>
                <c:pt idx="3831">
                  <c:v>60.6</c:v>
                </c:pt>
                <c:pt idx="3832">
                  <c:v>63.180000000000007</c:v>
                </c:pt>
                <c:pt idx="3833">
                  <c:v>64.34</c:v>
                </c:pt>
                <c:pt idx="3834">
                  <c:v>65</c:v>
                </c:pt>
                <c:pt idx="3835">
                  <c:v>65.760000000000005</c:v>
                </c:pt>
                <c:pt idx="3836">
                  <c:v>65.11999999999999</c:v>
                </c:pt>
                <c:pt idx="3837">
                  <c:v>64.599999999999994</c:v>
                </c:pt>
                <c:pt idx="3838">
                  <c:v>65.72</c:v>
                </c:pt>
                <c:pt idx="3839">
                  <c:v>66.78</c:v>
                </c:pt>
                <c:pt idx="3840">
                  <c:v>67.52000000000001</c:v>
                </c:pt>
                <c:pt idx="3841">
                  <c:v>66.92</c:v>
                </c:pt>
                <c:pt idx="3842">
                  <c:v>66.52</c:v>
                </c:pt>
                <c:pt idx="3843">
                  <c:v>67.62</c:v>
                </c:pt>
                <c:pt idx="3844">
                  <c:v>67.299999999999983</c:v>
                </c:pt>
                <c:pt idx="3845">
                  <c:v>67.22</c:v>
                </c:pt>
                <c:pt idx="3846">
                  <c:v>66.939999999999984</c:v>
                </c:pt>
                <c:pt idx="3847">
                  <c:v>66.28</c:v>
                </c:pt>
                <c:pt idx="3848">
                  <c:v>66.47999999999999</c:v>
                </c:pt>
                <c:pt idx="3849">
                  <c:v>65.84</c:v>
                </c:pt>
                <c:pt idx="3850">
                  <c:v>64.78</c:v>
                </c:pt>
                <c:pt idx="3851">
                  <c:v>63.440000000000012</c:v>
                </c:pt>
                <c:pt idx="3852">
                  <c:v>61.679999999999993</c:v>
                </c:pt>
                <c:pt idx="3853">
                  <c:v>60.11999999999999</c:v>
                </c:pt>
                <c:pt idx="3854">
                  <c:v>57.92</c:v>
                </c:pt>
                <c:pt idx="3855">
                  <c:v>55.839999999999996</c:v>
                </c:pt>
                <c:pt idx="3856">
                  <c:v>57.779999999999994</c:v>
                </c:pt>
                <c:pt idx="3857">
                  <c:v>58</c:v>
                </c:pt>
                <c:pt idx="3858">
                  <c:v>57.88000000000001</c:v>
                </c:pt>
                <c:pt idx="3859">
                  <c:v>57.5</c:v>
                </c:pt>
                <c:pt idx="3860">
                  <c:v>57.260000000000005</c:v>
                </c:pt>
                <c:pt idx="3861">
                  <c:v>57.779999999999994</c:v>
                </c:pt>
                <c:pt idx="3862">
                  <c:v>57.2</c:v>
                </c:pt>
                <c:pt idx="3863">
                  <c:v>56.759999999999991</c:v>
                </c:pt>
                <c:pt idx="3864">
                  <c:v>56.160000000000004</c:v>
                </c:pt>
                <c:pt idx="3865">
                  <c:v>55.879999999999995</c:v>
                </c:pt>
                <c:pt idx="3866">
                  <c:v>55.459999999999994</c:v>
                </c:pt>
                <c:pt idx="3867">
                  <c:v>57.879999999999995</c:v>
                </c:pt>
                <c:pt idx="3868">
                  <c:v>59.679999999999993</c:v>
                </c:pt>
                <c:pt idx="3869">
                  <c:v>58.980000000000004</c:v>
                </c:pt>
                <c:pt idx="3870">
                  <c:v>60.220000000000006</c:v>
                </c:pt>
                <c:pt idx="3871">
                  <c:v>59.9</c:v>
                </c:pt>
                <c:pt idx="3872">
                  <c:v>58.480000000000004</c:v>
                </c:pt>
                <c:pt idx="3873">
                  <c:v>58.580000000000005</c:v>
                </c:pt>
                <c:pt idx="3874">
                  <c:v>58.06</c:v>
                </c:pt>
                <c:pt idx="3875">
                  <c:v>53.86</c:v>
                </c:pt>
                <c:pt idx="3876">
                  <c:v>52.48</c:v>
                </c:pt>
                <c:pt idx="3877">
                  <c:v>52.58</c:v>
                </c:pt>
                <c:pt idx="3878">
                  <c:v>51.099999999999994</c:v>
                </c:pt>
                <c:pt idx="3879">
                  <c:v>47.260000000000005</c:v>
                </c:pt>
                <c:pt idx="3880">
                  <c:v>45.22</c:v>
                </c:pt>
                <c:pt idx="3881">
                  <c:v>43.96</c:v>
                </c:pt>
                <c:pt idx="3882">
                  <c:v>42.980000000000004</c:v>
                </c:pt>
                <c:pt idx="3883">
                  <c:v>45.06</c:v>
                </c:pt>
                <c:pt idx="3884">
                  <c:v>43.9</c:v>
                </c:pt>
                <c:pt idx="3885">
                  <c:v>45.480000000000004</c:v>
                </c:pt>
                <c:pt idx="3886">
                  <c:v>51.56</c:v>
                </c:pt>
                <c:pt idx="3887">
                  <c:v>50.76</c:v>
                </c:pt>
                <c:pt idx="3888">
                  <c:v>52.620000000000005</c:v>
                </c:pt>
                <c:pt idx="3889">
                  <c:v>53.719999999999992</c:v>
                </c:pt>
                <c:pt idx="3890">
                  <c:v>54.52</c:v>
                </c:pt>
                <c:pt idx="3891">
                  <c:v>54.9</c:v>
                </c:pt>
                <c:pt idx="3892">
                  <c:v>56.379999999999995</c:v>
                </c:pt>
                <c:pt idx="3893">
                  <c:v>56.02</c:v>
                </c:pt>
                <c:pt idx="3894">
                  <c:v>56.2</c:v>
                </c:pt>
                <c:pt idx="3895">
                  <c:v>59.38000000000001</c:v>
                </c:pt>
                <c:pt idx="3896">
                  <c:v>60.48</c:v>
                </c:pt>
                <c:pt idx="3897">
                  <c:v>62.96</c:v>
                </c:pt>
                <c:pt idx="3898">
                  <c:v>64.059999999999988</c:v>
                </c:pt>
                <c:pt idx="3899">
                  <c:v>65.599999999999994</c:v>
                </c:pt>
                <c:pt idx="3900">
                  <c:v>66.02000000000001</c:v>
                </c:pt>
                <c:pt idx="3901">
                  <c:v>66.400000000000006</c:v>
                </c:pt>
                <c:pt idx="3902">
                  <c:v>66.400000000000006</c:v>
                </c:pt>
                <c:pt idx="3903">
                  <c:v>66.2</c:v>
                </c:pt>
                <c:pt idx="3904">
                  <c:v>65.28</c:v>
                </c:pt>
                <c:pt idx="3905">
                  <c:v>65.34</c:v>
                </c:pt>
                <c:pt idx="3906">
                  <c:v>64.959999999999994</c:v>
                </c:pt>
                <c:pt idx="3907">
                  <c:v>64.960000000000008</c:v>
                </c:pt>
                <c:pt idx="3908">
                  <c:v>63.260000000000005</c:v>
                </c:pt>
                <c:pt idx="3909">
                  <c:v>61.52</c:v>
                </c:pt>
                <c:pt idx="3910">
                  <c:v>59.219999999999992</c:v>
                </c:pt>
                <c:pt idx="3911">
                  <c:v>58.019999999999996</c:v>
                </c:pt>
                <c:pt idx="3912">
                  <c:v>56.3</c:v>
                </c:pt>
                <c:pt idx="3922">
                  <c:v>52.075000000000003</c:v>
                </c:pt>
                <c:pt idx="3923">
                  <c:v>50.44</c:v>
                </c:pt>
                <c:pt idx="3924">
                  <c:v>49.18</c:v>
                </c:pt>
                <c:pt idx="3925">
                  <c:v>47.559999999999995</c:v>
                </c:pt>
                <c:pt idx="3926">
                  <c:v>46.42</c:v>
                </c:pt>
                <c:pt idx="3927">
                  <c:v>45.42</c:v>
                </c:pt>
                <c:pt idx="3928">
                  <c:v>45.42</c:v>
                </c:pt>
                <c:pt idx="3929">
                  <c:v>45.280000000000008</c:v>
                </c:pt>
                <c:pt idx="3930">
                  <c:v>44.5</c:v>
                </c:pt>
                <c:pt idx="3931">
                  <c:v>44.160000000000004</c:v>
                </c:pt>
                <c:pt idx="3932">
                  <c:v>43.980000000000004</c:v>
                </c:pt>
                <c:pt idx="3933">
                  <c:v>43.519999999999996</c:v>
                </c:pt>
                <c:pt idx="3934">
                  <c:v>42.88</c:v>
                </c:pt>
                <c:pt idx="3935">
                  <c:v>42.54</c:v>
                </c:pt>
                <c:pt idx="3936">
                  <c:v>42.260000000000005</c:v>
                </c:pt>
                <c:pt idx="3937">
                  <c:v>41.500000000000007</c:v>
                </c:pt>
                <c:pt idx="3938">
                  <c:v>41.36</c:v>
                </c:pt>
                <c:pt idx="3939">
                  <c:v>41.220000000000006</c:v>
                </c:pt>
                <c:pt idx="3940">
                  <c:v>40.46</c:v>
                </c:pt>
                <c:pt idx="3941">
                  <c:v>40.6</c:v>
                </c:pt>
                <c:pt idx="3942">
                  <c:v>40.660000000000004</c:v>
                </c:pt>
                <c:pt idx="3943">
                  <c:v>40.42</c:v>
                </c:pt>
                <c:pt idx="3944">
                  <c:v>40.94</c:v>
                </c:pt>
                <c:pt idx="3945">
                  <c:v>41.14</c:v>
                </c:pt>
                <c:pt idx="3946">
                  <c:v>40.82</c:v>
                </c:pt>
                <c:pt idx="3947">
                  <c:v>40.1</c:v>
                </c:pt>
                <c:pt idx="3948">
                  <c:v>39.779999999999994</c:v>
                </c:pt>
                <c:pt idx="3949">
                  <c:v>39.220000000000006</c:v>
                </c:pt>
                <c:pt idx="3950">
                  <c:v>38.5</c:v>
                </c:pt>
                <c:pt idx="3951">
                  <c:v>38.880000000000003</c:v>
                </c:pt>
                <c:pt idx="3952">
                  <c:v>39.520000000000003</c:v>
                </c:pt>
                <c:pt idx="3953">
                  <c:v>38.92</c:v>
                </c:pt>
                <c:pt idx="3954">
                  <c:v>39.18</c:v>
                </c:pt>
                <c:pt idx="3955">
                  <c:v>38.520000000000003</c:v>
                </c:pt>
                <c:pt idx="3956">
                  <c:v>37.94</c:v>
                </c:pt>
                <c:pt idx="3957">
                  <c:v>37.160000000000004</c:v>
                </c:pt>
                <c:pt idx="3958">
                  <c:v>35.779999999999994</c:v>
                </c:pt>
                <c:pt idx="3959">
                  <c:v>34.96</c:v>
                </c:pt>
                <c:pt idx="3960">
                  <c:v>34</c:v>
                </c:pt>
                <c:pt idx="3961">
                  <c:v>32.980000000000004</c:v>
                </c:pt>
                <c:pt idx="3962">
                  <c:v>33.119999999999997</c:v>
                </c:pt>
                <c:pt idx="3963">
                  <c:v>33.54</c:v>
                </c:pt>
                <c:pt idx="3964">
                  <c:v>33.799999999999997</c:v>
                </c:pt>
                <c:pt idx="3965">
                  <c:v>34</c:v>
                </c:pt>
                <c:pt idx="3966">
                  <c:v>33.74</c:v>
                </c:pt>
                <c:pt idx="3967">
                  <c:v>33.64</c:v>
                </c:pt>
                <c:pt idx="3968">
                  <c:v>33.1</c:v>
                </c:pt>
                <c:pt idx="3969">
                  <c:v>32.559999999999995</c:v>
                </c:pt>
                <c:pt idx="3970">
                  <c:v>32.58</c:v>
                </c:pt>
                <c:pt idx="3971">
                  <c:v>32.22</c:v>
                </c:pt>
                <c:pt idx="3972">
                  <c:v>32.160000000000011</c:v>
                </c:pt>
                <c:pt idx="3973">
                  <c:v>31.52</c:v>
                </c:pt>
                <c:pt idx="3974">
                  <c:v>31.4</c:v>
                </c:pt>
                <c:pt idx="3975">
                  <c:v>30.9</c:v>
                </c:pt>
                <c:pt idx="3976">
                  <c:v>30.82</c:v>
                </c:pt>
                <c:pt idx="3977">
                  <c:v>30.420000000000005</c:v>
                </c:pt>
                <c:pt idx="3978">
                  <c:v>30.419999999999998</c:v>
                </c:pt>
                <c:pt idx="3979">
                  <c:v>29.7</c:v>
                </c:pt>
                <c:pt idx="3980">
                  <c:v>29.28</c:v>
                </c:pt>
                <c:pt idx="3981">
                  <c:v>28.639999999999997</c:v>
                </c:pt>
                <c:pt idx="3982">
                  <c:v>27.76</c:v>
                </c:pt>
                <c:pt idx="3983">
                  <c:v>26.2</c:v>
                </c:pt>
                <c:pt idx="3984">
                  <c:v>25.78</c:v>
                </c:pt>
                <c:pt idx="3985">
                  <c:v>24.56</c:v>
                </c:pt>
                <c:pt idx="3986">
                  <c:v>24.18</c:v>
                </c:pt>
                <c:pt idx="3987">
                  <c:v>23.62</c:v>
                </c:pt>
                <c:pt idx="3988">
                  <c:v>23.28</c:v>
                </c:pt>
                <c:pt idx="3989">
                  <c:v>21.88</c:v>
                </c:pt>
                <c:pt idx="3990">
                  <c:v>20.96</c:v>
                </c:pt>
                <c:pt idx="3991">
                  <c:v>20.9</c:v>
                </c:pt>
                <c:pt idx="3992">
                  <c:v>20.56</c:v>
                </c:pt>
                <c:pt idx="3993">
                  <c:v>20.8</c:v>
                </c:pt>
                <c:pt idx="3994">
                  <c:v>20.92</c:v>
                </c:pt>
                <c:pt idx="3995">
                  <c:v>20.979999999999997</c:v>
                </c:pt>
                <c:pt idx="3996">
                  <c:v>20.9</c:v>
                </c:pt>
                <c:pt idx="3997">
                  <c:v>20.78</c:v>
                </c:pt>
                <c:pt idx="3998">
                  <c:v>21.18</c:v>
                </c:pt>
                <c:pt idx="3999">
                  <c:v>21.880000000000003</c:v>
                </c:pt>
                <c:pt idx="4000">
                  <c:v>22.580000000000002</c:v>
                </c:pt>
                <c:pt idx="4001">
                  <c:v>23.160000000000004</c:v>
                </c:pt>
                <c:pt idx="4002">
                  <c:v>22.9</c:v>
                </c:pt>
                <c:pt idx="4003">
                  <c:v>22.48</c:v>
                </c:pt>
                <c:pt idx="4004">
                  <c:v>21.919999999999998</c:v>
                </c:pt>
                <c:pt idx="4005">
                  <c:v>21.82</c:v>
                </c:pt>
                <c:pt idx="4006">
                  <c:v>21.800000000000004</c:v>
                </c:pt>
                <c:pt idx="4007">
                  <c:v>21.840000000000003</c:v>
                </c:pt>
                <c:pt idx="4008">
                  <c:v>21.36</c:v>
                </c:pt>
                <c:pt idx="4009">
                  <c:v>21.419999999999998</c:v>
                </c:pt>
                <c:pt idx="4010">
                  <c:v>21.560000000000002</c:v>
                </c:pt>
                <c:pt idx="4011">
                  <c:v>22.3</c:v>
                </c:pt>
                <c:pt idx="4012">
                  <c:v>22.28</c:v>
                </c:pt>
                <c:pt idx="4013">
                  <c:v>22.46</c:v>
                </c:pt>
                <c:pt idx="4014">
                  <c:v>22.96</c:v>
                </c:pt>
                <c:pt idx="4015">
                  <c:v>23.24</c:v>
                </c:pt>
                <c:pt idx="4016">
                  <c:v>24.02</c:v>
                </c:pt>
                <c:pt idx="4017">
                  <c:v>24.46</c:v>
                </c:pt>
                <c:pt idx="4018">
                  <c:v>25.7</c:v>
                </c:pt>
                <c:pt idx="4019">
                  <c:v>26.919999999999998</c:v>
                </c:pt>
                <c:pt idx="4020">
                  <c:v>28.560000000000002</c:v>
                </c:pt>
                <c:pt idx="4021">
                  <c:v>29.2</c:v>
                </c:pt>
                <c:pt idx="4022">
                  <c:v>29.540000000000003</c:v>
                </c:pt>
                <c:pt idx="4023">
                  <c:v>30.5</c:v>
                </c:pt>
                <c:pt idx="4024">
                  <c:v>31.5</c:v>
                </c:pt>
                <c:pt idx="4025">
                  <c:v>32.86</c:v>
                </c:pt>
                <c:pt idx="4026">
                  <c:v>33.220000000000006</c:v>
                </c:pt>
                <c:pt idx="4027">
                  <c:v>34.159999999999997</c:v>
                </c:pt>
                <c:pt idx="4028">
                  <c:v>34.6</c:v>
                </c:pt>
                <c:pt idx="4029">
                  <c:v>35.08</c:v>
                </c:pt>
                <c:pt idx="4030">
                  <c:v>35.680000000000007</c:v>
                </c:pt>
                <c:pt idx="4031">
                  <c:v>35.54</c:v>
                </c:pt>
                <c:pt idx="4032">
                  <c:v>35.6</c:v>
                </c:pt>
                <c:pt idx="4033">
                  <c:v>35.58</c:v>
                </c:pt>
                <c:pt idx="4034">
                  <c:v>36.019999999999996</c:v>
                </c:pt>
                <c:pt idx="4035">
                  <c:v>36.42</c:v>
                </c:pt>
                <c:pt idx="4036">
                  <c:v>36.6</c:v>
                </c:pt>
                <c:pt idx="4037">
                  <c:v>36.779999999999994</c:v>
                </c:pt>
                <c:pt idx="4038">
                  <c:v>37</c:v>
                </c:pt>
                <c:pt idx="4039">
                  <c:v>37.299999999999997</c:v>
                </c:pt>
                <c:pt idx="4040">
                  <c:v>37.339999999999996</c:v>
                </c:pt>
                <c:pt idx="4041">
                  <c:v>38.119999999999997</c:v>
                </c:pt>
                <c:pt idx="4042">
                  <c:v>38.279999999999994</c:v>
                </c:pt>
                <c:pt idx="4043">
                  <c:v>38.959999999999994</c:v>
                </c:pt>
                <c:pt idx="4044">
                  <c:v>38.980000000000004</c:v>
                </c:pt>
                <c:pt idx="4045">
                  <c:v>39.619999999999997</c:v>
                </c:pt>
                <c:pt idx="4046">
                  <c:v>39.1</c:v>
                </c:pt>
                <c:pt idx="4047">
                  <c:v>39.379999999999995</c:v>
                </c:pt>
                <c:pt idx="4048">
                  <c:v>39.04</c:v>
                </c:pt>
                <c:pt idx="4049">
                  <c:v>39.72</c:v>
                </c:pt>
                <c:pt idx="4050">
                  <c:v>40.04</c:v>
                </c:pt>
                <c:pt idx="4051">
                  <c:v>40.300000000000004</c:v>
                </c:pt>
                <c:pt idx="4052">
                  <c:v>40.700000000000003</c:v>
                </c:pt>
                <c:pt idx="4053">
                  <c:v>41.04</c:v>
                </c:pt>
                <c:pt idx="4054">
                  <c:v>41.2</c:v>
                </c:pt>
                <c:pt idx="4055">
                  <c:v>40.86</c:v>
                </c:pt>
                <c:pt idx="4056">
                  <c:v>40.68</c:v>
                </c:pt>
                <c:pt idx="4057">
                  <c:v>40.480000000000004</c:v>
                </c:pt>
                <c:pt idx="4058">
                  <c:v>40.22</c:v>
                </c:pt>
                <c:pt idx="4059">
                  <c:v>40.32</c:v>
                </c:pt>
                <c:pt idx="4060">
                  <c:v>40.219999999999992</c:v>
                </c:pt>
                <c:pt idx="4061">
                  <c:v>39.619999999999997</c:v>
                </c:pt>
                <c:pt idx="4062">
                  <c:v>39.839999999999996</c:v>
                </c:pt>
                <c:pt idx="4063">
                  <c:v>39.620000000000005</c:v>
                </c:pt>
                <c:pt idx="4064">
                  <c:v>39.339999999999996</c:v>
                </c:pt>
                <c:pt idx="4065">
                  <c:v>39.96</c:v>
                </c:pt>
                <c:pt idx="4066">
                  <c:v>39.82</c:v>
                </c:pt>
                <c:pt idx="4067">
                  <c:v>40.08</c:v>
                </c:pt>
                <c:pt idx="4068">
                  <c:v>39.700000000000003</c:v>
                </c:pt>
                <c:pt idx="4069">
                  <c:v>39.519999999999996</c:v>
                </c:pt>
                <c:pt idx="4070">
                  <c:v>39.700000000000003</c:v>
                </c:pt>
                <c:pt idx="4071">
                  <c:v>39.64</c:v>
                </c:pt>
                <c:pt idx="4072">
                  <c:v>39.160000000000004</c:v>
                </c:pt>
                <c:pt idx="4073">
                  <c:v>38.739999999999995</c:v>
                </c:pt>
                <c:pt idx="4074">
                  <c:v>38.820000000000007</c:v>
                </c:pt>
                <c:pt idx="4075">
                  <c:v>39.879999999999995</c:v>
                </c:pt>
                <c:pt idx="4076">
                  <c:v>40.08</c:v>
                </c:pt>
                <c:pt idx="4077">
                  <c:v>40.459999999999994</c:v>
                </c:pt>
                <c:pt idx="4078">
                  <c:v>41.46</c:v>
                </c:pt>
                <c:pt idx="4079">
                  <c:v>40.72</c:v>
                </c:pt>
                <c:pt idx="4080">
                  <c:v>41.519999999999996</c:v>
                </c:pt>
                <c:pt idx="4081">
                  <c:v>40.660000000000004</c:v>
                </c:pt>
                <c:pt idx="4082">
                  <c:v>41.280000000000008</c:v>
                </c:pt>
                <c:pt idx="4083">
                  <c:v>42.96</c:v>
                </c:pt>
                <c:pt idx="4084">
                  <c:v>44.38</c:v>
                </c:pt>
                <c:pt idx="4085">
                  <c:v>44.72</c:v>
                </c:pt>
                <c:pt idx="4086">
                  <c:v>45.12</c:v>
                </c:pt>
                <c:pt idx="4087">
                  <c:v>46.260000000000005</c:v>
                </c:pt>
                <c:pt idx="4088">
                  <c:v>48.02</c:v>
                </c:pt>
                <c:pt idx="4089">
                  <c:v>48.61999999999999</c:v>
                </c:pt>
                <c:pt idx="4090">
                  <c:v>48.839999999999996</c:v>
                </c:pt>
                <c:pt idx="4091">
                  <c:v>48.54</c:v>
                </c:pt>
                <c:pt idx="4092">
                  <c:v>46.820000000000007</c:v>
                </c:pt>
                <c:pt idx="4093">
                  <c:v>44.839999999999996</c:v>
                </c:pt>
                <c:pt idx="4094">
                  <c:v>46.540000000000006</c:v>
                </c:pt>
                <c:pt idx="4095">
                  <c:v>47.02</c:v>
                </c:pt>
                <c:pt idx="4096">
                  <c:v>46.64</c:v>
                </c:pt>
                <c:pt idx="4097">
                  <c:v>44.779999999999994</c:v>
                </c:pt>
                <c:pt idx="4098">
                  <c:v>45.42</c:v>
                </c:pt>
                <c:pt idx="4099">
                  <c:v>45.98</c:v>
                </c:pt>
                <c:pt idx="4100">
                  <c:v>47.58</c:v>
                </c:pt>
                <c:pt idx="4101">
                  <c:v>48.6</c:v>
                </c:pt>
                <c:pt idx="4102">
                  <c:v>48.82</c:v>
                </c:pt>
                <c:pt idx="4103">
                  <c:v>48.9</c:v>
                </c:pt>
                <c:pt idx="4104">
                  <c:v>47.94</c:v>
                </c:pt>
                <c:pt idx="4105">
                  <c:v>46.3</c:v>
                </c:pt>
                <c:pt idx="4106">
                  <c:v>47.02</c:v>
                </c:pt>
                <c:pt idx="4107">
                  <c:v>46</c:v>
                </c:pt>
                <c:pt idx="4108">
                  <c:v>47.160000000000004</c:v>
                </c:pt>
                <c:pt idx="4109">
                  <c:v>46.34</c:v>
                </c:pt>
                <c:pt idx="4110">
                  <c:v>49.300000000000004</c:v>
                </c:pt>
                <c:pt idx="4111">
                  <c:v>49.6</c:v>
                </c:pt>
                <c:pt idx="4112">
                  <c:v>48.900000000000006</c:v>
                </c:pt>
                <c:pt idx="4113">
                  <c:v>48.440000000000005</c:v>
                </c:pt>
                <c:pt idx="4114">
                  <c:v>49.519999999999996</c:v>
                </c:pt>
                <c:pt idx="4115">
                  <c:v>50.5</c:v>
                </c:pt>
                <c:pt idx="4116">
                  <c:v>49.42</c:v>
                </c:pt>
                <c:pt idx="4117">
                  <c:v>48.300000000000004</c:v>
                </c:pt>
                <c:pt idx="4118">
                  <c:v>47.480000000000004</c:v>
                </c:pt>
                <c:pt idx="4119">
                  <c:v>42.66</c:v>
                </c:pt>
                <c:pt idx="4120">
                  <c:v>41.96</c:v>
                </c:pt>
                <c:pt idx="4121">
                  <c:v>40.42</c:v>
                </c:pt>
                <c:pt idx="4122">
                  <c:v>38.519999999999996</c:v>
                </c:pt>
                <c:pt idx="4123">
                  <c:v>36.660000000000004</c:v>
                </c:pt>
                <c:pt idx="4124">
                  <c:v>35.96</c:v>
                </c:pt>
                <c:pt idx="4125">
                  <c:v>36.04</c:v>
                </c:pt>
                <c:pt idx="4126">
                  <c:v>35.260000000000005</c:v>
                </c:pt>
                <c:pt idx="4127">
                  <c:v>34.92</c:v>
                </c:pt>
                <c:pt idx="4128">
                  <c:v>34.840000000000003</c:v>
                </c:pt>
                <c:pt idx="4129">
                  <c:v>33.64</c:v>
                </c:pt>
                <c:pt idx="4130">
                  <c:v>33.94</c:v>
                </c:pt>
                <c:pt idx="4131">
                  <c:v>34.760000000000005</c:v>
                </c:pt>
                <c:pt idx="4132">
                  <c:v>34.760000000000005</c:v>
                </c:pt>
                <c:pt idx="4133">
                  <c:v>35.36</c:v>
                </c:pt>
                <c:pt idx="4134">
                  <c:v>35.36</c:v>
                </c:pt>
                <c:pt idx="4135">
                  <c:v>34.739999999999995</c:v>
                </c:pt>
                <c:pt idx="4136">
                  <c:v>35.519999999999996</c:v>
                </c:pt>
                <c:pt idx="4137">
                  <c:v>35.82</c:v>
                </c:pt>
                <c:pt idx="4138">
                  <c:v>35.739999999999995</c:v>
                </c:pt>
                <c:pt idx="4139">
                  <c:v>36.040000000000006</c:v>
                </c:pt>
                <c:pt idx="4140">
                  <c:v>36.260000000000005</c:v>
                </c:pt>
                <c:pt idx="4141">
                  <c:v>36.28</c:v>
                </c:pt>
                <c:pt idx="4142">
                  <c:v>36.700000000000003</c:v>
                </c:pt>
                <c:pt idx="4143">
                  <c:v>36.64</c:v>
                </c:pt>
                <c:pt idx="4144">
                  <c:v>36.160000000000004</c:v>
                </c:pt>
                <c:pt idx="4145">
                  <c:v>36.28</c:v>
                </c:pt>
                <c:pt idx="4146">
                  <c:v>36.28</c:v>
                </c:pt>
                <c:pt idx="4147">
                  <c:v>36.700000000000003</c:v>
                </c:pt>
                <c:pt idx="4148">
                  <c:v>36.5</c:v>
                </c:pt>
                <c:pt idx="4149">
                  <c:v>36.4</c:v>
                </c:pt>
                <c:pt idx="4150">
                  <c:v>36.299999999999997</c:v>
                </c:pt>
                <c:pt idx="4151">
                  <c:v>36.679999999999993</c:v>
                </c:pt>
                <c:pt idx="4152">
                  <c:v>36.519999999999996</c:v>
                </c:pt>
                <c:pt idx="4153">
                  <c:v>36.54</c:v>
                </c:pt>
                <c:pt idx="4154">
                  <c:v>36.24</c:v>
                </c:pt>
                <c:pt idx="4155">
                  <c:v>36.320000000000007</c:v>
                </c:pt>
                <c:pt idx="4156">
                  <c:v>36.700000000000003</c:v>
                </c:pt>
                <c:pt idx="4157">
                  <c:v>36.54</c:v>
                </c:pt>
                <c:pt idx="4158">
                  <c:v>36.14</c:v>
                </c:pt>
                <c:pt idx="4159">
                  <c:v>35.64</c:v>
                </c:pt>
                <c:pt idx="4160">
                  <c:v>35.56</c:v>
                </c:pt>
                <c:pt idx="4161">
                  <c:v>35.24</c:v>
                </c:pt>
                <c:pt idx="4162">
                  <c:v>35.059999999999995</c:v>
                </c:pt>
                <c:pt idx="4163">
                  <c:v>34.840000000000003</c:v>
                </c:pt>
                <c:pt idx="4164">
                  <c:v>34.68</c:v>
                </c:pt>
                <c:pt idx="4165">
                  <c:v>34.46</c:v>
                </c:pt>
                <c:pt idx="4166">
                  <c:v>34.799999999999997</c:v>
                </c:pt>
                <c:pt idx="4167">
                  <c:v>34.160000000000004</c:v>
                </c:pt>
                <c:pt idx="4168">
                  <c:v>34.04</c:v>
                </c:pt>
                <c:pt idx="4169">
                  <c:v>33.380000000000003</c:v>
                </c:pt>
                <c:pt idx="4170">
                  <c:v>32.6</c:v>
                </c:pt>
                <c:pt idx="4171">
                  <c:v>32.660000000000004</c:v>
                </c:pt>
                <c:pt idx="4172">
                  <c:v>32.380000000000003</c:v>
                </c:pt>
                <c:pt idx="4173">
                  <c:v>32.160000000000004</c:v>
                </c:pt>
                <c:pt idx="4174">
                  <c:v>31.939999999999998</c:v>
                </c:pt>
                <c:pt idx="4175">
                  <c:v>31.559999999999995</c:v>
                </c:pt>
                <c:pt idx="4176">
                  <c:v>32.119999999999997</c:v>
                </c:pt>
                <c:pt idx="4177">
                  <c:v>31.459999999999997</c:v>
                </c:pt>
                <c:pt idx="4178">
                  <c:v>31.5</c:v>
                </c:pt>
                <c:pt idx="4179">
                  <c:v>31.380000000000003</c:v>
                </c:pt>
                <c:pt idx="4180">
                  <c:v>31.48</c:v>
                </c:pt>
                <c:pt idx="4181">
                  <c:v>31.46</c:v>
                </c:pt>
                <c:pt idx="4182">
                  <c:v>31.080000000000002</c:v>
                </c:pt>
                <c:pt idx="4183">
                  <c:v>30.959999999999997</c:v>
                </c:pt>
                <c:pt idx="4184">
                  <c:v>30.72</c:v>
                </c:pt>
                <c:pt idx="4185">
                  <c:v>30.68</c:v>
                </c:pt>
                <c:pt idx="4186">
                  <c:v>30.72</c:v>
                </c:pt>
                <c:pt idx="4187">
                  <c:v>30.24</c:v>
                </c:pt>
                <c:pt idx="4188">
                  <c:v>30.1</c:v>
                </c:pt>
                <c:pt idx="4189">
                  <c:v>30.28</c:v>
                </c:pt>
                <c:pt idx="4190">
                  <c:v>30.18</c:v>
                </c:pt>
                <c:pt idx="4191">
                  <c:v>29.639999999999997</c:v>
                </c:pt>
                <c:pt idx="4192">
                  <c:v>29.839999999999996</c:v>
                </c:pt>
                <c:pt idx="4193">
                  <c:v>29.639999999999997</c:v>
                </c:pt>
                <c:pt idx="4194">
                  <c:v>29.8</c:v>
                </c:pt>
                <c:pt idx="4195">
                  <c:v>29.619999999999997</c:v>
                </c:pt>
                <c:pt idx="4196">
                  <c:v>29.419999999999998</c:v>
                </c:pt>
                <c:pt idx="4197">
                  <c:v>29.560000000000002</c:v>
                </c:pt>
                <c:pt idx="4198">
                  <c:v>29.619999999999997</c:v>
                </c:pt>
                <c:pt idx="4199">
                  <c:v>29.439999999999998</c:v>
                </c:pt>
                <c:pt idx="4200">
                  <c:v>29.179999999999996</c:v>
                </c:pt>
                <c:pt idx="4201">
                  <c:v>29.119999999999997</c:v>
                </c:pt>
                <c:pt idx="4202">
                  <c:v>29.46</c:v>
                </c:pt>
                <c:pt idx="4203">
                  <c:v>29.68</c:v>
                </c:pt>
                <c:pt idx="4204">
                  <c:v>29.619999999999997</c:v>
                </c:pt>
                <c:pt idx="4205">
                  <c:v>30.060000000000002</c:v>
                </c:pt>
                <c:pt idx="4206">
                  <c:v>29.959999999999997</c:v>
                </c:pt>
                <c:pt idx="4207">
                  <c:v>29.840000000000003</c:v>
                </c:pt>
                <c:pt idx="4208">
                  <c:v>29.8</c:v>
                </c:pt>
                <c:pt idx="4209">
                  <c:v>29.940000000000005</c:v>
                </c:pt>
                <c:pt idx="4210">
                  <c:v>30.159999999999997</c:v>
                </c:pt>
                <c:pt idx="4211">
                  <c:v>30.48</c:v>
                </c:pt>
                <c:pt idx="4212">
                  <c:v>30.32</c:v>
                </c:pt>
                <c:pt idx="4213">
                  <c:v>30.439999999999998</c:v>
                </c:pt>
                <c:pt idx="4214">
                  <c:v>29.9</c:v>
                </c:pt>
                <c:pt idx="4215">
                  <c:v>30.2</c:v>
                </c:pt>
                <c:pt idx="4216">
                  <c:v>30.020000000000003</c:v>
                </c:pt>
                <c:pt idx="4217">
                  <c:v>30.18</c:v>
                </c:pt>
                <c:pt idx="4218">
                  <c:v>30.24</c:v>
                </c:pt>
                <c:pt idx="4219">
                  <c:v>30.2</c:v>
                </c:pt>
                <c:pt idx="4220">
                  <c:v>29.98</c:v>
                </c:pt>
                <c:pt idx="4221">
                  <c:v>29.82</c:v>
                </c:pt>
                <c:pt idx="4222">
                  <c:v>30.28</c:v>
                </c:pt>
                <c:pt idx="4223">
                  <c:v>30</c:v>
                </c:pt>
                <c:pt idx="4224">
                  <c:v>29.98</c:v>
                </c:pt>
                <c:pt idx="4225">
                  <c:v>29.659999999999997</c:v>
                </c:pt>
                <c:pt idx="4226">
                  <c:v>29.839999999999996</c:v>
                </c:pt>
                <c:pt idx="4227">
                  <c:v>29.839999999999996</c:v>
                </c:pt>
                <c:pt idx="4228">
                  <c:v>29.98</c:v>
                </c:pt>
                <c:pt idx="4229">
                  <c:v>29.8</c:v>
                </c:pt>
                <c:pt idx="4230">
                  <c:v>29.4</c:v>
                </c:pt>
                <c:pt idx="4231">
                  <c:v>29.5</c:v>
                </c:pt>
                <c:pt idx="4232">
                  <c:v>29.46</c:v>
                </c:pt>
                <c:pt idx="4233">
                  <c:v>29.78</c:v>
                </c:pt>
                <c:pt idx="4234">
                  <c:v>29.24</c:v>
                </c:pt>
                <c:pt idx="4235">
                  <c:v>29.919999999999998</c:v>
                </c:pt>
                <c:pt idx="4236">
                  <c:v>28.939999999999998</c:v>
                </c:pt>
                <c:pt idx="4237">
                  <c:v>28.28</c:v>
                </c:pt>
                <c:pt idx="4238">
                  <c:v>28.060000000000002</c:v>
                </c:pt>
                <c:pt idx="4239">
                  <c:v>27.8</c:v>
                </c:pt>
                <c:pt idx="4240">
                  <c:v>27.82</c:v>
                </c:pt>
                <c:pt idx="4241">
                  <c:v>27.8</c:v>
                </c:pt>
                <c:pt idx="4242">
                  <c:v>27.3</c:v>
                </c:pt>
                <c:pt idx="4243">
                  <c:v>25.620000000000005</c:v>
                </c:pt>
                <c:pt idx="4244">
                  <c:v>23.740000000000002</c:v>
                </c:pt>
                <c:pt idx="4245">
                  <c:v>24.4</c:v>
                </c:pt>
                <c:pt idx="4246">
                  <c:v>24.5</c:v>
                </c:pt>
                <c:pt idx="4247">
                  <c:v>24.979999999999997</c:v>
                </c:pt>
                <c:pt idx="4248">
                  <c:v>24.32</c:v>
                </c:pt>
                <c:pt idx="4249">
                  <c:v>24.6</c:v>
                </c:pt>
                <c:pt idx="4250">
                  <c:v>24.3</c:v>
                </c:pt>
                <c:pt idx="4251">
                  <c:v>25</c:v>
                </c:pt>
                <c:pt idx="4252">
                  <c:v>25.059999999999995</c:v>
                </c:pt>
                <c:pt idx="4253">
                  <c:v>25.06</c:v>
                </c:pt>
                <c:pt idx="4254">
                  <c:v>24.82</c:v>
                </c:pt>
                <c:pt idx="4255">
                  <c:v>25.28</c:v>
                </c:pt>
                <c:pt idx="4256">
                  <c:v>25.419999999999998</c:v>
                </c:pt>
                <c:pt idx="4257">
                  <c:v>24.84</c:v>
                </c:pt>
                <c:pt idx="4258">
                  <c:v>24.72</c:v>
                </c:pt>
                <c:pt idx="4259">
                  <c:v>24.639999999999997</c:v>
                </c:pt>
                <c:pt idx="4260">
                  <c:v>24.560000000000002</c:v>
                </c:pt>
                <c:pt idx="4261">
                  <c:v>24.839999999999996</c:v>
                </c:pt>
                <c:pt idx="4262">
                  <c:v>24.5</c:v>
                </c:pt>
                <c:pt idx="4263">
                  <c:v>23.96</c:v>
                </c:pt>
                <c:pt idx="4264">
                  <c:v>24.320000000000004</c:v>
                </c:pt>
                <c:pt idx="4265">
                  <c:v>25.58</c:v>
                </c:pt>
                <c:pt idx="4266">
                  <c:v>26.020000000000003</c:v>
                </c:pt>
                <c:pt idx="4267">
                  <c:v>26.880000000000003</c:v>
                </c:pt>
                <c:pt idx="4268">
                  <c:v>27.119999999999997</c:v>
                </c:pt>
                <c:pt idx="4269">
                  <c:v>27.560000000000002</c:v>
                </c:pt>
                <c:pt idx="4270">
                  <c:v>27.619999999999997</c:v>
                </c:pt>
                <c:pt idx="4271">
                  <c:v>27.439999999999998</c:v>
                </c:pt>
                <c:pt idx="4272">
                  <c:v>28.3</c:v>
                </c:pt>
                <c:pt idx="4273">
                  <c:v>28.04</c:v>
                </c:pt>
                <c:pt idx="4274">
                  <c:v>27.52</c:v>
                </c:pt>
                <c:pt idx="4275">
                  <c:v>27.3</c:v>
                </c:pt>
                <c:pt idx="4276">
                  <c:v>28.659999999999997</c:v>
                </c:pt>
                <c:pt idx="4277">
                  <c:v>28.679999999999996</c:v>
                </c:pt>
                <c:pt idx="4278">
                  <c:v>29.439999999999998</c:v>
                </c:pt>
                <c:pt idx="4279">
                  <c:v>29.619999999999997</c:v>
                </c:pt>
                <c:pt idx="4280">
                  <c:v>29.919999999999998</c:v>
                </c:pt>
                <c:pt idx="4281">
                  <c:v>30.119999999999997</c:v>
                </c:pt>
                <c:pt idx="4282">
                  <c:v>30.7</c:v>
                </c:pt>
                <c:pt idx="4283">
                  <c:v>30.940000000000005</c:v>
                </c:pt>
                <c:pt idx="4284">
                  <c:v>31.119999999999997</c:v>
                </c:pt>
                <c:pt idx="4285">
                  <c:v>31.78</c:v>
                </c:pt>
                <c:pt idx="4286">
                  <c:v>32.199999999999996</c:v>
                </c:pt>
                <c:pt idx="4287">
                  <c:v>32.379999999999995</c:v>
                </c:pt>
                <c:pt idx="4288">
                  <c:v>31.82</c:v>
                </c:pt>
                <c:pt idx="4289">
                  <c:v>32.64</c:v>
                </c:pt>
                <c:pt idx="4290">
                  <c:v>32.660000000000004</c:v>
                </c:pt>
                <c:pt idx="4291">
                  <c:v>32.979999999999997</c:v>
                </c:pt>
                <c:pt idx="4292">
                  <c:v>32.56</c:v>
                </c:pt>
                <c:pt idx="4293">
                  <c:v>32.660000000000004</c:v>
                </c:pt>
                <c:pt idx="4294">
                  <c:v>32.320000000000007</c:v>
                </c:pt>
                <c:pt idx="4295">
                  <c:v>32.64</c:v>
                </c:pt>
                <c:pt idx="4296">
                  <c:v>32.58</c:v>
                </c:pt>
                <c:pt idx="4297">
                  <c:v>32.220000000000006</c:v>
                </c:pt>
                <c:pt idx="4298">
                  <c:v>31.9</c:v>
                </c:pt>
                <c:pt idx="4299">
                  <c:v>32.4</c:v>
                </c:pt>
                <c:pt idx="4300">
                  <c:v>32.54</c:v>
                </c:pt>
                <c:pt idx="4301">
                  <c:v>32.559999999999995</c:v>
                </c:pt>
                <c:pt idx="4302">
                  <c:v>32.44</c:v>
                </c:pt>
                <c:pt idx="4303">
                  <c:v>33.299999999999997</c:v>
                </c:pt>
                <c:pt idx="4304">
                  <c:v>33.760000000000005</c:v>
                </c:pt>
                <c:pt idx="4305">
                  <c:v>33.58</c:v>
                </c:pt>
                <c:pt idx="4306">
                  <c:v>33.159999999999997</c:v>
                </c:pt>
                <c:pt idx="4307">
                  <c:v>32.92</c:v>
                </c:pt>
                <c:pt idx="4308">
                  <c:v>32.86</c:v>
                </c:pt>
                <c:pt idx="4309">
                  <c:v>33.42</c:v>
                </c:pt>
                <c:pt idx="4310">
                  <c:v>32.92</c:v>
                </c:pt>
                <c:pt idx="4311">
                  <c:v>33.72</c:v>
                </c:pt>
                <c:pt idx="4312">
                  <c:v>34.339999999999996</c:v>
                </c:pt>
                <c:pt idx="4313">
                  <c:v>34.260000000000005</c:v>
                </c:pt>
                <c:pt idx="4314">
                  <c:v>34.220000000000006</c:v>
                </c:pt>
                <c:pt idx="4315">
                  <c:v>34.459999999999994</c:v>
                </c:pt>
                <c:pt idx="4316">
                  <c:v>34.78</c:v>
                </c:pt>
                <c:pt idx="4317">
                  <c:v>34.26</c:v>
                </c:pt>
                <c:pt idx="4318">
                  <c:v>34.46</c:v>
                </c:pt>
                <c:pt idx="4319">
                  <c:v>33.94</c:v>
                </c:pt>
                <c:pt idx="4320">
                  <c:v>34.080000000000005</c:v>
                </c:pt>
                <c:pt idx="4321">
                  <c:v>34.58</c:v>
                </c:pt>
                <c:pt idx="4322">
                  <c:v>33.399999999999991</c:v>
                </c:pt>
                <c:pt idx="4323">
                  <c:v>33.799999999999997</c:v>
                </c:pt>
                <c:pt idx="4324">
                  <c:v>34.1</c:v>
                </c:pt>
                <c:pt idx="4325">
                  <c:v>33.32</c:v>
                </c:pt>
                <c:pt idx="4326">
                  <c:v>32.76</c:v>
                </c:pt>
                <c:pt idx="4327">
                  <c:v>32.520000000000003</c:v>
                </c:pt>
                <c:pt idx="4328">
                  <c:v>33.36</c:v>
                </c:pt>
                <c:pt idx="4329">
                  <c:v>33.239999999999995</c:v>
                </c:pt>
                <c:pt idx="4330">
                  <c:v>33.179999999999993</c:v>
                </c:pt>
                <c:pt idx="4331">
                  <c:v>32.779999999999994</c:v>
                </c:pt>
                <c:pt idx="4332">
                  <c:v>34.700000000000003</c:v>
                </c:pt>
                <c:pt idx="4333">
                  <c:v>35.160000000000004</c:v>
                </c:pt>
                <c:pt idx="4334">
                  <c:v>34.320000000000007</c:v>
                </c:pt>
                <c:pt idx="4335">
                  <c:v>34.739999999999995</c:v>
                </c:pt>
                <c:pt idx="4336">
                  <c:v>34.14</c:v>
                </c:pt>
                <c:pt idx="4337">
                  <c:v>34.9</c:v>
                </c:pt>
                <c:pt idx="4338">
                  <c:v>34.339999999999996</c:v>
                </c:pt>
                <c:pt idx="4339">
                  <c:v>34.380000000000003</c:v>
                </c:pt>
                <c:pt idx="4340">
                  <c:v>34.42</c:v>
                </c:pt>
                <c:pt idx="4341">
                  <c:v>34.679999999999993</c:v>
                </c:pt>
                <c:pt idx="4342">
                  <c:v>34</c:v>
                </c:pt>
                <c:pt idx="4343">
                  <c:v>33.46</c:v>
                </c:pt>
                <c:pt idx="4344">
                  <c:v>32.92</c:v>
                </c:pt>
                <c:pt idx="4345">
                  <c:v>32.260000000000005</c:v>
                </c:pt>
                <c:pt idx="4346">
                  <c:v>31.6</c:v>
                </c:pt>
                <c:pt idx="4347">
                  <c:v>31.380000000000003</c:v>
                </c:pt>
                <c:pt idx="4348">
                  <c:v>31.080000000000002</c:v>
                </c:pt>
                <c:pt idx="4349">
                  <c:v>30.76</c:v>
                </c:pt>
                <c:pt idx="4350">
                  <c:v>31.76</c:v>
                </c:pt>
                <c:pt idx="4351">
                  <c:v>31.28</c:v>
                </c:pt>
                <c:pt idx="4352">
                  <c:v>31.52</c:v>
                </c:pt>
                <c:pt idx="4353">
                  <c:v>31.380000000000003</c:v>
                </c:pt>
                <c:pt idx="4354">
                  <c:v>31.4</c:v>
                </c:pt>
                <c:pt idx="4355">
                  <c:v>30.74</c:v>
                </c:pt>
                <c:pt idx="4356">
                  <c:v>31.4</c:v>
                </c:pt>
                <c:pt idx="4357">
                  <c:v>31.380000000000003</c:v>
                </c:pt>
                <c:pt idx="4358">
                  <c:v>31.059999999999995</c:v>
                </c:pt>
                <c:pt idx="4359">
                  <c:v>31.52</c:v>
                </c:pt>
                <c:pt idx="4360">
                  <c:v>30.6</c:v>
                </c:pt>
                <c:pt idx="4361">
                  <c:v>30.619999999999997</c:v>
                </c:pt>
                <c:pt idx="4362">
                  <c:v>30.619999999999997</c:v>
                </c:pt>
                <c:pt idx="4363">
                  <c:v>30.559999999999995</c:v>
                </c:pt>
                <c:pt idx="4364">
                  <c:v>28.98</c:v>
                </c:pt>
                <c:pt idx="4365">
                  <c:v>30.439999999999998</c:v>
                </c:pt>
                <c:pt idx="4366">
                  <c:v>30.7</c:v>
                </c:pt>
                <c:pt idx="4367">
                  <c:v>29.839999999999996</c:v>
                </c:pt>
                <c:pt idx="4368">
                  <c:v>29.619999999999997</c:v>
                </c:pt>
                <c:pt idx="4369">
                  <c:v>30.3</c:v>
                </c:pt>
                <c:pt idx="4370">
                  <c:v>29.7</c:v>
                </c:pt>
                <c:pt idx="4371">
                  <c:v>29.880000000000003</c:v>
                </c:pt>
                <c:pt idx="4372">
                  <c:v>29.459999999999997</c:v>
                </c:pt>
                <c:pt idx="4373">
                  <c:v>29.24</c:v>
                </c:pt>
                <c:pt idx="4374">
                  <c:v>29.439999999999998</c:v>
                </c:pt>
                <c:pt idx="4375">
                  <c:v>29.560000000000002</c:v>
                </c:pt>
                <c:pt idx="4376">
                  <c:v>30.380000000000003</c:v>
                </c:pt>
                <c:pt idx="4377">
                  <c:v>30.7</c:v>
                </c:pt>
                <c:pt idx="4378">
                  <c:v>30.540000000000003</c:v>
                </c:pt>
                <c:pt idx="4379">
                  <c:v>30.560000000000002</c:v>
                </c:pt>
                <c:pt idx="4380">
                  <c:v>31.339999999999996</c:v>
                </c:pt>
                <c:pt idx="4381">
                  <c:v>31.860000000000003</c:v>
                </c:pt>
                <c:pt idx="4382">
                  <c:v>32.56</c:v>
                </c:pt>
                <c:pt idx="4383">
                  <c:v>31.359999999999996</c:v>
                </c:pt>
                <c:pt idx="4384">
                  <c:v>31.740000000000002</c:v>
                </c:pt>
                <c:pt idx="4385">
                  <c:v>31.6</c:v>
                </c:pt>
                <c:pt idx="4386">
                  <c:v>31.98</c:v>
                </c:pt>
                <c:pt idx="4387">
                  <c:v>32.44</c:v>
                </c:pt>
                <c:pt idx="4388">
                  <c:v>32.82</c:v>
                </c:pt>
                <c:pt idx="4389">
                  <c:v>32.9</c:v>
                </c:pt>
                <c:pt idx="4390">
                  <c:v>33.480000000000004</c:v>
                </c:pt>
                <c:pt idx="4391">
                  <c:v>33.08</c:v>
                </c:pt>
                <c:pt idx="4392">
                  <c:v>32.82</c:v>
                </c:pt>
                <c:pt idx="4393">
                  <c:v>32.619999999999997</c:v>
                </c:pt>
                <c:pt idx="4394">
                  <c:v>33.200000000000003</c:v>
                </c:pt>
                <c:pt idx="4395">
                  <c:v>33.14</c:v>
                </c:pt>
                <c:pt idx="4396">
                  <c:v>33.339999999999996</c:v>
                </c:pt>
                <c:pt idx="4397">
                  <c:v>34.1</c:v>
                </c:pt>
                <c:pt idx="4398">
                  <c:v>32.76</c:v>
                </c:pt>
                <c:pt idx="4399">
                  <c:v>34.200000000000003</c:v>
                </c:pt>
                <c:pt idx="4400">
                  <c:v>33.879999999999995</c:v>
                </c:pt>
                <c:pt idx="4401">
                  <c:v>34.179999999999993</c:v>
                </c:pt>
                <c:pt idx="4402">
                  <c:v>34.320000000000007</c:v>
                </c:pt>
                <c:pt idx="4403">
                  <c:v>34.18</c:v>
                </c:pt>
                <c:pt idx="4404">
                  <c:v>34.619999999999997</c:v>
                </c:pt>
                <c:pt idx="4405">
                  <c:v>35.36</c:v>
                </c:pt>
                <c:pt idx="4406">
                  <c:v>34.979999999999997</c:v>
                </c:pt>
                <c:pt idx="4407">
                  <c:v>35.279999999999994</c:v>
                </c:pt>
                <c:pt idx="4408">
                  <c:v>34.839999999999996</c:v>
                </c:pt>
                <c:pt idx="4409">
                  <c:v>35.400000000000006</c:v>
                </c:pt>
                <c:pt idx="4410">
                  <c:v>35.76</c:v>
                </c:pt>
                <c:pt idx="4411">
                  <c:v>36.4</c:v>
                </c:pt>
                <c:pt idx="4412">
                  <c:v>36.6</c:v>
                </c:pt>
                <c:pt idx="4413">
                  <c:v>36.64</c:v>
                </c:pt>
                <c:pt idx="4414">
                  <c:v>36.339999999999996</c:v>
                </c:pt>
                <c:pt idx="4415">
                  <c:v>36.299999999999997</c:v>
                </c:pt>
                <c:pt idx="4416">
                  <c:v>36.28</c:v>
                </c:pt>
                <c:pt idx="4417">
                  <c:v>37</c:v>
                </c:pt>
                <c:pt idx="4418">
                  <c:v>36.56</c:v>
                </c:pt>
                <c:pt idx="4419">
                  <c:v>36.58</c:v>
                </c:pt>
                <c:pt idx="4420">
                  <c:v>36.940000000000005</c:v>
                </c:pt>
                <c:pt idx="4421">
                  <c:v>37.1</c:v>
                </c:pt>
                <c:pt idx="4422">
                  <c:v>37.519999999999996</c:v>
                </c:pt>
                <c:pt idx="4423">
                  <c:v>37.14</c:v>
                </c:pt>
                <c:pt idx="4424">
                  <c:v>38.18</c:v>
                </c:pt>
                <c:pt idx="4425">
                  <c:v>39.679999999999993</c:v>
                </c:pt>
                <c:pt idx="4426">
                  <c:v>39.179999999999993</c:v>
                </c:pt>
                <c:pt idx="4427">
                  <c:v>39.11999999999999</c:v>
                </c:pt>
                <c:pt idx="4428">
                  <c:v>39.260000000000005</c:v>
                </c:pt>
                <c:pt idx="4429">
                  <c:v>39.260000000000005</c:v>
                </c:pt>
                <c:pt idx="4430">
                  <c:v>39.279999999999994</c:v>
                </c:pt>
                <c:pt idx="4431">
                  <c:v>39.159999999999997</c:v>
                </c:pt>
                <c:pt idx="4432">
                  <c:v>39</c:v>
                </c:pt>
                <c:pt idx="4433">
                  <c:v>39.340000000000003</c:v>
                </c:pt>
                <c:pt idx="4434">
                  <c:v>38.9</c:v>
                </c:pt>
                <c:pt idx="4435">
                  <c:v>39.44</c:v>
                </c:pt>
                <c:pt idx="4436">
                  <c:v>39.78</c:v>
                </c:pt>
                <c:pt idx="4437">
                  <c:v>39.700000000000003</c:v>
                </c:pt>
                <c:pt idx="4438">
                  <c:v>39.58</c:v>
                </c:pt>
                <c:pt idx="4439">
                  <c:v>39</c:v>
                </c:pt>
                <c:pt idx="4440">
                  <c:v>38.739999999999995</c:v>
                </c:pt>
                <c:pt idx="4441">
                  <c:v>39.459999999999994</c:v>
                </c:pt>
                <c:pt idx="4442">
                  <c:v>39.64</c:v>
                </c:pt>
                <c:pt idx="4443">
                  <c:v>39.44</c:v>
                </c:pt>
                <c:pt idx="4444">
                  <c:v>39.699999999999996</c:v>
                </c:pt>
                <c:pt idx="4445">
                  <c:v>39.520000000000003</c:v>
                </c:pt>
                <c:pt idx="4446">
                  <c:v>39.44</c:v>
                </c:pt>
                <c:pt idx="4447">
                  <c:v>39.519999999999996</c:v>
                </c:pt>
                <c:pt idx="4448">
                  <c:v>40.14</c:v>
                </c:pt>
                <c:pt idx="4449">
                  <c:v>40.459999999999994</c:v>
                </c:pt>
                <c:pt idx="4450">
                  <c:v>39.799999999999997</c:v>
                </c:pt>
                <c:pt idx="4451">
                  <c:v>39.74</c:v>
                </c:pt>
                <c:pt idx="4452">
                  <c:v>39.9</c:v>
                </c:pt>
                <c:pt idx="4453">
                  <c:v>39.54</c:v>
                </c:pt>
                <c:pt idx="4454">
                  <c:v>39.239999999999995</c:v>
                </c:pt>
                <c:pt idx="4455">
                  <c:v>39.299999999999997</c:v>
                </c:pt>
                <c:pt idx="4456">
                  <c:v>39.32</c:v>
                </c:pt>
                <c:pt idx="4457">
                  <c:v>39.36</c:v>
                </c:pt>
                <c:pt idx="4458">
                  <c:v>39.239999999999995</c:v>
                </c:pt>
                <c:pt idx="4459">
                  <c:v>39.5</c:v>
                </c:pt>
                <c:pt idx="4460">
                  <c:v>39.480000000000004</c:v>
                </c:pt>
                <c:pt idx="4461">
                  <c:v>39.299999999999997</c:v>
                </c:pt>
                <c:pt idx="4462">
                  <c:v>39.339999999999996</c:v>
                </c:pt>
                <c:pt idx="4463">
                  <c:v>39.54</c:v>
                </c:pt>
                <c:pt idx="4464">
                  <c:v>38.94</c:v>
                </c:pt>
                <c:pt idx="4465">
                  <c:v>39.56</c:v>
                </c:pt>
                <c:pt idx="4466">
                  <c:v>39.24</c:v>
                </c:pt>
                <c:pt idx="4467">
                  <c:v>39.6</c:v>
                </c:pt>
                <c:pt idx="4468">
                  <c:v>39.36</c:v>
                </c:pt>
                <c:pt idx="4469">
                  <c:v>39.619999999999997</c:v>
                </c:pt>
                <c:pt idx="4470">
                  <c:v>40.1</c:v>
                </c:pt>
                <c:pt idx="4471">
                  <c:v>40.019999999999996</c:v>
                </c:pt>
                <c:pt idx="4472">
                  <c:v>39.88000000000001</c:v>
                </c:pt>
                <c:pt idx="4473">
                  <c:v>39.799999999999997</c:v>
                </c:pt>
                <c:pt idx="4474">
                  <c:v>39.28</c:v>
                </c:pt>
                <c:pt idx="4475">
                  <c:v>39.260000000000005</c:v>
                </c:pt>
                <c:pt idx="4476">
                  <c:v>38.94</c:v>
                </c:pt>
                <c:pt idx="4477">
                  <c:v>38.46</c:v>
                </c:pt>
                <c:pt idx="4478">
                  <c:v>38.4</c:v>
                </c:pt>
                <c:pt idx="4479">
                  <c:v>37.779999999999994</c:v>
                </c:pt>
                <c:pt idx="4480">
                  <c:v>37.620000000000005</c:v>
                </c:pt>
                <c:pt idx="4481">
                  <c:v>37.540000000000006</c:v>
                </c:pt>
                <c:pt idx="4482">
                  <c:v>37.64</c:v>
                </c:pt>
                <c:pt idx="4483">
                  <c:v>37.56</c:v>
                </c:pt>
                <c:pt idx="4484">
                  <c:v>37.08</c:v>
                </c:pt>
                <c:pt idx="4485">
                  <c:v>36.720000000000006</c:v>
                </c:pt>
                <c:pt idx="4486">
                  <c:v>36.760000000000005</c:v>
                </c:pt>
                <c:pt idx="4487">
                  <c:v>36.36</c:v>
                </c:pt>
                <c:pt idx="4488">
                  <c:v>36.1</c:v>
                </c:pt>
                <c:pt idx="4498">
                  <c:v>34.200000000000003</c:v>
                </c:pt>
                <c:pt idx="4499">
                  <c:v>35.220000000000006</c:v>
                </c:pt>
                <c:pt idx="4500">
                  <c:v>34.1</c:v>
                </c:pt>
                <c:pt idx="4501">
                  <c:v>34.1</c:v>
                </c:pt>
                <c:pt idx="4502">
                  <c:v>34.28</c:v>
                </c:pt>
                <c:pt idx="4503">
                  <c:v>35.06</c:v>
                </c:pt>
                <c:pt idx="4504">
                  <c:v>34.979999999999997</c:v>
                </c:pt>
                <c:pt idx="4505">
                  <c:v>34.36</c:v>
                </c:pt>
                <c:pt idx="4506">
                  <c:v>34.100000000000009</c:v>
                </c:pt>
                <c:pt idx="4507">
                  <c:v>33.4</c:v>
                </c:pt>
                <c:pt idx="4508">
                  <c:v>34.44</c:v>
                </c:pt>
                <c:pt idx="4509">
                  <c:v>33.9</c:v>
                </c:pt>
                <c:pt idx="4510">
                  <c:v>34.82</c:v>
                </c:pt>
                <c:pt idx="4511">
                  <c:v>34.92</c:v>
                </c:pt>
                <c:pt idx="4512">
                  <c:v>35.799999999999997</c:v>
                </c:pt>
                <c:pt idx="4513">
                  <c:v>35.040000000000006</c:v>
                </c:pt>
                <c:pt idx="4514">
                  <c:v>35.120000000000005</c:v>
                </c:pt>
                <c:pt idx="4515">
                  <c:v>34.059999999999995</c:v>
                </c:pt>
                <c:pt idx="4516">
                  <c:v>32.1</c:v>
                </c:pt>
                <c:pt idx="4517">
                  <c:v>32.180000000000007</c:v>
                </c:pt>
                <c:pt idx="4518">
                  <c:v>32.320000000000007</c:v>
                </c:pt>
                <c:pt idx="4519">
                  <c:v>30.220000000000006</c:v>
                </c:pt>
                <c:pt idx="4520">
                  <c:v>28.48</c:v>
                </c:pt>
                <c:pt idx="4521">
                  <c:v>28.32</c:v>
                </c:pt>
                <c:pt idx="4522">
                  <c:v>26.560000000000002</c:v>
                </c:pt>
                <c:pt idx="4523">
                  <c:v>27.119999999999997</c:v>
                </c:pt>
                <c:pt idx="4524">
                  <c:v>24.44</c:v>
                </c:pt>
                <c:pt idx="4525">
                  <c:v>22.639999999999997</c:v>
                </c:pt>
                <c:pt idx="4526">
                  <c:v>20.880000000000003</c:v>
                </c:pt>
                <c:pt idx="4527">
                  <c:v>22.060000000000002</c:v>
                </c:pt>
                <c:pt idx="4528">
                  <c:v>21.96</c:v>
                </c:pt>
                <c:pt idx="4529">
                  <c:v>21.839999999999996</c:v>
                </c:pt>
                <c:pt idx="4530">
                  <c:v>22.24</c:v>
                </c:pt>
                <c:pt idx="4531">
                  <c:v>22.46</c:v>
                </c:pt>
                <c:pt idx="4532">
                  <c:v>21.700000000000003</c:v>
                </c:pt>
                <c:pt idx="4533">
                  <c:v>21.42</c:v>
                </c:pt>
                <c:pt idx="4534">
                  <c:v>22.88</c:v>
                </c:pt>
                <c:pt idx="4535">
                  <c:v>23.46</c:v>
                </c:pt>
                <c:pt idx="4536">
                  <c:v>23.74</c:v>
                </c:pt>
                <c:pt idx="4537">
                  <c:v>23.48</c:v>
                </c:pt>
                <c:pt idx="4538">
                  <c:v>23.28</c:v>
                </c:pt>
                <c:pt idx="4539">
                  <c:v>22.979999999999997</c:v>
                </c:pt>
                <c:pt idx="4540">
                  <c:v>20.919999999999998</c:v>
                </c:pt>
                <c:pt idx="4541">
                  <c:v>20.720000000000002</c:v>
                </c:pt>
                <c:pt idx="4542">
                  <c:v>19.660000000000004</c:v>
                </c:pt>
                <c:pt idx="4543">
                  <c:v>20.54</c:v>
                </c:pt>
                <c:pt idx="4544">
                  <c:v>21.92</c:v>
                </c:pt>
                <c:pt idx="4545">
                  <c:v>21.94</c:v>
                </c:pt>
                <c:pt idx="4546">
                  <c:v>20.520000000000003</c:v>
                </c:pt>
                <c:pt idx="4547">
                  <c:v>20.5</c:v>
                </c:pt>
                <c:pt idx="4548">
                  <c:v>19.2</c:v>
                </c:pt>
                <c:pt idx="4549">
                  <c:v>15.86</c:v>
                </c:pt>
                <c:pt idx="4550">
                  <c:v>15.7</c:v>
                </c:pt>
                <c:pt idx="4551">
                  <c:v>17.559999999999999</c:v>
                </c:pt>
                <c:pt idx="4552">
                  <c:v>14.440000000000001</c:v>
                </c:pt>
                <c:pt idx="4553">
                  <c:v>13.4</c:v>
                </c:pt>
                <c:pt idx="4554">
                  <c:v>12.24</c:v>
                </c:pt>
                <c:pt idx="4555">
                  <c:v>12.580000000000002</c:v>
                </c:pt>
                <c:pt idx="4556">
                  <c:v>13.52</c:v>
                </c:pt>
                <c:pt idx="4557">
                  <c:v>12.7</c:v>
                </c:pt>
                <c:pt idx="4558">
                  <c:v>13.780000000000001</c:v>
                </c:pt>
                <c:pt idx="4559">
                  <c:v>14.219999999999999</c:v>
                </c:pt>
                <c:pt idx="4560">
                  <c:v>15.48</c:v>
                </c:pt>
                <c:pt idx="4561">
                  <c:v>16.440000000000001</c:v>
                </c:pt>
                <c:pt idx="4562">
                  <c:v>16.3</c:v>
                </c:pt>
                <c:pt idx="4563">
                  <c:v>18.2</c:v>
                </c:pt>
                <c:pt idx="4564">
                  <c:v>22.020000000000003</c:v>
                </c:pt>
                <c:pt idx="4565">
                  <c:v>22.48</c:v>
                </c:pt>
                <c:pt idx="4566">
                  <c:v>22.4</c:v>
                </c:pt>
                <c:pt idx="4567">
                  <c:v>20.520000000000003</c:v>
                </c:pt>
                <c:pt idx="4568">
                  <c:v>22.04</c:v>
                </c:pt>
                <c:pt idx="4569">
                  <c:v>21.9</c:v>
                </c:pt>
                <c:pt idx="4570">
                  <c:v>20.840000000000003</c:v>
                </c:pt>
                <c:pt idx="4571">
                  <c:v>19.98</c:v>
                </c:pt>
                <c:pt idx="4572">
                  <c:v>21.66</c:v>
                </c:pt>
                <c:pt idx="4573">
                  <c:v>22.46</c:v>
                </c:pt>
                <c:pt idx="4574">
                  <c:v>22.639999999999997</c:v>
                </c:pt>
                <c:pt idx="4575">
                  <c:v>22.72</c:v>
                </c:pt>
                <c:pt idx="4576">
                  <c:v>24.36</c:v>
                </c:pt>
                <c:pt idx="4577">
                  <c:v>26.720000000000006</c:v>
                </c:pt>
                <c:pt idx="4578">
                  <c:v>29.020000000000003</c:v>
                </c:pt>
                <c:pt idx="4579">
                  <c:v>29.759999999999998</c:v>
                </c:pt>
                <c:pt idx="4580">
                  <c:v>28.1</c:v>
                </c:pt>
                <c:pt idx="4581">
                  <c:v>24.419999999999998</c:v>
                </c:pt>
                <c:pt idx="4582">
                  <c:v>21.26</c:v>
                </c:pt>
                <c:pt idx="4583">
                  <c:v>20.340000000000003</c:v>
                </c:pt>
                <c:pt idx="4584">
                  <c:v>20.060000000000002</c:v>
                </c:pt>
                <c:pt idx="4585">
                  <c:v>21.939999999999998</c:v>
                </c:pt>
                <c:pt idx="4586">
                  <c:v>22.560000000000002</c:v>
                </c:pt>
                <c:pt idx="4587">
                  <c:v>24.14</c:v>
                </c:pt>
                <c:pt idx="4588">
                  <c:v>25.16</c:v>
                </c:pt>
                <c:pt idx="4589">
                  <c:v>24.979999999999997</c:v>
                </c:pt>
                <c:pt idx="4590">
                  <c:v>24.140000000000004</c:v>
                </c:pt>
                <c:pt idx="4591">
                  <c:v>23.380000000000003</c:v>
                </c:pt>
                <c:pt idx="4592">
                  <c:v>21.94</c:v>
                </c:pt>
                <c:pt idx="4593">
                  <c:v>21.620000000000005</c:v>
                </c:pt>
                <c:pt idx="4594">
                  <c:v>23.14</c:v>
                </c:pt>
                <c:pt idx="4595">
                  <c:v>23.86</c:v>
                </c:pt>
                <c:pt idx="4596">
                  <c:v>24.419999999999998</c:v>
                </c:pt>
                <c:pt idx="4597">
                  <c:v>26.380000000000003</c:v>
                </c:pt>
                <c:pt idx="4598">
                  <c:v>28.360000000000003</c:v>
                </c:pt>
                <c:pt idx="4599">
                  <c:v>29.259999999999998</c:v>
                </c:pt>
                <c:pt idx="4600">
                  <c:v>28.620000000000005</c:v>
                </c:pt>
                <c:pt idx="4601">
                  <c:v>29.140000000000004</c:v>
                </c:pt>
                <c:pt idx="4602">
                  <c:v>29.240000000000002</c:v>
                </c:pt>
                <c:pt idx="4603">
                  <c:v>30.98</c:v>
                </c:pt>
                <c:pt idx="4604">
                  <c:v>32.56</c:v>
                </c:pt>
                <c:pt idx="4605">
                  <c:v>33.879999999999995</c:v>
                </c:pt>
                <c:pt idx="4606">
                  <c:v>34.520000000000003</c:v>
                </c:pt>
                <c:pt idx="4607">
                  <c:v>34.42</c:v>
                </c:pt>
                <c:pt idx="4608">
                  <c:v>35.380000000000003</c:v>
                </c:pt>
                <c:pt idx="4609">
                  <c:v>34.1</c:v>
                </c:pt>
                <c:pt idx="4610">
                  <c:v>34.200000000000003</c:v>
                </c:pt>
                <c:pt idx="4611">
                  <c:v>34.44</c:v>
                </c:pt>
                <c:pt idx="4612">
                  <c:v>35.340000000000003</c:v>
                </c:pt>
                <c:pt idx="4613">
                  <c:v>35.260000000000005</c:v>
                </c:pt>
                <c:pt idx="4614">
                  <c:v>35.9</c:v>
                </c:pt>
                <c:pt idx="4615">
                  <c:v>36.220000000000006</c:v>
                </c:pt>
                <c:pt idx="4616">
                  <c:v>36.46</c:v>
                </c:pt>
                <c:pt idx="4617">
                  <c:v>36.520000000000003</c:v>
                </c:pt>
                <c:pt idx="4618">
                  <c:v>36.239999999999995</c:v>
                </c:pt>
                <c:pt idx="4619">
                  <c:v>36.320000000000007</c:v>
                </c:pt>
                <c:pt idx="4620">
                  <c:v>36.480000000000004</c:v>
                </c:pt>
                <c:pt idx="4621">
                  <c:v>36.04</c:v>
                </c:pt>
                <c:pt idx="4622">
                  <c:v>35.96</c:v>
                </c:pt>
                <c:pt idx="4623">
                  <c:v>36.72</c:v>
                </c:pt>
                <c:pt idx="4624">
                  <c:v>36.68</c:v>
                </c:pt>
                <c:pt idx="4625">
                  <c:v>37</c:v>
                </c:pt>
                <c:pt idx="4626">
                  <c:v>36.72</c:v>
                </c:pt>
                <c:pt idx="4627">
                  <c:v>36.739999999999995</c:v>
                </c:pt>
                <c:pt idx="4628">
                  <c:v>36.64</c:v>
                </c:pt>
                <c:pt idx="4629">
                  <c:v>36.5</c:v>
                </c:pt>
                <c:pt idx="4630">
                  <c:v>36.450000000000003</c:v>
                </c:pt>
                <c:pt idx="4877">
                  <c:v>41.18</c:v>
                </c:pt>
                <c:pt idx="4878">
                  <c:v>42.7</c:v>
                </c:pt>
                <c:pt idx="4879">
                  <c:v>42.08</c:v>
                </c:pt>
                <c:pt idx="4880">
                  <c:v>42.739999999999995</c:v>
                </c:pt>
                <c:pt idx="4881">
                  <c:v>42.8</c:v>
                </c:pt>
                <c:pt idx="4882">
                  <c:v>35.6</c:v>
                </c:pt>
                <c:pt idx="4883">
                  <c:v>31.940000000000005</c:v>
                </c:pt>
                <c:pt idx="4884">
                  <c:v>30.759999999999998</c:v>
                </c:pt>
                <c:pt idx="4885">
                  <c:v>30.6</c:v>
                </c:pt>
                <c:pt idx="4886">
                  <c:v>30.68</c:v>
                </c:pt>
                <c:pt idx="4887">
                  <c:v>31.860000000000003</c:v>
                </c:pt>
                <c:pt idx="4888">
                  <c:v>33.04</c:v>
                </c:pt>
                <c:pt idx="4889">
                  <c:v>34.42</c:v>
                </c:pt>
                <c:pt idx="4890">
                  <c:v>35.459999999999994</c:v>
                </c:pt>
                <c:pt idx="4891">
                  <c:v>35.4</c:v>
                </c:pt>
                <c:pt idx="4892">
                  <c:v>35.799999999999997</c:v>
                </c:pt>
                <c:pt idx="4893">
                  <c:v>36.44</c:v>
                </c:pt>
                <c:pt idx="4894">
                  <c:v>37.419999999999995</c:v>
                </c:pt>
                <c:pt idx="4895">
                  <c:v>37.220000000000006</c:v>
                </c:pt>
                <c:pt idx="4896">
                  <c:v>37.880000000000003</c:v>
                </c:pt>
                <c:pt idx="4897">
                  <c:v>37.480000000000004</c:v>
                </c:pt>
                <c:pt idx="4898">
                  <c:v>38.160000000000004</c:v>
                </c:pt>
                <c:pt idx="4899">
                  <c:v>38.92</c:v>
                </c:pt>
                <c:pt idx="4900">
                  <c:v>38.58</c:v>
                </c:pt>
                <c:pt idx="4901">
                  <c:v>40.519999999999996</c:v>
                </c:pt>
                <c:pt idx="4902">
                  <c:v>40.059999999999995</c:v>
                </c:pt>
                <c:pt idx="4903">
                  <c:v>39.42</c:v>
                </c:pt>
                <c:pt idx="4904">
                  <c:v>39.38000000000001</c:v>
                </c:pt>
                <c:pt idx="4905">
                  <c:v>38.76</c:v>
                </c:pt>
                <c:pt idx="4906">
                  <c:v>39.239999999999995</c:v>
                </c:pt>
                <c:pt idx="4907">
                  <c:v>40.74</c:v>
                </c:pt>
                <c:pt idx="4908">
                  <c:v>41.26</c:v>
                </c:pt>
                <c:pt idx="4909">
                  <c:v>40.1</c:v>
                </c:pt>
                <c:pt idx="4910">
                  <c:v>40.839999999999996</c:v>
                </c:pt>
                <c:pt idx="4911">
                  <c:v>43.06</c:v>
                </c:pt>
                <c:pt idx="4912">
                  <c:v>43.32</c:v>
                </c:pt>
                <c:pt idx="4913">
                  <c:v>44.1</c:v>
                </c:pt>
                <c:pt idx="4914">
                  <c:v>45.2</c:v>
                </c:pt>
                <c:pt idx="4915">
                  <c:v>45.500000000000007</c:v>
                </c:pt>
                <c:pt idx="4916">
                  <c:v>46.78</c:v>
                </c:pt>
                <c:pt idx="4917">
                  <c:v>47.46</c:v>
                </c:pt>
                <c:pt idx="4918">
                  <c:v>48.899999999999991</c:v>
                </c:pt>
                <c:pt idx="4919">
                  <c:v>50.720000000000006</c:v>
                </c:pt>
                <c:pt idx="4920">
                  <c:v>51.48</c:v>
                </c:pt>
                <c:pt idx="4921">
                  <c:v>52.120000000000005</c:v>
                </c:pt>
                <c:pt idx="4922">
                  <c:v>52.379999999999995</c:v>
                </c:pt>
                <c:pt idx="4923">
                  <c:v>54.2</c:v>
                </c:pt>
                <c:pt idx="4924">
                  <c:v>56.680000000000007</c:v>
                </c:pt>
                <c:pt idx="4925">
                  <c:v>57.4</c:v>
                </c:pt>
                <c:pt idx="4926">
                  <c:v>59.160000000000004</c:v>
                </c:pt>
                <c:pt idx="4927">
                  <c:v>58.64</c:v>
                </c:pt>
                <c:pt idx="4928">
                  <c:v>59.319999999999993</c:v>
                </c:pt>
                <c:pt idx="4929">
                  <c:v>57.42</c:v>
                </c:pt>
                <c:pt idx="4930">
                  <c:v>55.820000000000007</c:v>
                </c:pt>
                <c:pt idx="4931">
                  <c:v>57.06</c:v>
                </c:pt>
                <c:pt idx="4932">
                  <c:v>58.660000000000004</c:v>
                </c:pt>
                <c:pt idx="4933">
                  <c:v>58.04</c:v>
                </c:pt>
                <c:pt idx="4934">
                  <c:v>57.819999999999993</c:v>
                </c:pt>
                <c:pt idx="4935">
                  <c:v>57.879999999999995</c:v>
                </c:pt>
                <c:pt idx="4936">
                  <c:v>57.120000000000005</c:v>
                </c:pt>
                <c:pt idx="4937">
                  <c:v>56.519999999999996</c:v>
                </c:pt>
                <c:pt idx="4938">
                  <c:v>55.98</c:v>
                </c:pt>
                <c:pt idx="4939">
                  <c:v>56.180000000000007</c:v>
                </c:pt>
                <c:pt idx="4940">
                  <c:v>56.720000000000006</c:v>
                </c:pt>
                <c:pt idx="4941">
                  <c:v>55.11999999999999</c:v>
                </c:pt>
                <c:pt idx="4942">
                  <c:v>55.220000000000006</c:v>
                </c:pt>
                <c:pt idx="4943">
                  <c:v>54.839999999999996</c:v>
                </c:pt>
                <c:pt idx="4944">
                  <c:v>55.56</c:v>
                </c:pt>
                <c:pt idx="4945">
                  <c:v>55.879999999999995</c:v>
                </c:pt>
                <c:pt idx="4946">
                  <c:v>55.5</c:v>
                </c:pt>
                <c:pt idx="4947">
                  <c:v>56.5</c:v>
                </c:pt>
                <c:pt idx="4948">
                  <c:v>58.06</c:v>
                </c:pt>
                <c:pt idx="4949">
                  <c:v>57.320000000000007</c:v>
                </c:pt>
                <c:pt idx="4950">
                  <c:v>56.58</c:v>
                </c:pt>
                <c:pt idx="4951">
                  <c:v>56.179999999999993</c:v>
                </c:pt>
                <c:pt idx="4952">
                  <c:v>57.42</c:v>
                </c:pt>
                <c:pt idx="4953">
                  <c:v>57.239999999999995</c:v>
                </c:pt>
                <c:pt idx="4954">
                  <c:v>57.279999999999994</c:v>
                </c:pt>
                <c:pt idx="4955">
                  <c:v>57.46</c:v>
                </c:pt>
                <c:pt idx="4956">
                  <c:v>56.9</c:v>
                </c:pt>
                <c:pt idx="4957">
                  <c:v>59.36</c:v>
                </c:pt>
                <c:pt idx="4958">
                  <c:v>60.5</c:v>
                </c:pt>
                <c:pt idx="4959">
                  <c:v>59.9</c:v>
                </c:pt>
                <c:pt idx="4960">
                  <c:v>61.179999999999993</c:v>
                </c:pt>
                <c:pt idx="4961">
                  <c:v>62.44</c:v>
                </c:pt>
                <c:pt idx="4962">
                  <c:v>63.4</c:v>
                </c:pt>
                <c:pt idx="4963">
                  <c:v>63.4</c:v>
                </c:pt>
                <c:pt idx="4964">
                  <c:v>61.46</c:v>
                </c:pt>
                <c:pt idx="4965">
                  <c:v>60.9</c:v>
                </c:pt>
                <c:pt idx="4966">
                  <c:v>61.340000000000011</c:v>
                </c:pt>
                <c:pt idx="4967">
                  <c:v>62.180000000000007</c:v>
                </c:pt>
                <c:pt idx="4968">
                  <c:v>63.36</c:v>
                </c:pt>
                <c:pt idx="4969">
                  <c:v>62.46</c:v>
                </c:pt>
                <c:pt idx="4970">
                  <c:v>62.820000000000007</c:v>
                </c:pt>
                <c:pt idx="4971">
                  <c:v>62.64</c:v>
                </c:pt>
                <c:pt idx="4972">
                  <c:v>63.320000000000007</c:v>
                </c:pt>
                <c:pt idx="4973">
                  <c:v>62.5</c:v>
                </c:pt>
                <c:pt idx="4974">
                  <c:v>62.339999999999996</c:v>
                </c:pt>
                <c:pt idx="4975">
                  <c:v>62.06</c:v>
                </c:pt>
                <c:pt idx="4976">
                  <c:v>61.8</c:v>
                </c:pt>
                <c:pt idx="4977">
                  <c:v>61.6</c:v>
                </c:pt>
                <c:pt idx="4978">
                  <c:v>62.56</c:v>
                </c:pt>
                <c:pt idx="4979">
                  <c:v>63.5</c:v>
                </c:pt>
                <c:pt idx="4980">
                  <c:v>63.759999999999991</c:v>
                </c:pt>
                <c:pt idx="4981">
                  <c:v>63.739999999999988</c:v>
                </c:pt>
                <c:pt idx="4982">
                  <c:v>63.96</c:v>
                </c:pt>
                <c:pt idx="4983">
                  <c:v>64.560000000000016</c:v>
                </c:pt>
                <c:pt idx="4984">
                  <c:v>65.819999999999993</c:v>
                </c:pt>
                <c:pt idx="4985">
                  <c:v>66.5</c:v>
                </c:pt>
                <c:pt idx="4986">
                  <c:v>67.359999999999985</c:v>
                </c:pt>
                <c:pt idx="4987">
                  <c:v>67.08</c:v>
                </c:pt>
                <c:pt idx="4988">
                  <c:v>67.52000000000001</c:v>
                </c:pt>
                <c:pt idx="4989">
                  <c:v>67.580000000000013</c:v>
                </c:pt>
                <c:pt idx="4990">
                  <c:v>67.34</c:v>
                </c:pt>
                <c:pt idx="4991">
                  <c:v>67.47999999999999</c:v>
                </c:pt>
                <c:pt idx="4992">
                  <c:v>67.66</c:v>
                </c:pt>
                <c:pt idx="4993">
                  <c:v>66.960000000000008</c:v>
                </c:pt>
                <c:pt idx="4994">
                  <c:v>66.040000000000006</c:v>
                </c:pt>
                <c:pt idx="4995">
                  <c:v>67.3</c:v>
                </c:pt>
                <c:pt idx="4996">
                  <c:v>68.460000000000008</c:v>
                </c:pt>
                <c:pt idx="4997">
                  <c:v>70.900000000000006</c:v>
                </c:pt>
                <c:pt idx="4998">
                  <c:v>72.180000000000007</c:v>
                </c:pt>
                <c:pt idx="4999">
                  <c:v>70.239999999999981</c:v>
                </c:pt>
                <c:pt idx="5000">
                  <c:v>69.859999999999985</c:v>
                </c:pt>
                <c:pt idx="5001">
                  <c:v>68.84</c:v>
                </c:pt>
                <c:pt idx="5002">
                  <c:v>68.38</c:v>
                </c:pt>
                <c:pt idx="5003">
                  <c:v>68.240000000000009</c:v>
                </c:pt>
                <c:pt idx="5004">
                  <c:v>68.400000000000006</c:v>
                </c:pt>
                <c:pt idx="5005">
                  <c:v>67.94</c:v>
                </c:pt>
                <c:pt idx="5006">
                  <c:v>67.02</c:v>
                </c:pt>
                <c:pt idx="5007">
                  <c:v>64.92</c:v>
                </c:pt>
                <c:pt idx="5008">
                  <c:v>64.359999999999985</c:v>
                </c:pt>
                <c:pt idx="5009">
                  <c:v>64.3</c:v>
                </c:pt>
                <c:pt idx="5010">
                  <c:v>65.180000000000007</c:v>
                </c:pt>
                <c:pt idx="5011">
                  <c:v>64.66</c:v>
                </c:pt>
                <c:pt idx="5012">
                  <c:v>64.64</c:v>
                </c:pt>
                <c:pt idx="5013">
                  <c:v>64.06</c:v>
                </c:pt>
                <c:pt idx="5014">
                  <c:v>63.36</c:v>
                </c:pt>
                <c:pt idx="5015">
                  <c:v>63.620000000000005</c:v>
                </c:pt>
                <c:pt idx="5016">
                  <c:v>63.480000000000004</c:v>
                </c:pt>
                <c:pt idx="5017">
                  <c:v>64.22</c:v>
                </c:pt>
                <c:pt idx="5018">
                  <c:v>64.52</c:v>
                </c:pt>
                <c:pt idx="5019">
                  <c:v>63.899999999999991</c:v>
                </c:pt>
                <c:pt idx="5020">
                  <c:v>62.56</c:v>
                </c:pt>
                <c:pt idx="5021">
                  <c:v>60.839999999999996</c:v>
                </c:pt>
                <c:pt idx="5022">
                  <c:v>59.879999999999995</c:v>
                </c:pt>
                <c:pt idx="5023">
                  <c:v>58.879999999999995</c:v>
                </c:pt>
                <c:pt idx="5024">
                  <c:v>57.88000000000001</c:v>
                </c:pt>
                <c:pt idx="5025">
                  <c:v>55.720000000000006</c:v>
                </c:pt>
                <c:pt idx="5026">
                  <c:v>55.620000000000005</c:v>
                </c:pt>
                <c:pt idx="5027">
                  <c:v>55.52</c:v>
                </c:pt>
                <c:pt idx="5028">
                  <c:v>53.94</c:v>
                </c:pt>
                <c:pt idx="5029">
                  <c:v>51.839999999999996</c:v>
                </c:pt>
                <c:pt idx="5030">
                  <c:v>50.7</c:v>
                </c:pt>
                <c:pt idx="5031">
                  <c:v>49.519999999999996</c:v>
                </c:pt>
                <c:pt idx="5032">
                  <c:v>48.900000000000006</c:v>
                </c:pt>
                <c:pt idx="5033">
                  <c:v>48.06</c:v>
                </c:pt>
                <c:pt idx="5034">
                  <c:v>48.179999999999993</c:v>
                </c:pt>
                <c:pt idx="5035">
                  <c:v>51.660000000000004</c:v>
                </c:pt>
                <c:pt idx="5036">
                  <c:v>52.320000000000007</c:v>
                </c:pt>
                <c:pt idx="5037">
                  <c:v>52.36</c:v>
                </c:pt>
                <c:pt idx="5038">
                  <c:v>49.9</c:v>
                </c:pt>
                <c:pt idx="5039">
                  <c:v>50.12</c:v>
                </c:pt>
                <c:pt idx="5040">
                  <c:v>48.620000000000005</c:v>
                </c:pt>
                <c:pt idx="5041">
                  <c:v>48.94</c:v>
                </c:pt>
                <c:pt idx="5042">
                  <c:v>51.260000000000005</c:v>
                </c:pt>
                <c:pt idx="5043">
                  <c:v>49.52</c:v>
                </c:pt>
                <c:pt idx="5044">
                  <c:v>48.620000000000005</c:v>
                </c:pt>
                <c:pt idx="5045">
                  <c:v>49.220000000000006</c:v>
                </c:pt>
                <c:pt idx="5046">
                  <c:v>49.680000000000007</c:v>
                </c:pt>
                <c:pt idx="5047">
                  <c:v>49.04</c:v>
                </c:pt>
                <c:pt idx="5048">
                  <c:v>48.379999999999995</c:v>
                </c:pt>
                <c:pt idx="5049">
                  <c:v>47.399999999999991</c:v>
                </c:pt>
                <c:pt idx="5050">
                  <c:v>48.519999999999996</c:v>
                </c:pt>
                <c:pt idx="5051">
                  <c:v>48.8</c:v>
                </c:pt>
                <c:pt idx="5052">
                  <c:v>49.9</c:v>
                </c:pt>
                <c:pt idx="5053">
                  <c:v>50.339999999999996</c:v>
                </c:pt>
                <c:pt idx="5054">
                  <c:v>51.279999999999994</c:v>
                </c:pt>
                <c:pt idx="5055">
                  <c:v>52.1</c:v>
                </c:pt>
                <c:pt idx="5056">
                  <c:v>51.320000000000007</c:v>
                </c:pt>
                <c:pt idx="5057">
                  <c:v>50.599999999999994</c:v>
                </c:pt>
                <c:pt idx="5058">
                  <c:v>49.8</c:v>
                </c:pt>
                <c:pt idx="5059">
                  <c:v>50.46</c:v>
                </c:pt>
                <c:pt idx="5060">
                  <c:v>49.74</c:v>
                </c:pt>
                <c:pt idx="5061">
                  <c:v>51.1</c:v>
                </c:pt>
                <c:pt idx="5062">
                  <c:v>50.940000000000005</c:v>
                </c:pt>
                <c:pt idx="5063">
                  <c:v>51.900000000000013</c:v>
                </c:pt>
                <c:pt idx="5064">
                  <c:v>52.5</c:v>
                </c:pt>
                <c:pt idx="5074">
                  <c:v>55.525000000000006</c:v>
                </c:pt>
                <c:pt idx="5075">
                  <c:v>55.38000000000001</c:v>
                </c:pt>
                <c:pt idx="5076">
                  <c:v>54.7</c:v>
                </c:pt>
                <c:pt idx="5077">
                  <c:v>54.14</c:v>
                </c:pt>
                <c:pt idx="5078">
                  <c:v>53.340000000000011</c:v>
                </c:pt>
                <c:pt idx="5079">
                  <c:v>51.36</c:v>
                </c:pt>
                <c:pt idx="5080">
                  <c:v>50.9</c:v>
                </c:pt>
                <c:pt idx="5081">
                  <c:v>50.32</c:v>
                </c:pt>
                <c:pt idx="5082">
                  <c:v>50.12</c:v>
                </c:pt>
                <c:pt idx="5083">
                  <c:v>49.58</c:v>
                </c:pt>
                <c:pt idx="5084">
                  <c:v>49.179999999999993</c:v>
                </c:pt>
                <c:pt idx="5085">
                  <c:v>50.519999999999996</c:v>
                </c:pt>
                <c:pt idx="5086">
                  <c:v>50.140000000000008</c:v>
                </c:pt>
                <c:pt idx="5087">
                  <c:v>49.68</c:v>
                </c:pt>
                <c:pt idx="5088">
                  <c:v>49.76</c:v>
                </c:pt>
                <c:pt idx="5089">
                  <c:v>49.14</c:v>
                </c:pt>
                <c:pt idx="5090">
                  <c:v>49.32</c:v>
                </c:pt>
                <c:pt idx="5091">
                  <c:v>49.040000000000006</c:v>
                </c:pt>
                <c:pt idx="5092">
                  <c:v>48.34</c:v>
                </c:pt>
                <c:pt idx="5093">
                  <c:v>47.64</c:v>
                </c:pt>
                <c:pt idx="5094">
                  <c:v>47.999999999999993</c:v>
                </c:pt>
                <c:pt idx="5095">
                  <c:v>47.999999999999993</c:v>
                </c:pt>
                <c:pt idx="5096">
                  <c:v>48.980000000000004</c:v>
                </c:pt>
                <c:pt idx="5097">
                  <c:v>48.64</c:v>
                </c:pt>
                <c:pt idx="5098">
                  <c:v>48.5</c:v>
                </c:pt>
                <c:pt idx="5099">
                  <c:v>49.18</c:v>
                </c:pt>
                <c:pt idx="5100">
                  <c:v>49.279999999999994</c:v>
                </c:pt>
                <c:pt idx="5101">
                  <c:v>49.36</c:v>
                </c:pt>
                <c:pt idx="5102">
                  <c:v>49.239999999999995</c:v>
                </c:pt>
                <c:pt idx="5103">
                  <c:v>47.72</c:v>
                </c:pt>
                <c:pt idx="5104">
                  <c:v>48.1</c:v>
                </c:pt>
                <c:pt idx="5105">
                  <c:v>49.04</c:v>
                </c:pt>
                <c:pt idx="5106">
                  <c:v>42.339999999999996</c:v>
                </c:pt>
                <c:pt idx="5107">
                  <c:v>39.4</c:v>
                </c:pt>
                <c:pt idx="5108">
                  <c:v>37.739999999999995</c:v>
                </c:pt>
                <c:pt idx="5109">
                  <c:v>37.200000000000003</c:v>
                </c:pt>
                <c:pt idx="5110">
                  <c:v>36.339999999999996</c:v>
                </c:pt>
                <c:pt idx="5111">
                  <c:v>35.019999999999996</c:v>
                </c:pt>
                <c:pt idx="5112">
                  <c:v>33.799999999999997</c:v>
                </c:pt>
                <c:pt idx="5113">
                  <c:v>30.840000000000003</c:v>
                </c:pt>
                <c:pt idx="5114">
                  <c:v>29.919999999999998</c:v>
                </c:pt>
                <c:pt idx="5115">
                  <c:v>32.679999999999993</c:v>
                </c:pt>
                <c:pt idx="5116">
                  <c:v>36.72</c:v>
                </c:pt>
                <c:pt idx="5117">
                  <c:v>38.92</c:v>
                </c:pt>
                <c:pt idx="5118">
                  <c:v>38.1</c:v>
                </c:pt>
                <c:pt idx="5119">
                  <c:v>37.9</c:v>
                </c:pt>
                <c:pt idx="5120">
                  <c:v>39.4</c:v>
                </c:pt>
                <c:pt idx="5121">
                  <c:v>40</c:v>
                </c:pt>
                <c:pt idx="5122">
                  <c:v>39.239999999999995</c:v>
                </c:pt>
                <c:pt idx="5123">
                  <c:v>39.46</c:v>
                </c:pt>
                <c:pt idx="5124">
                  <c:v>40.160000000000004</c:v>
                </c:pt>
                <c:pt idx="5125">
                  <c:v>41.52</c:v>
                </c:pt>
                <c:pt idx="5126">
                  <c:v>40.46</c:v>
                </c:pt>
                <c:pt idx="5127">
                  <c:v>39.880000000000003</c:v>
                </c:pt>
                <c:pt idx="5128">
                  <c:v>38.9</c:v>
                </c:pt>
                <c:pt idx="5129">
                  <c:v>37.620000000000005</c:v>
                </c:pt>
                <c:pt idx="5130">
                  <c:v>35.720000000000006</c:v>
                </c:pt>
                <c:pt idx="5131">
                  <c:v>36.660000000000004</c:v>
                </c:pt>
                <c:pt idx="5132">
                  <c:v>43.379999999999995</c:v>
                </c:pt>
                <c:pt idx="5133">
                  <c:v>41.6</c:v>
                </c:pt>
                <c:pt idx="5134">
                  <c:v>41.22</c:v>
                </c:pt>
                <c:pt idx="5135">
                  <c:v>41.82</c:v>
                </c:pt>
                <c:pt idx="5136">
                  <c:v>44.58</c:v>
                </c:pt>
                <c:pt idx="5137">
                  <c:v>41.540000000000006</c:v>
                </c:pt>
                <c:pt idx="5138">
                  <c:v>40.279999999999994</c:v>
                </c:pt>
                <c:pt idx="5139">
                  <c:v>40.440000000000005</c:v>
                </c:pt>
                <c:pt idx="5140">
                  <c:v>41.540000000000006</c:v>
                </c:pt>
                <c:pt idx="5141">
                  <c:v>43.92</c:v>
                </c:pt>
                <c:pt idx="5142">
                  <c:v>42.04</c:v>
                </c:pt>
                <c:pt idx="5143">
                  <c:v>40.959999999999994</c:v>
                </c:pt>
                <c:pt idx="5144">
                  <c:v>39.78</c:v>
                </c:pt>
                <c:pt idx="5145">
                  <c:v>37.700000000000003</c:v>
                </c:pt>
                <c:pt idx="5146">
                  <c:v>38.700000000000003</c:v>
                </c:pt>
                <c:pt idx="5147">
                  <c:v>43.279999999999994</c:v>
                </c:pt>
                <c:pt idx="5148">
                  <c:v>45.32</c:v>
                </c:pt>
                <c:pt idx="5149">
                  <c:v>46.14</c:v>
                </c:pt>
                <c:pt idx="5150">
                  <c:v>46.86</c:v>
                </c:pt>
                <c:pt idx="5151">
                  <c:v>48.14</c:v>
                </c:pt>
                <c:pt idx="5152">
                  <c:v>50.04</c:v>
                </c:pt>
                <c:pt idx="5153">
                  <c:v>50</c:v>
                </c:pt>
                <c:pt idx="5154">
                  <c:v>50.179999999999993</c:v>
                </c:pt>
                <c:pt idx="5155">
                  <c:v>51.219999999999992</c:v>
                </c:pt>
                <c:pt idx="5156">
                  <c:v>50.519999999999996</c:v>
                </c:pt>
                <c:pt idx="5157">
                  <c:v>51.959999999999994</c:v>
                </c:pt>
                <c:pt idx="5158">
                  <c:v>51.740000000000009</c:v>
                </c:pt>
                <c:pt idx="5159">
                  <c:v>52.260000000000005</c:v>
                </c:pt>
                <c:pt idx="5160">
                  <c:v>51.559999999999988</c:v>
                </c:pt>
                <c:pt idx="5161">
                  <c:v>52.339999999999996</c:v>
                </c:pt>
                <c:pt idx="5162">
                  <c:v>52.180000000000007</c:v>
                </c:pt>
                <c:pt idx="5163">
                  <c:v>50.839999999999996</c:v>
                </c:pt>
                <c:pt idx="5164">
                  <c:v>50.760000000000005</c:v>
                </c:pt>
                <c:pt idx="5165">
                  <c:v>50.620000000000005</c:v>
                </c:pt>
                <c:pt idx="5166">
                  <c:v>48.38</c:v>
                </c:pt>
                <c:pt idx="5167">
                  <c:v>47.4</c:v>
                </c:pt>
                <c:pt idx="5168">
                  <c:v>47.900000000000006</c:v>
                </c:pt>
                <c:pt idx="5169">
                  <c:v>49.719999999999992</c:v>
                </c:pt>
                <c:pt idx="5170">
                  <c:v>50.74</c:v>
                </c:pt>
                <c:pt idx="5171">
                  <c:v>51.220000000000006</c:v>
                </c:pt>
                <c:pt idx="5172">
                  <c:v>52.760000000000005</c:v>
                </c:pt>
                <c:pt idx="5173">
                  <c:v>52.92</c:v>
                </c:pt>
                <c:pt idx="5174">
                  <c:v>54.64</c:v>
                </c:pt>
                <c:pt idx="5175">
                  <c:v>54.08</c:v>
                </c:pt>
                <c:pt idx="5176">
                  <c:v>54.92</c:v>
                </c:pt>
                <c:pt idx="5177">
                  <c:v>54.96</c:v>
                </c:pt>
                <c:pt idx="5178">
                  <c:v>56.160000000000004</c:v>
                </c:pt>
                <c:pt idx="5179">
                  <c:v>55.61999999999999</c:v>
                </c:pt>
                <c:pt idx="5180">
                  <c:v>54.179999999999993</c:v>
                </c:pt>
                <c:pt idx="5181">
                  <c:v>54.899999999999991</c:v>
                </c:pt>
                <c:pt idx="5182">
                  <c:v>55.820000000000007</c:v>
                </c:pt>
                <c:pt idx="5183">
                  <c:v>56.239999999999995</c:v>
                </c:pt>
                <c:pt idx="5184">
                  <c:v>55.98</c:v>
                </c:pt>
                <c:pt idx="5185">
                  <c:v>55.9</c:v>
                </c:pt>
                <c:pt idx="5186">
                  <c:v>55.4</c:v>
                </c:pt>
                <c:pt idx="5187">
                  <c:v>57.180000000000007</c:v>
                </c:pt>
                <c:pt idx="5188">
                  <c:v>58.820000000000007</c:v>
                </c:pt>
                <c:pt idx="5189">
                  <c:v>58.48</c:v>
                </c:pt>
                <c:pt idx="5190">
                  <c:v>58.739999999999995</c:v>
                </c:pt>
                <c:pt idx="5191">
                  <c:v>58.06</c:v>
                </c:pt>
                <c:pt idx="5192">
                  <c:v>57.88000000000001</c:v>
                </c:pt>
                <c:pt idx="5193">
                  <c:v>58.46</c:v>
                </c:pt>
                <c:pt idx="5194">
                  <c:v>58.08</c:v>
                </c:pt>
                <c:pt idx="5195">
                  <c:v>57.46</c:v>
                </c:pt>
                <c:pt idx="5196">
                  <c:v>56.759999999999991</c:v>
                </c:pt>
                <c:pt idx="5197">
                  <c:v>55.760000000000005</c:v>
                </c:pt>
                <c:pt idx="5198">
                  <c:v>56.120000000000005</c:v>
                </c:pt>
                <c:pt idx="5199">
                  <c:v>55.379999999999995</c:v>
                </c:pt>
                <c:pt idx="5200">
                  <c:v>55.220000000000006</c:v>
                </c:pt>
                <c:pt idx="5201">
                  <c:v>54.239999999999995</c:v>
                </c:pt>
                <c:pt idx="5202">
                  <c:v>54.64</c:v>
                </c:pt>
                <c:pt idx="5203">
                  <c:v>56.92</c:v>
                </c:pt>
                <c:pt idx="5204">
                  <c:v>55.820000000000007</c:v>
                </c:pt>
                <c:pt idx="5205">
                  <c:v>57.680000000000007</c:v>
                </c:pt>
                <c:pt idx="5206">
                  <c:v>58.879999999999995</c:v>
                </c:pt>
                <c:pt idx="5207">
                  <c:v>58.36</c:v>
                </c:pt>
                <c:pt idx="5208">
                  <c:v>59.9</c:v>
                </c:pt>
                <c:pt idx="5209">
                  <c:v>58.3</c:v>
                </c:pt>
                <c:pt idx="5210">
                  <c:v>56.779999999999994</c:v>
                </c:pt>
                <c:pt idx="5211">
                  <c:v>56.820000000000007</c:v>
                </c:pt>
                <c:pt idx="5212">
                  <c:v>55.720000000000006</c:v>
                </c:pt>
                <c:pt idx="5213">
                  <c:v>54.92</c:v>
                </c:pt>
                <c:pt idx="5214">
                  <c:v>55.019999999999996</c:v>
                </c:pt>
                <c:pt idx="5215">
                  <c:v>55.160000000000004</c:v>
                </c:pt>
                <c:pt idx="5216">
                  <c:v>53.54</c:v>
                </c:pt>
                <c:pt idx="5217">
                  <c:v>56.42</c:v>
                </c:pt>
                <c:pt idx="5218">
                  <c:v>55.660000000000004</c:v>
                </c:pt>
                <c:pt idx="5219">
                  <c:v>53.58</c:v>
                </c:pt>
                <c:pt idx="5220">
                  <c:v>53</c:v>
                </c:pt>
                <c:pt idx="5221">
                  <c:v>52.660000000000004</c:v>
                </c:pt>
                <c:pt idx="5222">
                  <c:v>52.44</c:v>
                </c:pt>
                <c:pt idx="5223">
                  <c:v>53.779999999999994</c:v>
                </c:pt>
                <c:pt idx="5224">
                  <c:v>54.759999999999991</c:v>
                </c:pt>
                <c:pt idx="5225">
                  <c:v>55.48</c:v>
                </c:pt>
                <c:pt idx="5226">
                  <c:v>55.48</c:v>
                </c:pt>
                <c:pt idx="5227">
                  <c:v>57.36</c:v>
                </c:pt>
                <c:pt idx="5228">
                  <c:v>56.160000000000004</c:v>
                </c:pt>
                <c:pt idx="5229">
                  <c:v>56.679999999999993</c:v>
                </c:pt>
                <c:pt idx="5230">
                  <c:v>55.98</c:v>
                </c:pt>
                <c:pt idx="5231">
                  <c:v>56.08</c:v>
                </c:pt>
                <c:pt idx="5232">
                  <c:v>54.919999999999995</c:v>
                </c:pt>
                <c:pt idx="5233">
                  <c:v>55</c:v>
                </c:pt>
                <c:pt idx="5234">
                  <c:v>54.61999999999999</c:v>
                </c:pt>
                <c:pt idx="5235">
                  <c:v>52.140000000000008</c:v>
                </c:pt>
                <c:pt idx="5236">
                  <c:v>52</c:v>
                </c:pt>
                <c:pt idx="5237">
                  <c:v>51.5</c:v>
                </c:pt>
                <c:pt idx="5238">
                  <c:v>50.36</c:v>
                </c:pt>
                <c:pt idx="5239">
                  <c:v>47.68</c:v>
                </c:pt>
                <c:pt idx="5240">
                  <c:v>47.64</c:v>
                </c:pt>
                <c:pt idx="5241">
                  <c:v>45.959999999999994</c:v>
                </c:pt>
                <c:pt idx="5242">
                  <c:v>46.040000000000006</c:v>
                </c:pt>
                <c:pt idx="5243">
                  <c:v>45.56</c:v>
                </c:pt>
                <c:pt idx="5244">
                  <c:v>45.3</c:v>
                </c:pt>
                <c:pt idx="5245">
                  <c:v>43.94</c:v>
                </c:pt>
                <c:pt idx="5246">
                  <c:v>44.06</c:v>
                </c:pt>
                <c:pt idx="5247">
                  <c:v>43.260000000000005</c:v>
                </c:pt>
                <c:pt idx="5248">
                  <c:v>44.72</c:v>
                </c:pt>
                <c:pt idx="5249">
                  <c:v>45.04</c:v>
                </c:pt>
                <c:pt idx="5250">
                  <c:v>46.38</c:v>
                </c:pt>
                <c:pt idx="5251">
                  <c:v>47.44</c:v>
                </c:pt>
                <c:pt idx="5252">
                  <c:v>42.160000000000004</c:v>
                </c:pt>
                <c:pt idx="5253">
                  <c:v>44.42</c:v>
                </c:pt>
                <c:pt idx="5254">
                  <c:v>45.220000000000006</c:v>
                </c:pt>
                <c:pt idx="5255">
                  <c:v>43.720000000000006</c:v>
                </c:pt>
                <c:pt idx="5256">
                  <c:v>44.24</c:v>
                </c:pt>
                <c:pt idx="5257">
                  <c:v>44.28</c:v>
                </c:pt>
                <c:pt idx="5258">
                  <c:v>43.06</c:v>
                </c:pt>
                <c:pt idx="5259">
                  <c:v>43.6</c:v>
                </c:pt>
                <c:pt idx="5260">
                  <c:v>44.7</c:v>
                </c:pt>
                <c:pt idx="5261">
                  <c:v>45.480000000000004</c:v>
                </c:pt>
                <c:pt idx="5262">
                  <c:v>45.38000000000001</c:v>
                </c:pt>
                <c:pt idx="5263">
                  <c:v>44.500000000000007</c:v>
                </c:pt>
                <c:pt idx="5264">
                  <c:v>46.019999999999996</c:v>
                </c:pt>
                <c:pt idx="5265">
                  <c:v>46.000000000000007</c:v>
                </c:pt>
                <c:pt idx="5266">
                  <c:v>45.219999999999992</c:v>
                </c:pt>
                <c:pt idx="5267">
                  <c:v>46.440000000000005</c:v>
                </c:pt>
                <c:pt idx="5268">
                  <c:v>47.019999999999996</c:v>
                </c:pt>
                <c:pt idx="5269">
                  <c:v>45.480000000000004</c:v>
                </c:pt>
                <c:pt idx="5270">
                  <c:v>46.52</c:v>
                </c:pt>
                <c:pt idx="5271">
                  <c:v>47.12</c:v>
                </c:pt>
                <c:pt idx="5272">
                  <c:v>47.220000000000006</c:v>
                </c:pt>
                <c:pt idx="5273">
                  <c:v>49.580000000000005</c:v>
                </c:pt>
                <c:pt idx="5274">
                  <c:v>48.36</c:v>
                </c:pt>
                <c:pt idx="5275">
                  <c:v>47.44</c:v>
                </c:pt>
                <c:pt idx="5276">
                  <c:v>45.82</c:v>
                </c:pt>
                <c:pt idx="5277">
                  <c:v>49.08</c:v>
                </c:pt>
                <c:pt idx="5278">
                  <c:v>48.519999999999996</c:v>
                </c:pt>
                <c:pt idx="5279">
                  <c:v>49.38</c:v>
                </c:pt>
                <c:pt idx="5280">
                  <c:v>50.6</c:v>
                </c:pt>
                <c:pt idx="5281">
                  <c:v>49.580000000000005</c:v>
                </c:pt>
                <c:pt idx="5282">
                  <c:v>47.62</c:v>
                </c:pt>
                <c:pt idx="5283">
                  <c:v>49.26</c:v>
                </c:pt>
                <c:pt idx="5284">
                  <c:v>49.14</c:v>
                </c:pt>
                <c:pt idx="5285">
                  <c:v>49.6</c:v>
                </c:pt>
                <c:pt idx="5286">
                  <c:v>48.720000000000006</c:v>
                </c:pt>
                <c:pt idx="5287">
                  <c:v>49.3</c:v>
                </c:pt>
                <c:pt idx="5288">
                  <c:v>47.679999999999993</c:v>
                </c:pt>
                <c:pt idx="5289">
                  <c:v>48.679999999999993</c:v>
                </c:pt>
                <c:pt idx="5290">
                  <c:v>50.36</c:v>
                </c:pt>
                <c:pt idx="5291">
                  <c:v>49.839999999999996</c:v>
                </c:pt>
                <c:pt idx="5292">
                  <c:v>50.58</c:v>
                </c:pt>
                <c:pt idx="5293">
                  <c:v>50.88</c:v>
                </c:pt>
                <c:pt idx="5294">
                  <c:v>45.820000000000007</c:v>
                </c:pt>
                <c:pt idx="5295">
                  <c:v>49.940000000000005</c:v>
                </c:pt>
                <c:pt idx="5296">
                  <c:v>49.8</c:v>
                </c:pt>
                <c:pt idx="5297">
                  <c:v>50.440000000000005</c:v>
                </c:pt>
                <c:pt idx="5298">
                  <c:v>49.540000000000006</c:v>
                </c:pt>
                <c:pt idx="5299">
                  <c:v>48.72</c:v>
                </c:pt>
                <c:pt idx="5300">
                  <c:v>50.06</c:v>
                </c:pt>
                <c:pt idx="5301">
                  <c:v>50.66</c:v>
                </c:pt>
                <c:pt idx="5302">
                  <c:v>49.760000000000005</c:v>
                </c:pt>
                <c:pt idx="5303">
                  <c:v>49.26</c:v>
                </c:pt>
                <c:pt idx="5304">
                  <c:v>50.2</c:v>
                </c:pt>
                <c:pt idx="5305">
                  <c:v>49.019999999999996</c:v>
                </c:pt>
                <c:pt idx="5306">
                  <c:v>49.06</c:v>
                </c:pt>
                <c:pt idx="5307">
                  <c:v>49.8</c:v>
                </c:pt>
                <c:pt idx="5308">
                  <c:v>49.28</c:v>
                </c:pt>
                <c:pt idx="5309">
                  <c:v>50.12</c:v>
                </c:pt>
                <c:pt idx="5310">
                  <c:v>49.760000000000005</c:v>
                </c:pt>
                <c:pt idx="5311">
                  <c:v>50.24</c:v>
                </c:pt>
                <c:pt idx="5312">
                  <c:v>49.66</c:v>
                </c:pt>
                <c:pt idx="5313">
                  <c:v>48.48</c:v>
                </c:pt>
                <c:pt idx="5314">
                  <c:v>49.739999999999995</c:v>
                </c:pt>
                <c:pt idx="5315">
                  <c:v>50.4</c:v>
                </c:pt>
                <c:pt idx="5316">
                  <c:v>50.839999999999996</c:v>
                </c:pt>
                <c:pt idx="5317">
                  <c:v>51.94</c:v>
                </c:pt>
                <c:pt idx="5318">
                  <c:v>52.56</c:v>
                </c:pt>
                <c:pt idx="5319">
                  <c:v>50.160000000000004</c:v>
                </c:pt>
                <c:pt idx="5320">
                  <c:v>50.2</c:v>
                </c:pt>
                <c:pt idx="5321">
                  <c:v>49.82</c:v>
                </c:pt>
                <c:pt idx="5322">
                  <c:v>51.42</c:v>
                </c:pt>
                <c:pt idx="5323">
                  <c:v>52.180000000000007</c:v>
                </c:pt>
                <c:pt idx="5324">
                  <c:v>51.019999999999996</c:v>
                </c:pt>
                <c:pt idx="5325">
                  <c:v>50.64</c:v>
                </c:pt>
                <c:pt idx="5326">
                  <c:v>50.42</c:v>
                </c:pt>
                <c:pt idx="5327">
                  <c:v>51.1</c:v>
                </c:pt>
                <c:pt idx="5328">
                  <c:v>49.839999999999996</c:v>
                </c:pt>
                <c:pt idx="5329">
                  <c:v>51.36</c:v>
                </c:pt>
                <c:pt idx="5330">
                  <c:v>51.820000000000007</c:v>
                </c:pt>
                <c:pt idx="5331">
                  <c:v>49.219999999999992</c:v>
                </c:pt>
                <c:pt idx="5332">
                  <c:v>50.160000000000004</c:v>
                </c:pt>
                <c:pt idx="5333">
                  <c:v>51.52</c:v>
                </c:pt>
                <c:pt idx="5334">
                  <c:v>51.339999999999996</c:v>
                </c:pt>
                <c:pt idx="5335">
                  <c:v>50.08</c:v>
                </c:pt>
                <c:pt idx="5336">
                  <c:v>50.260000000000005</c:v>
                </c:pt>
                <c:pt idx="5337">
                  <c:v>49.5</c:v>
                </c:pt>
                <c:pt idx="5338">
                  <c:v>49.480000000000004</c:v>
                </c:pt>
                <c:pt idx="5339">
                  <c:v>48.339999999999996</c:v>
                </c:pt>
                <c:pt idx="5340">
                  <c:v>48.5</c:v>
                </c:pt>
                <c:pt idx="5341">
                  <c:v>47.9</c:v>
                </c:pt>
                <c:pt idx="5342">
                  <c:v>48.6</c:v>
                </c:pt>
                <c:pt idx="5343">
                  <c:v>48.74</c:v>
                </c:pt>
                <c:pt idx="5344">
                  <c:v>49.239999999999995</c:v>
                </c:pt>
                <c:pt idx="5345">
                  <c:v>48.160000000000004</c:v>
                </c:pt>
                <c:pt idx="5346">
                  <c:v>49.6</c:v>
                </c:pt>
                <c:pt idx="5347">
                  <c:v>49.1</c:v>
                </c:pt>
                <c:pt idx="5348">
                  <c:v>49.36</c:v>
                </c:pt>
                <c:pt idx="5349">
                  <c:v>49.860000000000007</c:v>
                </c:pt>
                <c:pt idx="5350">
                  <c:v>50.660000000000004</c:v>
                </c:pt>
                <c:pt idx="5351">
                  <c:v>49.66</c:v>
                </c:pt>
                <c:pt idx="5352">
                  <c:v>47.959999999999994</c:v>
                </c:pt>
                <c:pt idx="5353">
                  <c:v>48.72</c:v>
                </c:pt>
                <c:pt idx="5354">
                  <c:v>49.14</c:v>
                </c:pt>
                <c:pt idx="5355">
                  <c:v>51.260000000000005</c:v>
                </c:pt>
                <c:pt idx="5356">
                  <c:v>51.9</c:v>
                </c:pt>
                <c:pt idx="5357">
                  <c:v>52.680000000000007</c:v>
                </c:pt>
                <c:pt idx="5358">
                  <c:v>51.9</c:v>
                </c:pt>
                <c:pt idx="5359">
                  <c:v>52.38000000000001</c:v>
                </c:pt>
                <c:pt idx="5360">
                  <c:v>52.780000000000008</c:v>
                </c:pt>
                <c:pt idx="5361">
                  <c:v>53.519999999999996</c:v>
                </c:pt>
                <c:pt idx="5362">
                  <c:v>52.320000000000007</c:v>
                </c:pt>
                <c:pt idx="5363">
                  <c:v>53.02</c:v>
                </c:pt>
                <c:pt idx="5364">
                  <c:v>53.54</c:v>
                </c:pt>
                <c:pt idx="5365">
                  <c:v>54.179999999999993</c:v>
                </c:pt>
                <c:pt idx="5366">
                  <c:v>54.239999999999995</c:v>
                </c:pt>
                <c:pt idx="5367">
                  <c:v>54.5</c:v>
                </c:pt>
                <c:pt idx="5368">
                  <c:v>55.080000000000005</c:v>
                </c:pt>
                <c:pt idx="5369">
                  <c:v>56.9</c:v>
                </c:pt>
                <c:pt idx="5370">
                  <c:v>58.58</c:v>
                </c:pt>
                <c:pt idx="5371">
                  <c:v>58.7</c:v>
                </c:pt>
                <c:pt idx="5372">
                  <c:v>58.180000000000007</c:v>
                </c:pt>
                <c:pt idx="5373">
                  <c:v>58.239999999999995</c:v>
                </c:pt>
                <c:pt idx="5374">
                  <c:v>58.06</c:v>
                </c:pt>
                <c:pt idx="5375">
                  <c:v>57.86</c:v>
                </c:pt>
                <c:pt idx="5376">
                  <c:v>59.239999999999995</c:v>
                </c:pt>
                <c:pt idx="5377">
                  <c:v>59.239999999999995</c:v>
                </c:pt>
                <c:pt idx="5378">
                  <c:v>59.06</c:v>
                </c:pt>
                <c:pt idx="5379">
                  <c:v>60.179999999999993</c:v>
                </c:pt>
                <c:pt idx="5380">
                  <c:v>59.86</c:v>
                </c:pt>
                <c:pt idx="5381">
                  <c:v>60.06</c:v>
                </c:pt>
                <c:pt idx="5382">
                  <c:v>60.1</c:v>
                </c:pt>
                <c:pt idx="5383">
                  <c:v>61.440000000000012</c:v>
                </c:pt>
                <c:pt idx="5384">
                  <c:v>61.4</c:v>
                </c:pt>
                <c:pt idx="5385">
                  <c:v>61.86</c:v>
                </c:pt>
                <c:pt idx="5386">
                  <c:v>61.08</c:v>
                </c:pt>
                <c:pt idx="5387">
                  <c:v>61.160000000000004</c:v>
                </c:pt>
                <c:pt idx="5388">
                  <c:v>58.319999999999993</c:v>
                </c:pt>
                <c:pt idx="5389">
                  <c:v>52.36</c:v>
                </c:pt>
                <c:pt idx="5390">
                  <c:v>52.080000000000005</c:v>
                </c:pt>
                <c:pt idx="5391">
                  <c:v>53.2</c:v>
                </c:pt>
                <c:pt idx="5392">
                  <c:v>54.720000000000006</c:v>
                </c:pt>
                <c:pt idx="5393">
                  <c:v>55</c:v>
                </c:pt>
                <c:pt idx="5394">
                  <c:v>55.679999999999993</c:v>
                </c:pt>
                <c:pt idx="5395">
                  <c:v>56.06</c:v>
                </c:pt>
                <c:pt idx="5396">
                  <c:v>57.56</c:v>
                </c:pt>
                <c:pt idx="5397">
                  <c:v>58.659999999999989</c:v>
                </c:pt>
                <c:pt idx="5398">
                  <c:v>59.48</c:v>
                </c:pt>
                <c:pt idx="5399">
                  <c:v>62.02</c:v>
                </c:pt>
                <c:pt idx="5400">
                  <c:v>63.8</c:v>
                </c:pt>
                <c:pt idx="5401">
                  <c:v>65.22</c:v>
                </c:pt>
                <c:pt idx="5402">
                  <c:v>65.92</c:v>
                </c:pt>
                <c:pt idx="5403">
                  <c:v>65.78</c:v>
                </c:pt>
                <c:pt idx="5404">
                  <c:v>67.44</c:v>
                </c:pt>
                <c:pt idx="5405">
                  <c:v>68.16</c:v>
                </c:pt>
                <c:pt idx="5406">
                  <c:v>68.320000000000007</c:v>
                </c:pt>
                <c:pt idx="5407">
                  <c:v>69.320000000000007</c:v>
                </c:pt>
                <c:pt idx="5408">
                  <c:v>68.959999999999994</c:v>
                </c:pt>
                <c:pt idx="5409">
                  <c:v>69.11999999999999</c:v>
                </c:pt>
                <c:pt idx="5410">
                  <c:v>69.08</c:v>
                </c:pt>
                <c:pt idx="5411">
                  <c:v>68.28</c:v>
                </c:pt>
                <c:pt idx="5412">
                  <c:v>66.540000000000006</c:v>
                </c:pt>
                <c:pt idx="5413">
                  <c:v>64.84</c:v>
                </c:pt>
                <c:pt idx="5414">
                  <c:v>63.1</c:v>
                </c:pt>
                <c:pt idx="5415">
                  <c:v>61.620000000000005</c:v>
                </c:pt>
                <c:pt idx="5416">
                  <c:v>59.739999999999995</c:v>
                </c:pt>
                <c:pt idx="5417">
                  <c:v>59.239999999999995</c:v>
                </c:pt>
                <c:pt idx="5418">
                  <c:v>58.58</c:v>
                </c:pt>
                <c:pt idx="5419">
                  <c:v>56.7</c:v>
                </c:pt>
                <c:pt idx="5420">
                  <c:v>56.580000000000005</c:v>
                </c:pt>
                <c:pt idx="5421">
                  <c:v>56.08</c:v>
                </c:pt>
                <c:pt idx="5422">
                  <c:v>55.340000000000011</c:v>
                </c:pt>
                <c:pt idx="5423">
                  <c:v>55.14</c:v>
                </c:pt>
                <c:pt idx="5424">
                  <c:v>53.780000000000008</c:v>
                </c:pt>
                <c:pt idx="5425">
                  <c:v>52.720000000000006</c:v>
                </c:pt>
                <c:pt idx="5426">
                  <c:v>51.56</c:v>
                </c:pt>
                <c:pt idx="5427">
                  <c:v>49.52</c:v>
                </c:pt>
                <c:pt idx="5428">
                  <c:v>47.599999999999994</c:v>
                </c:pt>
                <c:pt idx="5429">
                  <c:v>46.160000000000004</c:v>
                </c:pt>
                <c:pt idx="5430">
                  <c:v>45.4</c:v>
                </c:pt>
                <c:pt idx="5431">
                  <c:v>45.459999999999994</c:v>
                </c:pt>
                <c:pt idx="5432">
                  <c:v>43.760000000000005</c:v>
                </c:pt>
                <c:pt idx="5433">
                  <c:v>42.58</c:v>
                </c:pt>
                <c:pt idx="5434">
                  <c:v>41.3</c:v>
                </c:pt>
                <c:pt idx="5435">
                  <c:v>40.14</c:v>
                </c:pt>
                <c:pt idx="5436">
                  <c:v>38.220000000000006</c:v>
                </c:pt>
                <c:pt idx="5437">
                  <c:v>44.879999999999995</c:v>
                </c:pt>
                <c:pt idx="5438">
                  <c:v>48.679999999999993</c:v>
                </c:pt>
                <c:pt idx="5439">
                  <c:v>47.64</c:v>
                </c:pt>
                <c:pt idx="5440">
                  <c:v>46.800000000000004</c:v>
                </c:pt>
                <c:pt idx="5441">
                  <c:v>47.320000000000007</c:v>
                </c:pt>
                <c:pt idx="5442">
                  <c:v>50.92</c:v>
                </c:pt>
                <c:pt idx="5443">
                  <c:v>51.48</c:v>
                </c:pt>
                <c:pt idx="5444">
                  <c:v>52.46</c:v>
                </c:pt>
                <c:pt idx="5445">
                  <c:v>49.68</c:v>
                </c:pt>
                <c:pt idx="5446">
                  <c:v>49.980000000000004</c:v>
                </c:pt>
                <c:pt idx="5447">
                  <c:v>47.1</c:v>
                </c:pt>
                <c:pt idx="5448">
                  <c:v>48.92</c:v>
                </c:pt>
                <c:pt idx="5449">
                  <c:v>51.48</c:v>
                </c:pt>
                <c:pt idx="5450">
                  <c:v>51.9</c:v>
                </c:pt>
                <c:pt idx="5451">
                  <c:v>52.46</c:v>
                </c:pt>
                <c:pt idx="5452">
                  <c:v>51.04</c:v>
                </c:pt>
                <c:pt idx="5453">
                  <c:v>52.679999999999993</c:v>
                </c:pt>
                <c:pt idx="5454">
                  <c:v>53.120000000000005</c:v>
                </c:pt>
                <c:pt idx="5455">
                  <c:v>53.320000000000007</c:v>
                </c:pt>
                <c:pt idx="5456">
                  <c:v>54.759999999999991</c:v>
                </c:pt>
                <c:pt idx="5457">
                  <c:v>54.719999999999992</c:v>
                </c:pt>
                <c:pt idx="5458">
                  <c:v>53.919999999999995</c:v>
                </c:pt>
                <c:pt idx="5459">
                  <c:v>54.739999999999995</c:v>
                </c:pt>
                <c:pt idx="5460">
                  <c:v>55</c:v>
                </c:pt>
                <c:pt idx="5461">
                  <c:v>55.340000000000011</c:v>
                </c:pt>
                <c:pt idx="5462">
                  <c:v>55.879999999999995</c:v>
                </c:pt>
                <c:pt idx="5463">
                  <c:v>56.339999999999996</c:v>
                </c:pt>
                <c:pt idx="5464">
                  <c:v>57.42</c:v>
                </c:pt>
                <c:pt idx="5465">
                  <c:v>57.239999999999995</c:v>
                </c:pt>
                <c:pt idx="5466">
                  <c:v>56.7</c:v>
                </c:pt>
                <c:pt idx="5467">
                  <c:v>56.739999999999995</c:v>
                </c:pt>
                <c:pt idx="5468">
                  <c:v>56.820000000000007</c:v>
                </c:pt>
                <c:pt idx="5469">
                  <c:v>57.279999999999994</c:v>
                </c:pt>
                <c:pt idx="5470">
                  <c:v>57.8</c:v>
                </c:pt>
                <c:pt idx="5471">
                  <c:v>57.059999999999988</c:v>
                </c:pt>
                <c:pt idx="5472">
                  <c:v>58.279999999999994</c:v>
                </c:pt>
                <c:pt idx="5473">
                  <c:v>58.52</c:v>
                </c:pt>
                <c:pt idx="5474">
                  <c:v>58.320000000000007</c:v>
                </c:pt>
                <c:pt idx="5475">
                  <c:v>59.160000000000004</c:v>
                </c:pt>
                <c:pt idx="5476">
                  <c:v>58.96</c:v>
                </c:pt>
                <c:pt idx="5477">
                  <c:v>57.779999999999994</c:v>
                </c:pt>
                <c:pt idx="5478">
                  <c:v>57.760000000000005</c:v>
                </c:pt>
                <c:pt idx="5479">
                  <c:v>58.44</c:v>
                </c:pt>
                <c:pt idx="5480">
                  <c:v>58.839999999999996</c:v>
                </c:pt>
                <c:pt idx="5481">
                  <c:v>57.86</c:v>
                </c:pt>
                <c:pt idx="5482">
                  <c:v>58.6</c:v>
                </c:pt>
                <c:pt idx="5483">
                  <c:v>58.36</c:v>
                </c:pt>
                <c:pt idx="5484">
                  <c:v>58.339999999999996</c:v>
                </c:pt>
                <c:pt idx="5485">
                  <c:v>58.359999999999992</c:v>
                </c:pt>
                <c:pt idx="5486">
                  <c:v>60.160000000000004</c:v>
                </c:pt>
                <c:pt idx="5487">
                  <c:v>60.320000000000007</c:v>
                </c:pt>
                <c:pt idx="5488">
                  <c:v>59.96</c:v>
                </c:pt>
                <c:pt idx="5489">
                  <c:v>59.379999999999995</c:v>
                </c:pt>
                <c:pt idx="5490">
                  <c:v>57.719999999999992</c:v>
                </c:pt>
                <c:pt idx="5491">
                  <c:v>59.180000000000007</c:v>
                </c:pt>
                <c:pt idx="5492">
                  <c:v>57.180000000000007</c:v>
                </c:pt>
                <c:pt idx="5493">
                  <c:v>59.179999999999993</c:v>
                </c:pt>
                <c:pt idx="5494">
                  <c:v>59.58</c:v>
                </c:pt>
                <c:pt idx="5495">
                  <c:v>59.36</c:v>
                </c:pt>
                <c:pt idx="5496">
                  <c:v>58.06</c:v>
                </c:pt>
                <c:pt idx="5497">
                  <c:v>60.319999999999993</c:v>
                </c:pt>
                <c:pt idx="5498">
                  <c:v>61.339999999999996</c:v>
                </c:pt>
                <c:pt idx="5499">
                  <c:v>61.260000000000005</c:v>
                </c:pt>
                <c:pt idx="5500">
                  <c:v>61.56</c:v>
                </c:pt>
                <c:pt idx="5501">
                  <c:v>60.340000000000011</c:v>
                </c:pt>
                <c:pt idx="5502">
                  <c:v>61.64</c:v>
                </c:pt>
                <c:pt idx="5503">
                  <c:v>60.720000000000006</c:v>
                </c:pt>
                <c:pt idx="5504">
                  <c:v>61.94</c:v>
                </c:pt>
                <c:pt idx="5505">
                  <c:v>64.2</c:v>
                </c:pt>
                <c:pt idx="5506">
                  <c:v>65.06</c:v>
                </c:pt>
                <c:pt idx="5507">
                  <c:v>64.38</c:v>
                </c:pt>
                <c:pt idx="5508">
                  <c:v>64.580000000000013</c:v>
                </c:pt>
                <c:pt idx="5509">
                  <c:v>63.660000000000004</c:v>
                </c:pt>
                <c:pt idx="5510">
                  <c:v>63.759999999999991</c:v>
                </c:pt>
                <c:pt idx="5511">
                  <c:v>64.919999999999987</c:v>
                </c:pt>
                <c:pt idx="5512">
                  <c:v>66.040000000000006</c:v>
                </c:pt>
                <c:pt idx="5513">
                  <c:v>65.8</c:v>
                </c:pt>
                <c:pt idx="5514">
                  <c:v>65.34</c:v>
                </c:pt>
                <c:pt idx="5515">
                  <c:v>66.08</c:v>
                </c:pt>
                <c:pt idx="5516">
                  <c:v>67.760000000000005</c:v>
                </c:pt>
                <c:pt idx="5517">
                  <c:v>68.3</c:v>
                </c:pt>
                <c:pt idx="5518">
                  <c:v>68.78</c:v>
                </c:pt>
                <c:pt idx="5519">
                  <c:v>69.12</c:v>
                </c:pt>
                <c:pt idx="5520">
                  <c:v>67.919999999999987</c:v>
                </c:pt>
                <c:pt idx="5521">
                  <c:v>68.66</c:v>
                </c:pt>
                <c:pt idx="5522">
                  <c:v>67.98</c:v>
                </c:pt>
                <c:pt idx="5523">
                  <c:v>67.88</c:v>
                </c:pt>
                <c:pt idx="5524">
                  <c:v>67.820000000000007</c:v>
                </c:pt>
                <c:pt idx="5525">
                  <c:v>68.5</c:v>
                </c:pt>
                <c:pt idx="5526">
                  <c:v>68.099999999999994</c:v>
                </c:pt>
                <c:pt idx="5527">
                  <c:v>68.039999999999992</c:v>
                </c:pt>
                <c:pt idx="5528">
                  <c:v>68.900000000000006</c:v>
                </c:pt>
                <c:pt idx="5529">
                  <c:v>69.140000000000015</c:v>
                </c:pt>
                <c:pt idx="5530">
                  <c:v>68.92</c:v>
                </c:pt>
                <c:pt idx="5531">
                  <c:v>68.78</c:v>
                </c:pt>
                <c:pt idx="5532">
                  <c:v>68.400000000000006</c:v>
                </c:pt>
                <c:pt idx="5533">
                  <c:v>67.58</c:v>
                </c:pt>
                <c:pt idx="5534">
                  <c:v>67.72</c:v>
                </c:pt>
                <c:pt idx="5535">
                  <c:v>66.739999999999995</c:v>
                </c:pt>
                <c:pt idx="5536">
                  <c:v>67.080000000000013</c:v>
                </c:pt>
                <c:pt idx="5537">
                  <c:v>66.42</c:v>
                </c:pt>
                <c:pt idx="5538">
                  <c:v>66.86</c:v>
                </c:pt>
                <c:pt idx="5539">
                  <c:v>66.360000000000014</c:v>
                </c:pt>
                <c:pt idx="5540">
                  <c:v>66.5</c:v>
                </c:pt>
                <c:pt idx="5541">
                  <c:v>66.179999999999993</c:v>
                </c:pt>
                <c:pt idx="5542">
                  <c:v>66.66</c:v>
                </c:pt>
                <c:pt idx="5543">
                  <c:v>67.179999999999993</c:v>
                </c:pt>
                <c:pt idx="5544">
                  <c:v>66.28</c:v>
                </c:pt>
                <c:pt idx="5545">
                  <c:v>66.900000000000006</c:v>
                </c:pt>
                <c:pt idx="5546">
                  <c:v>66.3</c:v>
                </c:pt>
                <c:pt idx="5547">
                  <c:v>67.179999999999993</c:v>
                </c:pt>
                <c:pt idx="5548">
                  <c:v>66.97999999999999</c:v>
                </c:pt>
                <c:pt idx="5549">
                  <c:v>67.359999999999985</c:v>
                </c:pt>
                <c:pt idx="5550">
                  <c:v>67.199999999999989</c:v>
                </c:pt>
                <c:pt idx="5551">
                  <c:v>66.84</c:v>
                </c:pt>
                <c:pt idx="5552">
                  <c:v>66.22</c:v>
                </c:pt>
                <c:pt idx="5553">
                  <c:v>67.239999999999995</c:v>
                </c:pt>
                <c:pt idx="5554">
                  <c:v>67.08</c:v>
                </c:pt>
                <c:pt idx="5555">
                  <c:v>65.179999999999993</c:v>
                </c:pt>
                <c:pt idx="5556">
                  <c:v>66.62</c:v>
                </c:pt>
                <c:pt idx="5557">
                  <c:v>66.599999999999994</c:v>
                </c:pt>
                <c:pt idx="5558">
                  <c:v>67.2</c:v>
                </c:pt>
                <c:pt idx="5559">
                  <c:v>66.72</c:v>
                </c:pt>
                <c:pt idx="5560">
                  <c:v>64.8</c:v>
                </c:pt>
                <c:pt idx="5561">
                  <c:v>59.720000000000006</c:v>
                </c:pt>
                <c:pt idx="5562">
                  <c:v>58.779999999999994</c:v>
                </c:pt>
                <c:pt idx="5563">
                  <c:v>59.1</c:v>
                </c:pt>
                <c:pt idx="5564">
                  <c:v>57.7</c:v>
                </c:pt>
                <c:pt idx="5565">
                  <c:v>57.680000000000007</c:v>
                </c:pt>
                <c:pt idx="5566">
                  <c:v>58.459999999999994</c:v>
                </c:pt>
                <c:pt idx="5567">
                  <c:v>57.2</c:v>
                </c:pt>
                <c:pt idx="5568">
                  <c:v>56.959999999999994</c:v>
                </c:pt>
                <c:pt idx="5569">
                  <c:v>56.52</c:v>
                </c:pt>
                <c:pt idx="5570">
                  <c:v>56.160000000000004</c:v>
                </c:pt>
                <c:pt idx="5571">
                  <c:v>55.54</c:v>
                </c:pt>
                <c:pt idx="5572">
                  <c:v>56.040000000000006</c:v>
                </c:pt>
                <c:pt idx="5573">
                  <c:v>55.64</c:v>
                </c:pt>
                <c:pt idx="5574">
                  <c:v>56</c:v>
                </c:pt>
                <c:pt idx="5575">
                  <c:v>55.9</c:v>
                </c:pt>
                <c:pt idx="5576">
                  <c:v>55.42</c:v>
                </c:pt>
                <c:pt idx="5577">
                  <c:v>54.36</c:v>
                </c:pt>
                <c:pt idx="5578">
                  <c:v>54.759999999999991</c:v>
                </c:pt>
                <c:pt idx="5579">
                  <c:v>54.919999999999995</c:v>
                </c:pt>
                <c:pt idx="5580">
                  <c:v>54.179999999999993</c:v>
                </c:pt>
                <c:pt idx="5581">
                  <c:v>53.820000000000007</c:v>
                </c:pt>
                <c:pt idx="5582">
                  <c:v>53.340000000000011</c:v>
                </c:pt>
                <c:pt idx="5583">
                  <c:v>53.779999999999994</c:v>
                </c:pt>
                <c:pt idx="5584">
                  <c:v>52.64</c:v>
                </c:pt>
                <c:pt idx="5585">
                  <c:v>51.980000000000004</c:v>
                </c:pt>
                <c:pt idx="5586">
                  <c:v>52.9</c:v>
                </c:pt>
                <c:pt idx="5587">
                  <c:v>53.240000000000009</c:v>
                </c:pt>
                <c:pt idx="5588">
                  <c:v>53.06</c:v>
                </c:pt>
                <c:pt idx="5589">
                  <c:v>52.56</c:v>
                </c:pt>
                <c:pt idx="5590">
                  <c:v>52.64</c:v>
                </c:pt>
                <c:pt idx="5591">
                  <c:v>52.220000000000006</c:v>
                </c:pt>
                <c:pt idx="5592">
                  <c:v>52.160000000000004</c:v>
                </c:pt>
                <c:pt idx="5593">
                  <c:v>52.2</c:v>
                </c:pt>
                <c:pt idx="5594">
                  <c:v>52.220000000000006</c:v>
                </c:pt>
                <c:pt idx="5595">
                  <c:v>51.779999999999994</c:v>
                </c:pt>
                <c:pt idx="5596">
                  <c:v>51.5</c:v>
                </c:pt>
                <c:pt idx="5597">
                  <c:v>51.48</c:v>
                </c:pt>
                <c:pt idx="5598">
                  <c:v>51.879999999999995</c:v>
                </c:pt>
                <c:pt idx="5599">
                  <c:v>51.739999999999995</c:v>
                </c:pt>
                <c:pt idx="5600">
                  <c:v>51.64</c:v>
                </c:pt>
                <c:pt idx="5601">
                  <c:v>51.16</c:v>
                </c:pt>
                <c:pt idx="5602">
                  <c:v>51.199999999999996</c:v>
                </c:pt>
                <c:pt idx="5603">
                  <c:v>51</c:v>
                </c:pt>
                <c:pt idx="5604">
                  <c:v>51.14</c:v>
                </c:pt>
                <c:pt idx="5605">
                  <c:v>51.260000000000005</c:v>
                </c:pt>
                <c:pt idx="5606">
                  <c:v>51.019999999999996</c:v>
                </c:pt>
                <c:pt idx="5607">
                  <c:v>51.319999999999993</c:v>
                </c:pt>
                <c:pt idx="5608">
                  <c:v>52.04</c:v>
                </c:pt>
                <c:pt idx="5609">
                  <c:v>51.919999999999995</c:v>
                </c:pt>
                <c:pt idx="5610">
                  <c:v>51.919999999999995</c:v>
                </c:pt>
                <c:pt idx="5611">
                  <c:v>52.059999999999988</c:v>
                </c:pt>
                <c:pt idx="5612">
                  <c:v>52.3</c:v>
                </c:pt>
                <c:pt idx="5613">
                  <c:v>52.660000000000004</c:v>
                </c:pt>
                <c:pt idx="5614">
                  <c:v>53.140000000000008</c:v>
                </c:pt>
                <c:pt idx="5615">
                  <c:v>53.98</c:v>
                </c:pt>
                <c:pt idx="5616">
                  <c:v>54.160000000000004</c:v>
                </c:pt>
                <c:pt idx="5617">
                  <c:v>54</c:v>
                </c:pt>
                <c:pt idx="5618">
                  <c:v>54.14</c:v>
                </c:pt>
                <c:pt idx="5619">
                  <c:v>54.179999999999993</c:v>
                </c:pt>
                <c:pt idx="5620">
                  <c:v>53.98</c:v>
                </c:pt>
                <c:pt idx="5621">
                  <c:v>55.1</c:v>
                </c:pt>
                <c:pt idx="5622">
                  <c:v>55.58</c:v>
                </c:pt>
                <c:pt idx="5623">
                  <c:v>56.480000000000004</c:v>
                </c:pt>
                <c:pt idx="5624">
                  <c:v>56.9</c:v>
                </c:pt>
                <c:pt idx="5625">
                  <c:v>56.740000000000009</c:v>
                </c:pt>
                <c:pt idx="5626">
                  <c:v>57.419999999999995</c:v>
                </c:pt>
                <c:pt idx="5627">
                  <c:v>56.52</c:v>
                </c:pt>
                <c:pt idx="5628">
                  <c:v>56.760000000000005</c:v>
                </c:pt>
                <c:pt idx="5629">
                  <c:v>57.179999999999993</c:v>
                </c:pt>
                <c:pt idx="5630">
                  <c:v>57.14</c:v>
                </c:pt>
                <c:pt idx="5631">
                  <c:v>56.94</c:v>
                </c:pt>
                <c:pt idx="5632">
                  <c:v>57.04</c:v>
                </c:pt>
                <c:pt idx="5633">
                  <c:v>56.8</c:v>
                </c:pt>
                <c:pt idx="5634">
                  <c:v>56.54</c:v>
                </c:pt>
                <c:pt idx="5635">
                  <c:v>56.04</c:v>
                </c:pt>
                <c:pt idx="5636">
                  <c:v>55.720000000000006</c:v>
                </c:pt>
                <c:pt idx="5637">
                  <c:v>55.56</c:v>
                </c:pt>
                <c:pt idx="5638">
                  <c:v>55.5</c:v>
                </c:pt>
                <c:pt idx="5639">
                  <c:v>55.120000000000005</c:v>
                </c:pt>
                <c:pt idx="5640">
                  <c:v>55.04</c:v>
                </c:pt>
                <c:pt idx="5641">
                  <c:v>54.779999999999994</c:v>
                </c:pt>
                <c:pt idx="5642">
                  <c:v>54.320000000000007</c:v>
                </c:pt>
                <c:pt idx="5643">
                  <c:v>54.179999999999993</c:v>
                </c:pt>
                <c:pt idx="5644">
                  <c:v>53.239999999999995</c:v>
                </c:pt>
                <c:pt idx="5645">
                  <c:v>53.44</c:v>
                </c:pt>
                <c:pt idx="5646">
                  <c:v>53.260000000000005</c:v>
                </c:pt>
                <c:pt idx="5647">
                  <c:v>52.820000000000007</c:v>
                </c:pt>
                <c:pt idx="5648">
                  <c:v>52.720000000000006</c:v>
                </c:pt>
                <c:pt idx="5649">
                  <c:v>52.440000000000012</c:v>
                </c:pt>
                <c:pt idx="5650">
                  <c:v>52.179999999999993</c:v>
                </c:pt>
                <c:pt idx="5651">
                  <c:v>51.38000000000001</c:v>
                </c:pt>
                <c:pt idx="5652">
                  <c:v>51.4</c:v>
                </c:pt>
                <c:pt idx="5653">
                  <c:v>51.519999999999996</c:v>
                </c:pt>
                <c:pt idx="5654">
                  <c:v>50.6</c:v>
                </c:pt>
                <c:pt idx="5655">
                  <c:v>50.480000000000004</c:v>
                </c:pt>
                <c:pt idx="5656">
                  <c:v>49.7</c:v>
                </c:pt>
                <c:pt idx="5657">
                  <c:v>49.6</c:v>
                </c:pt>
                <c:pt idx="5658">
                  <c:v>50.100000000000009</c:v>
                </c:pt>
                <c:pt idx="5659">
                  <c:v>50.11999999999999</c:v>
                </c:pt>
                <c:pt idx="5660">
                  <c:v>49.46</c:v>
                </c:pt>
                <c:pt idx="5661">
                  <c:v>49.480000000000004</c:v>
                </c:pt>
                <c:pt idx="5662">
                  <c:v>48.4</c:v>
                </c:pt>
                <c:pt idx="5663">
                  <c:v>48.160000000000004</c:v>
                </c:pt>
                <c:pt idx="5664">
                  <c:v>48.08</c:v>
                </c:pt>
                <c:pt idx="5665">
                  <c:v>48.2</c:v>
                </c:pt>
                <c:pt idx="5666">
                  <c:v>47.559999999999995</c:v>
                </c:pt>
                <c:pt idx="5667">
                  <c:v>46.9</c:v>
                </c:pt>
                <c:pt idx="5668">
                  <c:v>46.88</c:v>
                </c:pt>
                <c:pt idx="5669">
                  <c:v>46.739999999999995</c:v>
                </c:pt>
                <c:pt idx="5670">
                  <c:v>46.480000000000004</c:v>
                </c:pt>
                <c:pt idx="5671">
                  <c:v>46.32</c:v>
                </c:pt>
                <c:pt idx="5672">
                  <c:v>45.980000000000004</c:v>
                </c:pt>
                <c:pt idx="5673">
                  <c:v>45.6</c:v>
                </c:pt>
                <c:pt idx="5674">
                  <c:v>45.1</c:v>
                </c:pt>
                <c:pt idx="5675">
                  <c:v>45.08</c:v>
                </c:pt>
                <c:pt idx="5676">
                  <c:v>44.86</c:v>
                </c:pt>
                <c:pt idx="5677">
                  <c:v>44.86</c:v>
                </c:pt>
                <c:pt idx="5678">
                  <c:v>44.56</c:v>
                </c:pt>
                <c:pt idx="5679">
                  <c:v>44.82</c:v>
                </c:pt>
                <c:pt idx="5680">
                  <c:v>44</c:v>
                </c:pt>
                <c:pt idx="5681">
                  <c:v>44.08</c:v>
                </c:pt>
                <c:pt idx="5682">
                  <c:v>43.74</c:v>
                </c:pt>
                <c:pt idx="5683">
                  <c:v>44.04</c:v>
                </c:pt>
                <c:pt idx="5684">
                  <c:v>43.44</c:v>
                </c:pt>
                <c:pt idx="5685">
                  <c:v>43.02</c:v>
                </c:pt>
                <c:pt idx="5686">
                  <c:v>43.5</c:v>
                </c:pt>
                <c:pt idx="5687">
                  <c:v>42.32</c:v>
                </c:pt>
                <c:pt idx="5688">
                  <c:v>42.22</c:v>
                </c:pt>
                <c:pt idx="5689">
                  <c:v>42.2</c:v>
                </c:pt>
                <c:pt idx="5690">
                  <c:v>42.04</c:v>
                </c:pt>
                <c:pt idx="5691">
                  <c:v>42.06</c:v>
                </c:pt>
                <c:pt idx="5692">
                  <c:v>41.160000000000004</c:v>
                </c:pt>
                <c:pt idx="5693">
                  <c:v>41.120000000000005</c:v>
                </c:pt>
                <c:pt idx="5694">
                  <c:v>40.619999999999997</c:v>
                </c:pt>
                <c:pt idx="5695">
                  <c:v>41.5</c:v>
                </c:pt>
                <c:pt idx="5696">
                  <c:v>40.46</c:v>
                </c:pt>
                <c:pt idx="5697">
                  <c:v>40.779999999999994</c:v>
                </c:pt>
                <c:pt idx="5698">
                  <c:v>40.22</c:v>
                </c:pt>
                <c:pt idx="5699">
                  <c:v>40.040000000000006</c:v>
                </c:pt>
                <c:pt idx="5700">
                  <c:v>39.819999999999993</c:v>
                </c:pt>
                <c:pt idx="5701">
                  <c:v>38.799999999999997</c:v>
                </c:pt>
                <c:pt idx="5702">
                  <c:v>39.08</c:v>
                </c:pt>
                <c:pt idx="5703">
                  <c:v>39.200000000000003</c:v>
                </c:pt>
                <c:pt idx="5704">
                  <c:v>38.58</c:v>
                </c:pt>
                <c:pt idx="5705">
                  <c:v>38.72</c:v>
                </c:pt>
                <c:pt idx="5706">
                  <c:v>38.679999999999993</c:v>
                </c:pt>
                <c:pt idx="5707">
                  <c:v>38.46</c:v>
                </c:pt>
                <c:pt idx="5708">
                  <c:v>38.06</c:v>
                </c:pt>
                <c:pt idx="5709">
                  <c:v>37.78</c:v>
                </c:pt>
                <c:pt idx="5710">
                  <c:v>37.74</c:v>
                </c:pt>
                <c:pt idx="5711">
                  <c:v>36.92</c:v>
                </c:pt>
                <c:pt idx="5712">
                  <c:v>36.78</c:v>
                </c:pt>
                <c:pt idx="5713">
                  <c:v>36.380000000000003</c:v>
                </c:pt>
                <c:pt idx="5714">
                  <c:v>36.94</c:v>
                </c:pt>
                <c:pt idx="5715">
                  <c:v>36.58</c:v>
                </c:pt>
                <c:pt idx="5716">
                  <c:v>36.679999999999993</c:v>
                </c:pt>
                <c:pt idx="5717">
                  <c:v>36.040000000000006</c:v>
                </c:pt>
                <c:pt idx="5718">
                  <c:v>35.979999999999997</c:v>
                </c:pt>
                <c:pt idx="5719">
                  <c:v>36.239999999999995</c:v>
                </c:pt>
                <c:pt idx="5720">
                  <c:v>36.260000000000005</c:v>
                </c:pt>
                <c:pt idx="5721">
                  <c:v>37.160000000000004</c:v>
                </c:pt>
                <c:pt idx="5722">
                  <c:v>37.260000000000005</c:v>
                </c:pt>
                <c:pt idx="5723">
                  <c:v>37.619999999999997</c:v>
                </c:pt>
                <c:pt idx="5724">
                  <c:v>36.92</c:v>
                </c:pt>
                <c:pt idx="5725">
                  <c:v>37.18</c:v>
                </c:pt>
                <c:pt idx="5726">
                  <c:v>37.660000000000004</c:v>
                </c:pt>
                <c:pt idx="5727">
                  <c:v>37.92</c:v>
                </c:pt>
                <c:pt idx="5728">
                  <c:v>37.239999999999995</c:v>
                </c:pt>
                <c:pt idx="5729">
                  <c:v>37.799999999999997</c:v>
                </c:pt>
                <c:pt idx="5730">
                  <c:v>37.44</c:v>
                </c:pt>
                <c:pt idx="5731">
                  <c:v>37.480000000000004</c:v>
                </c:pt>
                <c:pt idx="5732">
                  <c:v>38.22</c:v>
                </c:pt>
                <c:pt idx="5733">
                  <c:v>37.58</c:v>
                </c:pt>
                <c:pt idx="5734">
                  <c:v>37.36</c:v>
                </c:pt>
                <c:pt idx="5735">
                  <c:v>37.06</c:v>
                </c:pt>
                <c:pt idx="5736">
                  <c:v>36.86</c:v>
                </c:pt>
                <c:pt idx="5737">
                  <c:v>37.760000000000005</c:v>
                </c:pt>
                <c:pt idx="5738">
                  <c:v>37.78</c:v>
                </c:pt>
                <c:pt idx="5739">
                  <c:v>37.979999999999997</c:v>
                </c:pt>
                <c:pt idx="5740">
                  <c:v>38.9</c:v>
                </c:pt>
                <c:pt idx="5741">
                  <c:v>38.200000000000003</c:v>
                </c:pt>
                <c:pt idx="5742">
                  <c:v>37.320000000000007</c:v>
                </c:pt>
                <c:pt idx="5743">
                  <c:v>39.26</c:v>
                </c:pt>
                <c:pt idx="5744">
                  <c:v>39.799999999999997</c:v>
                </c:pt>
                <c:pt idx="5745">
                  <c:v>41.719999999999992</c:v>
                </c:pt>
                <c:pt idx="5746">
                  <c:v>42.3</c:v>
                </c:pt>
                <c:pt idx="5747">
                  <c:v>41.900000000000006</c:v>
                </c:pt>
                <c:pt idx="5748">
                  <c:v>41.399999999999991</c:v>
                </c:pt>
                <c:pt idx="5749">
                  <c:v>42.56</c:v>
                </c:pt>
                <c:pt idx="5750">
                  <c:v>42.56</c:v>
                </c:pt>
                <c:pt idx="5751">
                  <c:v>42.38</c:v>
                </c:pt>
                <c:pt idx="5752">
                  <c:v>42.14</c:v>
                </c:pt>
                <c:pt idx="5753">
                  <c:v>43.18</c:v>
                </c:pt>
                <c:pt idx="5754">
                  <c:v>40.200000000000003</c:v>
                </c:pt>
                <c:pt idx="5755">
                  <c:v>43.18</c:v>
                </c:pt>
                <c:pt idx="5756">
                  <c:v>43.42</c:v>
                </c:pt>
                <c:pt idx="5757">
                  <c:v>43.64</c:v>
                </c:pt>
                <c:pt idx="5758">
                  <c:v>42.660000000000004</c:v>
                </c:pt>
                <c:pt idx="5759">
                  <c:v>43.66</c:v>
                </c:pt>
                <c:pt idx="5760">
                  <c:v>45.019999999999996</c:v>
                </c:pt>
                <c:pt idx="5761">
                  <c:v>45.64</c:v>
                </c:pt>
                <c:pt idx="5762">
                  <c:v>46.259999999999991</c:v>
                </c:pt>
                <c:pt idx="5763">
                  <c:v>46.58</c:v>
                </c:pt>
                <c:pt idx="5764">
                  <c:v>47.44</c:v>
                </c:pt>
                <c:pt idx="5765">
                  <c:v>47.8</c:v>
                </c:pt>
                <c:pt idx="5766">
                  <c:v>48</c:v>
                </c:pt>
                <c:pt idx="5767">
                  <c:v>48.72</c:v>
                </c:pt>
                <c:pt idx="5768">
                  <c:v>49.260000000000005</c:v>
                </c:pt>
                <c:pt idx="5769">
                  <c:v>49.739999999999995</c:v>
                </c:pt>
                <c:pt idx="5770">
                  <c:v>50.4</c:v>
                </c:pt>
                <c:pt idx="5771">
                  <c:v>50.680000000000007</c:v>
                </c:pt>
                <c:pt idx="5772">
                  <c:v>51.58</c:v>
                </c:pt>
                <c:pt idx="5773">
                  <c:v>51.58</c:v>
                </c:pt>
                <c:pt idx="5774">
                  <c:v>52.14</c:v>
                </c:pt>
                <c:pt idx="5775">
                  <c:v>52.64</c:v>
                </c:pt>
                <c:pt idx="5776">
                  <c:v>52.9</c:v>
                </c:pt>
                <c:pt idx="5777">
                  <c:v>53.36</c:v>
                </c:pt>
                <c:pt idx="5778">
                  <c:v>53.620000000000005</c:v>
                </c:pt>
                <c:pt idx="5779">
                  <c:v>54.339999999999996</c:v>
                </c:pt>
                <c:pt idx="5780">
                  <c:v>54.86</c:v>
                </c:pt>
                <c:pt idx="5781">
                  <c:v>55.059999999999988</c:v>
                </c:pt>
                <c:pt idx="5782">
                  <c:v>55.620000000000005</c:v>
                </c:pt>
                <c:pt idx="5783">
                  <c:v>55.14</c:v>
                </c:pt>
                <c:pt idx="5784">
                  <c:v>55.42</c:v>
                </c:pt>
                <c:pt idx="5785">
                  <c:v>56.220000000000006</c:v>
                </c:pt>
                <c:pt idx="5786">
                  <c:v>57.160000000000004</c:v>
                </c:pt>
                <c:pt idx="5787">
                  <c:v>57.580000000000005</c:v>
                </c:pt>
                <c:pt idx="5788">
                  <c:v>57.080000000000005</c:v>
                </c:pt>
                <c:pt idx="5789">
                  <c:v>56.839999999999996</c:v>
                </c:pt>
                <c:pt idx="5790">
                  <c:v>57</c:v>
                </c:pt>
                <c:pt idx="5791">
                  <c:v>58.179999999999993</c:v>
                </c:pt>
                <c:pt idx="5792">
                  <c:v>58.96</c:v>
                </c:pt>
                <c:pt idx="5793">
                  <c:v>58.839999999999996</c:v>
                </c:pt>
                <c:pt idx="5794">
                  <c:v>60.06</c:v>
                </c:pt>
                <c:pt idx="5795">
                  <c:v>59.179999999999993</c:v>
                </c:pt>
                <c:pt idx="5796">
                  <c:v>59.52</c:v>
                </c:pt>
                <c:pt idx="5797">
                  <c:v>61.319999999999993</c:v>
                </c:pt>
                <c:pt idx="5798">
                  <c:v>60.659999999999989</c:v>
                </c:pt>
                <c:pt idx="5799">
                  <c:v>62.14</c:v>
                </c:pt>
                <c:pt idx="5800">
                  <c:v>62.3</c:v>
                </c:pt>
                <c:pt idx="5801">
                  <c:v>62.64</c:v>
                </c:pt>
                <c:pt idx="5802">
                  <c:v>62.7</c:v>
                </c:pt>
                <c:pt idx="5803">
                  <c:v>63.1</c:v>
                </c:pt>
                <c:pt idx="5804">
                  <c:v>62.64</c:v>
                </c:pt>
                <c:pt idx="5805">
                  <c:v>63.660000000000004</c:v>
                </c:pt>
                <c:pt idx="5806">
                  <c:v>63.9</c:v>
                </c:pt>
                <c:pt idx="5807">
                  <c:v>64.900000000000006</c:v>
                </c:pt>
                <c:pt idx="5808">
                  <c:v>65.28</c:v>
                </c:pt>
                <c:pt idx="5809">
                  <c:v>66.239999999999995</c:v>
                </c:pt>
                <c:pt idx="5810">
                  <c:v>66.300000000000011</c:v>
                </c:pt>
                <c:pt idx="5811">
                  <c:v>67.16</c:v>
                </c:pt>
                <c:pt idx="5812">
                  <c:v>67.960000000000008</c:v>
                </c:pt>
                <c:pt idx="5813">
                  <c:v>67.3</c:v>
                </c:pt>
                <c:pt idx="5814">
                  <c:v>67.52000000000001</c:v>
                </c:pt>
                <c:pt idx="5815">
                  <c:v>68.179999999999993</c:v>
                </c:pt>
                <c:pt idx="5816">
                  <c:v>67.640000000000015</c:v>
                </c:pt>
                <c:pt idx="5817">
                  <c:v>67.22</c:v>
                </c:pt>
                <c:pt idx="5818">
                  <c:v>68.88</c:v>
                </c:pt>
                <c:pt idx="5819">
                  <c:v>69.320000000000007</c:v>
                </c:pt>
                <c:pt idx="5820">
                  <c:v>68.92</c:v>
                </c:pt>
                <c:pt idx="5821">
                  <c:v>68.84</c:v>
                </c:pt>
                <c:pt idx="5822">
                  <c:v>69.56</c:v>
                </c:pt>
                <c:pt idx="5823">
                  <c:v>70.679999999999993</c:v>
                </c:pt>
                <c:pt idx="5824">
                  <c:v>71.11999999999999</c:v>
                </c:pt>
                <c:pt idx="5825">
                  <c:v>73.78</c:v>
                </c:pt>
                <c:pt idx="5826">
                  <c:v>76.08</c:v>
                </c:pt>
                <c:pt idx="5827">
                  <c:v>79.259999999999991</c:v>
                </c:pt>
                <c:pt idx="5828">
                  <c:v>80.12</c:v>
                </c:pt>
                <c:pt idx="5829">
                  <c:v>79.84</c:v>
                </c:pt>
                <c:pt idx="5830">
                  <c:v>79.42</c:v>
                </c:pt>
                <c:pt idx="5831">
                  <c:v>78.260000000000005</c:v>
                </c:pt>
                <c:pt idx="5832">
                  <c:v>77.539999999999992</c:v>
                </c:pt>
                <c:pt idx="5833">
                  <c:v>77.599999999999994</c:v>
                </c:pt>
                <c:pt idx="5834">
                  <c:v>76.62</c:v>
                </c:pt>
                <c:pt idx="5835">
                  <c:v>76.259999999999991</c:v>
                </c:pt>
                <c:pt idx="5836">
                  <c:v>76.180000000000007</c:v>
                </c:pt>
                <c:pt idx="5837">
                  <c:v>74.539999999999992</c:v>
                </c:pt>
                <c:pt idx="5838">
                  <c:v>75.97999999999999</c:v>
                </c:pt>
                <c:pt idx="5839">
                  <c:v>75.97999999999999</c:v>
                </c:pt>
                <c:pt idx="5840">
                  <c:v>75.88</c:v>
                </c:pt>
                <c:pt idx="5841">
                  <c:v>77.02000000000001</c:v>
                </c:pt>
                <c:pt idx="5842">
                  <c:v>75.959999999999994</c:v>
                </c:pt>
                <c:pt idx="5843">
                  <c:v>76.84</c:v>
                </c:pt>
                <c:pt idx="5844">
                  <c:v>76.72</c:v>
                </c:pt>
                <c:pt idx="5845">
                  <c:v>76.62</c:v>
                </c:pt>
                <c:pt idx="5846">
                  <c:v>76.8</c:v>
                </c:pt>
                <c:pt idx="5847">
                  <c:v>76.52</c:v>
                </c:pt>
                <c:pt idx="5848">
                  <c:v>76.02000000000001</c:v>
                </c:pt>
                <c:pt idx="5849">
                  <c:v>77.02000000000001</c:v>
                </c:pt>
                <c:pt idx="5850">
                  <c:v>76.140000000000015</c:v>
                </c:pt>
                <c:pt idx="5851">
                  <c:v>77</c:v>
                </c:pt>
                <c:pt idx="5852">
                  <c:v>76.859999999999985</c:v>
                </c:pt>
                <c:pt idx="5853">
                  <c:v>76.679999999999993</c:v>
                </c:pt>
                <c:pt idx="5854">
                  <c:v>76.540000000000006</c:v>
                </c:pt>
                <c:pt idx="5855">
                  <c:v>76.42</c:v>
                </c:pt>
                <c:pt idx="5856">
                  <c:v>75.860000000000014</c:v>
                </c:pt>
                <c:pt idx="5857">
                  <c:v>74.3</c:v>
                </c:pt>
                <c:pt idx="5858">
                  <c:v>74.48</c:v>
                </c:pt>
                <c:pt idx="5859">
                  <c:v>74.179999999999993</c:v>
                </c:pt>
                <c:pt idx="5860">
                  <c:v>74.039999999999992</c:v>
                </c:pt>
                <c:pt idx="5861">
                  <c:v>72.94</c:v>
                </c:pt>
                <c:pt idx="5862">
                  <c:v>72.260000000000005</c:v>
                </c:pt>
                <c:pt idx="5863">
                  <c:v>72.099999999999994</c:v>
                </c:pt>
                <c:pt idx="5864">
                  <c:v>71.820000000000007</c:v>
                </c:pt>
                <c:pt idx="5865">
                  <c:v>71.86</c:v>
                </c:pt>
                <c:pt idx="5866">
                  <c:v>71.97999999999999</c:v>
                </c:pt>
                <c:pt idx="5867">
                  <c:v>72.179999999999993</c:v>
                </c:pt>
                <c:pt idx="5868">
                  <c:v>71.58</c:v>
                </c:pt>
                <c:pt idx="5869">
                  <c:v>71.099999999999994</c:v>
                </c:pt>
                <c:pt idx="5870">
                  <c:v>71.239999999999995</c:v>
                </c:pt>
                <c:pt idx="5871">
                  <c:v>70.8</c:v>
                </c:pt>
                <c:pt idx="5872">
                  <c:v>70.320000000000007</c:v>
                </c:pt>
                <c:pt idx="5873">
                  <c:v>70.240000000000009</c:v>
                </c:pt>
                <c:pt idx="5874">
                  <c:v>69.460000000000008</c:v>
                </c:pt>
                <c:pt idx="5875">
                  <c:v>68.739999999999995</c:v>
                </c:pt>
                <c:pt idx="5876">
                  <c:v>68.179999999999993</c:v>
                </c:pt>
                <c:pt idx="5877">
                  <c:v>67.900000000000006</c:v>
                </c:pt>
                <c:pt idx="5878">
                  <c:v>67.739999999999981</c:v>
                </c:pt>
                <c:pt idx="5879">
                  <c:v>67.239999999999995</c:v>
                </c:pt>
                <c:pt idx="5880">
                  <c:v>66.7</c:v>
                </c:pt>
                <c:pt idx="5881">
                  <c:v>66.06</c:v>
                </c:pt>
                <c:pt idx="5882">
                  <c:v>65.38000000000001</c:v>
                </c:pt>
                <c:pt idx="5883">
                  <c:v>64.819999999999993</c:v>
                </c:pt>
                <c:pt idx="5884">
                  <c:v>64.460000000000008</c:v>
                </c:pt>
                <c:pt idx="5885">
                  <c:v>64.040000000000006</c:v>
                </c:pt>
                <c:pt idx="5886">
                  <c:v>62.96</c:v>
                </c:pt>
                <c:pt idx="5887">
                  <c:v>63.240000000000009</c:v>
                </c:pt>
                <c:pt idx="5888">
                  <c:v>62.98</c:v>
                </c:pt>
                <c:pt idx="5889">
                  <c:v>63.2</c:v>
                </c:pt>
                <c:pt idx="5890">
                  <c:v>61.52</c:v>
                </c:pt>
                <c:pt idx="5891">
                  <c:v>60.86</c:v>
                </c:pt>
                <c:pt idx="5892">
                  <c:v>62.96</c:v>
                </c:pt>
                <c:pt idx="5893">
                  <c:v>63.02</c:v>
                </c:pt>
                <c:pt idx="5894">
                  <c:v>62.779999999999994</c:v>
                </c:pt>
                <c:pt idx="5895">
                  <c:v>62.42</c:v>
                </c:pt>
                <c:pt idx="5896">
                  <c:v>61.54</c:v>
                </c:pt>
                <c:pt idx="5897">
                  <c:v>62.06</c:v>
                </c:pt>
                <c:pt idx="5898">
                  <c:v>63.179999999999993</c:v>
                </c:pt>
                <c:pt idx="5899">
                  <c:v>63.52</c:v>
                </c:pt>
                <c:pt idx="5900">
                  <c:v>62.859999999999992</c:v>
                </c:pt>
                <c:pt idx="5901">
                  <c:v>63.48</c:v>
                </c:pt>
                <c:pt idx="5902">
                  <c:v>63</c:v>
                </c:pt>
                <c:pt idx="5903">
                  <c:v>64.5</c:v>
                </c:pt>
                <c:pt idx="5904">
                  <c:v>64.58</c:v>
                </c:pt>
                <c:pt idx="5905">
                  <c:v>64.240000000000009</c:v>
                </c:pt>
                <c:pt idx="5906">
                  <c:v>64.36</c:v>
                </c:pt>
                <c:pt idx="5907">
                  <c:v>64.11999999999999</c:v>
                </c:pt>
                <c:pt idx="5908">
                  <c:v>64.72</c:v>
                </c:pt>
                <c:pt idx="5909">
                  <c:v>64.5</c:v>
                </c:pt>
                <c:pt idx="5910">
                  <c:v>64.580000000000013</c:v>
                </c:pt>
                <c:pt idx="5911">
                  <c:v>64.319999999999993</c:v>
                </c:pt>
                <c:pt idx="5912">
                  <c:v>63.08</c:v>
                </c:pt>
                <c:pt idx="5913">
                  <c:v>62.120000000000005</c:v>
                </c:pt>
                <c:pt idx="5914">
                  <c:v>59.6</c:v>
                </c:pt>
                <c:pt idx="5915">
                  <c:v>56.760000000000005</c:v>
                </c:pt>
                <c:pt idx="5916">
                  <c:v>55.280000000000008</c:v>
                </c:pt>
                <c:pt idx="5917">
                  <c:v>54.9</c:v>
                </c:pt>
                <c:pt idx="5918">
                  <c:v>54.9</c:v>
                </c:pt>
                <c:pt idx="5919">
                  <c:v>54.58</c:v>
                </c:pt>
                <c:pt idx="5920">
                  <c:v>53.839999999999996</c:v>
                </c:pt>
                <c:pt idx="5921">
                  <c:v>54.179999999999993</c:v>
                </c:pt>
                <c:pt idx="5922">
                  <c:v>53.86</c:v>
                </c:pt>
                <c:pt idx="5923">
                  <c:v>53.14</c:v>
                </c:pt>
                <c:pt idx="5924">
                  <c:v>52.319999999999993</c:v>
                </c:pt>
                <c:pt idx="5925">
                  <c:v>53.379999999999995</c:v>
                </c:pt>
                <c:pt idx="5926">
                  <c:v>52.679999999999993</c:v>
                </c:pt>
                <c:pt idx="5927">
                  <c:v>54.92</c:v>
                </c:pt>
                <c:pt idx="5928">
                  <c:v>55</c:v>
                </c:pt>
                <c:pt idx="5938">
                  <c:v>52.924999999999997</c:v>
                </c:pt>
                <c:pt idx="5939">
                  <c:v>52.52</c:v>
                </c:pt>
                <c:pt idx="5940">
                  <c:v>52.160000000000004</c:v>
                </c:pt>
                <c:pt idx="5941">
                  <c:v>51.620000000000005</c:v>
                </c:pt>
                <c:pt idx="5942">
                  <c:v>51.52</c:v>
                </c:pt>
                <c:pt idx="5943">
                  <c:v>50.800000000000004</c:v>
                </c:pt>
                <c:pt idx="5944">
                  <c:v>49.06</c:v>
                </c:pt>
                <c:pt idx="5945">
                  <c:v>47.760000000000005</c:v>
                </c:pt>
                <c:pt idx="5946">
                  <c:v>46.5</c:v>
                </c:pt>
                <c:pt idx="5947">
                  <c:v>45.199999999999996</c:v>
                </c:pt>
                <c:pt idx="5948">
                  <c:v>45.36</c:v>
                </c:pt>
                <c:pt idx="5949">
                  <c:v>45.239999999999995</c:v>
                </c:pt>
                <c:pt idx="5950">
                  <c:v>45.12</c:v>
                </c:pt>
                <c:pt idx="5951">
                  <c:v>43.14</c:v>
                </c:pt>
                <c:pt idx="5952">
                  <c:v>42.42</c:v>
                </c:pt>
                <c:pt idx="5953">
                  <c:v>43.239999999999995</c:v>
                </c:pt>
                <c:pt idx="5954">
                  <c:v>42.660000000000004</c:v>
                </c:pt>
                <c:pt idx="5955">
                  <c:v>42.6</c:v>
                </c:pt>
                <c:pt idx="5956">
                  <c:v>43.8</c:v>
                </c:pt>
                <c:pt idx="5957">
                  <c:v>44.28</c:v>
                </c:pt>
                <c:pt idx="5958">
                  <c:v>43.1</c:v>
                </c:pt>
                <c:pt idx="5959">
                  <c:v>42.040000000000006</c:v>
                </c:pt>
                <c:pt idx="5960">
                  <c:v>40.24</c:v>
                </c:pt>
                <c:pt idx="5961">
                  <c:v>38.720000000000006</c:v>
                </c:pt>
                <c:pt idx="5962">
                  <c:v>38.519999999999996</c:v>
                </c:pt>
                <c:pt idx="5963">
                  <c:v>39.26</c:v>
                </c:pt>
                <c:pt idx="5964">
                  <c:v>39.36</c:v>
                </c:pt>
                <c:pt idx="5965">
                  <c:v>38.540000000000006</c:v>
                </c:pt>
                <c:pt idx="5966">
                  <c:v>37.36</c:v>
                </c:pt>
                <c:pt idx="5967">
                  <c:v>36.5</c:v>
                </c:pt>
                <c:pt idx="5968">
                  <c:v>37.24</c:v>
                </c:pt>
                <c:pt idx="5969">
                  <c:v>37.299999999999997</c:v>
                </c:pt>
                <c:pt idx="5970">
                  <c:v>37.479999999999997</c:v>
                </c:pt>
                <c:pt idx="5971">
                  <c:v>36.96</c:v>
                </c:pt>
                <c:pt idx="5972">
                  <c:v>36.739999999999995</c:v>
                </c:pt>
                <c:pt idx="5973">
                  <c:v>36.620000000000005</c:v>
                </c:pt>
                <c:pt idx="5974">
                  <c:v>36.22</c:v>
                </c:pt>
                <c:pt idx="5975">
                  <c:v>35.68</c:v>
                </c:pt>
                <c:pt idx="5976">
                  <c:v>35.76</c:v>
                </c:pt>
                <c:pt idx="5977">
                  <c:v>35.980000000000004</c:v>
                </c:pt>
                <c:pt idx="5978">
                  <c:v>35.94</c:v>
                </c:pt>
                <c:pt idx="5979">
                  <c:v>35.200000000000003</c:v>
                </c:pt>
                <c:pt idx="5980">
                  <c:v>34.520000000000003</c:v>
                </c:pt>
                <c:pt idx="5981">
                  <c:v>34.9</c:v>
                </c:pt>
                <c:pt idx="5982">
                  <c:v>34.799999999999997</c:v>
                </c:pt>
                <c:pt idx="5983">
                  <c:v>34.520000000000003</c:v>
                </c:pt>
                <c:pt idx="5984">
                  <c:v>34.020000000000003</c:v>
                </c:pt>
                <c:pt idx="5985">
                  <c:v>33.220000000000006</c:v>
                </c:pt>
                <c:pt idx="5986">
                  <c:v>33.32</c:v>
                </c:pt>
                <c:pt idx="5987">
                  <c:v>32.26</c:v>
                </c:pt>
                <c:pt idx="5988">
                  <c:v>32.760000000000005</c:v>
                </c:pt>
                <c:pt idx="5989">
                  <c:v>32.92</c:v>
                </c:pt>
                <c:pt idx="5990">
                  <c:v>32.820000000000007</c:v>
                </c:pt>
                <c:pt idx="5991">
                  <c:v>32.200000000000003</c:v>
                </c:pt>
                <c:pt idx="5992">
                  <c:v>32.340000000000003</c:v>
                </c:pt>
                <c:pt idx="5993">
                  <c:v>32.340000000000003</c:v>
                </c:pt>
                <c:pt idx="5994">
                  <c:v>31.8</c:v>
                </c:pt>
                <c:pt idx="5995">
                  <c:v>31.82</c:v>
                </c:pt>
                <c:pt idx="5996">
                  <c:v>31.78</c:v>
                </c:pt>
                <c:pt idx="5997">
                  <c:v>32.779999999999994</c:v>
                </c:pt>
                <c:pt idx="5998">
                  <c:v>32.76</c:v>
                </c:pt>
                <c:pt idx="5999">
                  <c:v>31.9</c:v>
                </c:pt>
                <c:pt idx="6000">
                  <c:v>32.479999999999997</c:v>
                </c:pt>
                <c:pt idx="6001">
                  <c:v>32.76</c:v>
                </c:pt>
                <c:pt idx="6002">
                  <c:v>33.019999999999996</c:v>
                </c:pt>
                <c:pt idx="6003">
                  <c:v>33.08</c:v>
                </c:pt>
                <c:pt idx="6004">
                  <c:v>32.56</c:v>
                </c:pt>
                <c:pt idx="6005">
                  <c:v>32.820000000000007</c:v>
                </c:pt>
                <c:pt idx="6006">
                  <c:v>32.06</c:v>
                </c:pt>
                <c:pt idx="6007">
                  <c:v>33.519999999999996</c:v>
                </c:pt>
                <c:pt idx="6008">
                  <c:v>33.22</c:v>
                </c:pt>
                <c:pt idx="6009">
                  <c:v>33.72</c:v>
                </c:pt>
                <c:pt idx="6010">
                  <c:v>33.720000000000006</c:v>
                </c:pt>
                <c:pt idx="6011">
                  <c:v>34.24</c:v>
                </c:pt>
                <c:pt idx="6012">
                  <c:v>33.899999999999991</c:v>
                </c:pt>
                <c:pt idx="6013">
                  <c:v>34.92</c:v>
                </c:pt>
                <c:pt idx="6014">
                  <c:v>35.42</c:v>
                </c:pt>
                <c:pt idx="6015">
                  <c:v>34.96</c:v>
                </c:pt>
                <c:pt idx="6016">
                  <c:v>35.06</c:v>
                </c:pt>
                <c:pt idx="6017">
                  <c:v>34.879999999999995</c:v>
                </c:pt>
                <c:pt idx="6018">
                  <c:v>34.72</c:v>
                </c:pt>
                <c:pt idx="6019">
                  <c:v>35.040000000000006</c:v>
                </c:pt>
                <c:pt idx="6020">
                  <c:v>35.799999999999997</c:v>
                </c:pt>
                <c:pt idx="6021">
                  <c:v>35.5</c:v>
                </c:pt>
                <c:pt idx="6022">
                  <c:v>35.720000000000006</c:v>
                </c:pt>
                <c:pt idx="6023">
                  <c:v>36.22</c:v>
                </c:pt>
                <c:pt idx="6024">
                  <c:v>37.100000000000009</c:v>
                </c:pt>
                <c:pt idx="6025">
                  <c:v>37.980000000000004</c:v>
                </c:pt>
                <c:pt idx="6026">
                  <c:v>38.96</c:v>
                </c:pt>
                <c:pt idx="6027">
                  <c:v>38.980000000000004</c:v>
                </c:pt>
                <c:pt idx="6028">
                  <c:v>39.86</c:v>
                </c:pt>
                <c:pt idx="6029">
                  <c:v>39.1</c:v>
                </c:pt>
                <c:pt idx="6030">
                  <c:v>39.519999999999996</c:v>
                </c:pt>
                <c:pt idx="6031">
                  <c:v>39.479999999999997</c:v>
                </c:pt>
                <c:pt idx="6032">
                  <c:v>39.86</c:v>
                </c:pt>
                <c:pt idx="6033">
                  <c:v>41.7</c:v>
                </c:pt>
                <c:pt idx="6034">
                  <c:v>42.2</c:v>
                </c:pt>
                <c:pt idx="6035">
                  <c:v>42.66</c:v>
                </c:pt>
                <c:pt idx="6036">
                  <c:v>43.44</c:v>
                </c:pt>
                <c:pt idx="6037">
                  <c:v>43.56</c:v>
                </c:pt>
                <c:pt idx="6038">
                  <c:v>43.5</c:v>
                </c:pt>
                <c:pt idx="6039">
                  <c:v>44.62</c:v>
                </c:pt>
                <c:pt idx="6040">
                  <c:v>45.32</c:v>
                </c:pt>
                <c:pt idx="6041">
                  <c:v>44.980000000000004</c:v>
                </c:pt>
                <c:pt idx="6042">
                  <c:v>45.4</c:v>
                </c:pt>
                <c:pt idx="6043">
                  <c:v>47.14</c:v>
                </c:pt>
                <c:pt idx="6044">
                  <c:v>46.160000000000004</c:v>
                </c:pt>
                <c:pt idx="6045">
                  <c:v>42.859999999999992</c:v>
                </c:pt>
                <c:pt idx="6046">
                  <c:v>42.36</c:v>
                </c:pt>
                <c:pt idx="6047">
                  <c:v>41.5</c:v>
                </c:pt>
                <c:pt idx="6048">
                  <c:v>42.74</c:v>
                </c:pt>
                <c:pt idx="6049">
                  <c:v>43.320000000000007</c:v>
                </c:pt>
                <c:pt idx="6050">
                  <c:v>43.04</c:v>
                </c:pt>
                <c:pt idx="6051">
                  <c:v>43.7</c:v>
                </c:pt>
                <c:pt idx="6052">
                  <c:v>44.22</c:v>
                </c:pt>
                <c:pt idx="6053">
                  <c:v>44.76</c:v>
                </c:pt>
                <c:pt idx="6054">
                  <c:v>44.220000000000006</c:v>
                </c:pt>
                <c:pt idx="6055">
                  <c:v>44.72</c:v>
                </c:pt>
                <c:pt idx="6056">
                  <c:v>42.5</c:v>
                </c:pt>
                <c:pt idx="6057">
                  <c:v>45.120000000000005</c:v>
                </c:pt>
                <c:pt idx="6058">
                  <c:v>45.42</c:v>
                </c:pt>
                <c:pt idx="6059">
                  <c:v>46.239999999999995</c:v>
                </c:pt>
                <c:pt idx="6060">
                  <c:v>46.400000000000006</c:v>
                </c:pt>
                <c:pt idx="6061">
                  <c:v>46.8</c:v>
                </c:pt>
                <c:pt idx="6062">
                  <c:v>47.22</c:v>
                </c:pt>
                <c:pt idx="6063">
                  <c:v>47.72</c:v>
                </c:pt>
                <c:pt idx="6064">
                  <c:v>48.58</c:v>
                </c:pt>
                <c:pt idx="6065">
                  <c:v>48.260000000000005</c:v>
                </c:pt>
                <c:pt idx="6066">
                  <c:v>49.1</c:v>
                </c:pt>
                <c:pt idx="6067">
                  <c:v>49.9</c:v>
                </c:pt>
                <c:pt idx="6068">
                  <c:v>49.9</c:v>
                </c:pt>
                <c:pt idx="6069">
                  <c:v>52.179999999999993</c:v>
                </c:pt>
                <c:pt idx="6070">
                  <c:v>53.52</c:v>
                </c:pt>
                <c:pt idx="6071">
                  <c:v>54.239999999999995</c:v>
                </c:pt>
                <c:pt idx="6072">
                  <c:v>55.660000000000004</c:v>
                </c:pt>
                <c:pt idx="6073">
                  <c:v>56.160000000000004</c:v>
                </c:pt>
                <c:pt idx="6074">
                  <c:v>56.320000000000007</c:v>
                </c:pt>
                <c:pt idx="6075">
                  <c:v>57.260000000000005</c:v>
                </c:pt>
                <c:pt idx="6076">
                  <c:v>57.64</c:v>
                </c:pt>
                <c:pt idx="6077">
                  <c:v>57.94</c:v>
                </c:pt>
                <c:pt idx="6078">
                  <c:v>58.14</c:v>
                </c:pt>
                <c:pt idx="6079">
                  <c:v>58.719999999999992</c:v>
                </c:pt>
                <c:pt idx="6080">
                  <c:v>57.179999999999993</c:v>
                </c:pt>
                <c:pt idx="6081">
                  <c:v>57.839999999999996</c:v>
                </c:pt>
                <c:pt idx="6082">
                  <c:v>59.340000000000011</c:v>
                </c:pt>
                <c:pt idx="6083">
                  <c:v>59.08</c:v>
                </c:pt>
                <c:pt idx="6084">
                  <c:v>60.06</c:v>
                </c:pt>
                <c:pt idx="6085">
                  <c:v>60.44</c:v>
                </c:pt>
                <c:pt idx="6086">
                  <c:v>60.6</c:v>
                </c:pt>
                <c:pt idx="6087">
                  <c:v>61.6</c:v>
                </c:pt>
                <c:pt idx="6088">
                  <c:v>62.260000000000005</c:v>
                </c:pt>
                <c:pt idx="6089">
                  <c:v>64.62</c:v>
                </c:pt>
                <c:pt idx="6090">
                  <c:v>64.819999999999993</c:v>
                </c:pt>
                <c:pt idx="6091">
                  <c:v>64.2</c:v>
                </c:pt>
                <c:pt idx="6092">
                  <c:v>64.559999999999988</c:v>
                </c:pt>
                <c:pt idx="6093">
                  <c:v>65.960000000000008</c:v>
                </c:pt>
                <c:pt idx="6094">
                  <c:v>66.080000000000013</c:v>
                </c:pt>
                <c:pt idx="6095">
                  <c:v>66.859999999999985</c:v>
                </c:pt>
                <c:pt idx="6096">
                  <c:v>66.66</c:v>
                </c:pt>
                <c:pt idx="6097">
                  <c:v>67.099999999999994</c:v>
                </c:pt>
                <c:pt idx="6098">
                  <c:v>66.78</c:v>
                </c:pt>
                <c:pt idx="6099">
                  <c:v>66.7</c:v>
                </c:pt>
                <c:pt idx="6100">
                  <c:v>68.320000000000007</c:v>
                </c:pt>
                <c:pt idx="6101">
                  <c:v>69.400000000000006</c:v>
                </c:pt>
                <c:pt idx="6102">
                  <c:v>70.72</c:v>
                </c:pt>
                <c:pt idx="6103">
                  <c:v>70.039999999999992</c:v>
                </c:pt>
                <c:pt idx="6104">
                  <c:v>70.78</c:v>
                </c:pt>
                <c:pt idx="6105">
                  <c:v>71.02</c:v>
                </c:pt>
                <c:pt idx="6106">
                  <c:v>71.44</c:v>
                </c:pt>
                <c:pt idx="6107">
                  <c:v>72.66</c:v>
                </c:pt>
                <c:pt idx="6108">
                  <c:v>71.179999999999993</c:v>
                </c:pt>
                <c:pt idx="6109">
                  <c:v>71.52000000000001</c:v>
                </c:pt>
                <c:pt idx="6110">
                  <c:v>71.66</c:v>
                </c:pt>
                <c:pt idx="6111">
                  <c:v>74.740000000000009</c:v>
                </c:pt>
                <c:pt idx="6112">
                  <c:v>77.080000000000013</c:v>
                </c:pt>
                <c:pt idx="6113">
                  <c:v>76.72</c:v>
                </c:pt>
                <c:pt idx="6114">
                  <c:v>74.88</c:v>
                </c:pt>
                <c:pt idx="6115">
                  <c:v>75.819999999999993</c:v>
                </c:pt>
                <c:pt idx="6116">
                  <c:v>76.099999999999994</c:v>
                </c:pt>
                <c:pt idx="6117">
                  <c:v>76.859999999999985</c:v>
                </c:pt>
                <c:pt idx="6118">
                  <c:v>76.539999999999992</c:v>
                </c:pt>
                <c:pt idx="6119">
                  <c:v>76.059999999999988</c:v>
                </c:pt>
                <c:pt idx="6120">
                  <c:v>76.84</c:v>
                </c:pt>
                <c:pt idx="6121">
                  <c:v>76.960000000000008</c:v>
                </c:pt>
                <c:pt idx="6122">
                  <c:v>75.819999999999993</c:v>
                </c:pt>
                <c:pt idx="6123">
                  <c:v>76.759999999999991</c:v>
                </c:pt>
                <c:pt idx="6124">
                  <c:v>81.97999999999999</c:v>
                </c:pt>
                <c:pt idx="6125">
                  <c:v>81.599999999999994</c:v>
                </c:pt>
                <c:pt idx="6126">
                  <c:v>81.460000000000008</c:v>
                </c:pt>
                <c:pt idx="6127">
                  <c:v>84.47999999999999</c:v>
                </c:pt>
                <c:pt idx="6128">
                  <c:v>87.640000000000015</c:v>
                </c:pt>
                <c:pt idx="6129">
                  <c:v>87.360000000000014</c:v>
                </c:pt>
                <c:pt idx="6130">
                  <c:v>88.44</c:v>
                </c:pt>
                <c:pt idx="6131">
                  <c:v>87.199999999999989</c:v>
                </c:pt>
                <c:pt idx="6132">
                  <c:v>88.8</c:v>
                </c:pt>
                <c:pt idx="6133">
                  <c:v>86.26</c:v>
                </c:pt>
                <c:pt idx="6134">
                  <c:v>82.700000000000017</c:v>
                </c:pt>
                <c:pt idx="6135">
                  <c:v>80.28</c:v>
                </c:pt>
                <c:pt idx="6136">
                  <c:v>73.580000000000013</c:v>
                </c:pt>
                <c:pt idx="6137">
                  <c:v>74.47999999999999</c:v>
                </c:pt>
                <c:pt idx="6138">
                  <c:v>74.359999999999985</c:v>
                </c:pt>
                <c:pt idx="6139">
                  <c:v>76.28</c:v>
                </c:pt>
                <c:pt idx="6140">
                  <c:v>78.540000000000006</c:v>
                </c:pt>
                <c:pt idx="6141">
                  <c:v>76.92</c:v>
                </c:pt>
                <c:pt idx="6142">
                  <c:v>73.38000000000001</c:v>
                </c:pt>
                <c:pt idx="6143">
                  <c:v>72.820000000000007</c:v>
                </c:pt>
                <c:pt idx="6144">
                  <c:v>71.47999999999999</c:v>
                </c:pt>
                <c:pt idx="6145">
                  <c:v>69.5</c:v>
                </c:pt>
                <c:pt idx="6146">
                  <c:v>68.47999999999999</c:v>
                </c:pt>
                <c:pt idx="6147">
                  <c:v>68.179999999999993</c:v>
                </c:pt>
                <c:pt idx="6148">
                  <c:v>68.039999999999992</c:v>
                </c:pt>
                <c:pt idx="6149">
                  <c:v>68.12</c:v>
                </c:pt>
                <c:pt idx="6150">
                  <c:v>67.5</c:v>
                </c:pt>
                <c:pt idx="6151">
                  <c:v>67.860000000000014</c:v>
                </c:pt>
                <c:pt idx="6152">
                  <c:v>69.040000000000006</c:v>
                </c:pt>
                <c:pt idx="6153">
                  <c:v>70.540000000000006</c:v>
                </c:pt>
                <c:pt idx="6154">
                  <c:v>69.64</c:v>
                </c:pt>
                <c:pt idx="6155">
                  <c:v>69.180000000000007</c:v>
                </c:pt>
                <c:pt idx="6156">
                  <c:v>61.64</c:v>
                </c:pt>
                <c:pt idx="6157">
                  <c:v>54.440000000000012</c:v>
                </c:pt>
                <c:pt idx="6158">
                  <c:v>52.819999999999993</c:v>
                </c:pt>
                <c:pt idx="6159">
                  <c:v>51.56</c:v>
                </c:pt>
                <c:pt idx="6160">
                  <c:v>50.320000000000007</c:v>
                </c:pt>
                <c:pt idx="6161">
                  <c:v>49.36</c:v>
                </c:pt>
                <c:pt idx="6162">
                  <c:v>48.88000000000001</c:v>
                </c:pt>
                <c:pt idx="6163">
                  <c:v>49.1</c:v>
                </c:pt>
                <c:pt idx="6164">
                  <c:v>49.02</c:v>
                </c:pt>
                <c:pt idx="6165">
                  <c:v>49.120000000000005</c:v>
                </c:pt>
                <c:pt idx="6166">
                  <c:v>48.7</c:v>
                </c:pt>
                <c:pt idx="6167">
                  <c:v>48.98</c:v>
                </c:pt>
                <c:pt idx="6168">
                  <c:v>48.620000000000005</c:v>
                </c:pt>
                <c:pt idx="6169">
                  <c:v>48.059999999999995</c:v>
                </c:pt>
                <c:pt idx="6170">
                  <c:v>47.74</c:v>
                </c:pt>
                <c:pt idx="6171">
                  <c:v>47.940000000000005</c:v>
                </c:pt>
                <c:pt idx="6172">
                  <c:v>50.120000000000005</c:v>
                </c:pt>
                <c:pt idx="6173">
                  <c:v>48.820000000000007</c:v>
                </c:pt>
                <c:pt idx="6174">
                  <c:v>48.220000000000006</c:v>
                </c:pt>
                <c:pt idx="6175">
                  <c:v>47.120000000000005</c:v>
                </c:pt>
                <c:pt idx="6176">
                  <c:v>49.24</c:v>
                </c:pt>
                <c:pt idx="6177">
                  <c:v>47.959999999999994</c:v>
                </c:pt>
                <c:pt idx="6178">
                  <c:v>48.08</c:v>
                </c:pt>
                <c:pt idx="6179">
                  <c:v>49.379999999999995</c:v>
                </c:pt>
                <c:pt idx="6180">
                  <c:v>47.160000000000004</c:v>
                </c:pt>
                <c:pt idx="6181">
                  <c:v>47.260000000000005</c:v>
                </c:pt>
                <c:pt idx="6182">
                  <c:v>46.440000000000005</c:v>
                </c:pt>
                <c:pt idx="6183">
                  <c:v>45.739999999999995</c:v>
                </c:pt>
                <c:pt idx="6184">
                  <c:v>45.08</c:v>
                </c:pt>
                <c:pt idx="6185">
                  <c:v>45.1</c:v>
                </c:pt>
                <c:pt idx="6186">
                  <c:v>44.06</c:v>
                </c:pt>
                <c:pt idx="6187">
                  <c:v>42.339999999999996</c:v>
                </c:pt>
                <c:pt idx="6188">
                  <c:v>42.98</c:v>
                </c:pt>
                <c:pt idx="6189">
                  <c:v>43.179999999999993</c:v>
                </c:pt>
                <c:pt idx="6190">
                  <c:v>44.019999999999996</c:v>
                </c:pt>
                <c:pt idx="6191">
                  <c:v>44.24</c:v>
                </c:pt>
                <c:pt idx="6192">
                  <c:v>44.3</c:v>
                </c:pt>
                <c:pt idx="6193">
                  <c:v>44.84</c:v>
                </c:pt>
                <c:pt idx="6194">
                  <c:v>47.7</c:v>
                </c:pt>
                <c:pt idx="6195">
                  <c:v>48.12</c:v>
                </c:pt>
                <c:pt idx="6196">
                  <c:v>47.959999999999994</c:v>
                </c:pt>
                <c:pt idx="6197">
                  <c:v>47.8</c:v>
                </c:pt>
                <c:pt idx="6198">
                  <c:v>45.540000000000006</c:v>
                </c:pt>
                <c:pt idx="6199">
                  <c:v>44.019999999999996</c:v>
                </c:pt>
                <c:pt idx="6200">
                  <c:v>44.64</c:v>
                </c:pt>
                <c:pt idx="6201">
                  <c:v>43.8</c:v>
                </c:pt>
                <c:pt idx="6202">
                  <c:v>42.64</c:v>
                </c:pt>
                <c:pt idx="6203">
                  <c:v>42.76</c:v>
                </c:pt>
                <c:pt idx="6204">
                  <c:v>41.879999999999995</c:v>
                </c:pt>
                <c:pt idx="6205">
                  <c:v>42.319999999999993</c:v>
                </c:pt>
                <c:pt idx="6206">
                  <c:v>41.4</c:v>
                </c:pt>
                <c:pt idx="6207">
                  <c:v>41.6</c:v>
                </c:pt>
                <c:pt idx="6208">
                  <c:v>40.86</c:v>
                </c:pt>
                <c:pt idx="6209">
                  <c:v>40.119999999999997</c:v>
                </c:pt>
                <c:pt idx="6210">
                  <c:v>38.880000000000003</c:v>
                </c:pt>
                <c:pt idx="6211">
                  <c:v>37.86</c:v>
                </c:pt>
                <c:pt idx="6212">
                  <c:v>38.78</c:v>
                </c:pt>
                <c:pt idx="6213">
                  <c:v>38.199999999999996</c:v>
                </c:pt>
                <c:pt idx="6214">
                  <c:v>37.019999999999996</c:v>
                </c:pt>
                <c:pt idx="6215">
                  <c:v>35.46</c:v>
                </c:pt>
                <c:pt idx="6216">
                  <c:v>36.46</c:v>
                </c:pt>
                <c:pt idx="6217">
                  <c:v>37.5</c:v>
                </c:pt>
                <c:pt idx="6218">
                  <c:v>35.72</c:v>
                </c:pt>
                <c:pt idx="6219">
                  <c:v>35.04</c:v>
                </c:pt>
                <c:pt idx="6220">
                  <c:v>36.540000000000006</c:v>
                </c:pt>
                <c:pt idx="6221">
                  <c:v>34.36</c:v>
                </c:pt>
                <c:pt idx="6222">
                  <c:v>32.74</c:v>
                </c:pt>
                <c:pt idx="6223">
                  <c:v>34.819999999999993</c:v>
                </c:pt>
                <c:pt idx="6224">
                  <c:v>33.540000000000006</c:v>
                </c:pt>
                <c:pt idx="6225">
                  <c:v>33.32</c:v>
                </c:pt>
                <c:pt idx="6226">
                  <c:v>31.3</c:v>
                </c:pt>
                <c:pt idx="6227">
                  <c:v>31.3</c:v>
                </c:pt>
                <c:pt idx="6228">
                  <c:v>30.18</c:v>
                </c:pt>
                <c:pt idx="6229">
                  <c:v>30.2</c:v>
                </c:pt>
                <c:pt idx="6230">
                  <c:v>29.380000000000003</c:v>
                </c:pt>
                <c:pt idx="6231">
                  <c:v>33.659999999999997</c:v>
                </c:pt>
                <c:pt idx="6232">
                  <c:v>31.579999999999995</c:v>
                </c:pt>
                <c:pt idx="6233">
                  <c:v>30.48</c:v>
                </c:pt>
                <c:pt idx="6234">
                  <c:v>32.44</c:v>
                </c:pt>
                <c:pt idx="6235">
                  <c:v>33.42</c:v>
                </c:pt>
                <c:pt idx="6236">
                  <c:v>36.019999999999996</c:v>
                </c:pt>
                <c:pt idx="6237">
                  <c:v>36.44</c:v>
                </c:pt>
                <c:pt idx="6238">
                  <c:v>33.480000000000004</c:v>
                </c:pt>
                <c:pt idx="6239">
                  <c:v>33.14</c:v>
                </c:pt>
                <c:pt idx="6240">
                  <c:v>32.040000000000006</c:v>
                </c:pt>
                <c:pt idx="6241">
                  <c:v>28.360000000000003</c:v>
                </c:pt>
                <c:pt idx="6242">
                  <c:v>30.18</c:v>
                </c:pt>
                <c:pt idx="6243">
                  <c:v>33.679999999999993</c:v>
                </c:pt>
                <c:pt idx="6244">
                  <c:v>31.959999999999997</c:v>
                </c:pt>
                <c:pt idx="6245">
                  <c:v>29.7</c:v>
                </c:pt>
                <c:pt idx="6246">
                  <c:v>31.880000000000003</c:v>
                </c:pt>
                <c:pt idx="6247">
                  <c:v>32.28</c:v>
                </c:pt>
                <c:pt idx="6248">
                  <c:v>34.799999999999997</c:v>
                </c:pt>
                <c:pt idx="6249">
                  <c:v>34.119999999999997</c:v>
                </c:pt>
                <c:pt idx="6250">
                  <c:v>35.700000000000003</c:v>
                </c:pt>
                <c:pt idx="6251">
                  <c:v>37</c:v>
                </c:pt>
                <c:pt idx="6252">
                  <c:v>37.260000000000005</c:v>
                </c:pt>
                <c:pt idx="6253">
                  <c:v>38.260000000000005</c:v>
                </c:pt>
                <c:pt idx="6254">
                  <c:v>39.739999999999995</c:v>
                </c:pt>
                <c:pt idx="6255">
                  <c:v>39.219999999999992</c:v>
                </c:pt>
                <c:pt idx="6256">
                  <c:v>37.92</c:v>
                </c:pt>
                <c:pt idx="6257">
                  <c:v>36.08</c:v>
                </c:pt>
                <c:pt idx="6258">
                  <c:v>37.480000000000004</c:v>
                </c:pt>
                <c:pt idx="6259">
                  <c:v>37.22</c:v>
                </c:pt>
                <c:pt idx="6260">
                  <c:v>36.36</c:v>
                </c:pt>
                <c:pt idx="6261">
                  <c:v>36.580000000000005</c:v>
                </c:pt>
                <c:pt idx="6262">
                  <c:v>36.619999999999997</c:v>
                </c:pt>
                <c:pt idx="6263">
                  <c:v>36.799999999999997</c:v>
                </c:pt>
                <c:pt idx="6264">
                  <c:v>36.980000000000004</c:v>
                </c:pt>
                <c:pt idx="6265">
                  <c:v>36.200000000000003</c:v>
                </c:pt>
                <c:pt idx="6266">
                  <c:v>36.980000000000004</c:v>
                </c:pt>
                <c:pt idx="6267">
                  <c:v>37.959999999999994</c:v>
                </c:pt>
                <c:pt idx="6268">
                  <c:v>41.4</c:v>
                </c:pt>
                <c:pt idx="6269">
                  <c:v>42.98</c:v>
                </c:pt>
                <c:pt idx="6270">
                  <c:v>43.739999999999995</c:v>
                </c:pt>
                <c:pt idx="6271">
                  <c:v>44.52</c:v>
                </c:pt>
                <c:pt idx="6272">
                  <c:v>44.519999999999996</c:v>
                </c:pt>
                <c:pt idx="6273">
                  <c:v>45.86</c:v>
                </c:pt>
                <c:pt idx="6274">
                  <c:v>46.5</c:v>
                </c:pt>
                <c:pt idx="6275">
                  <c:v>47.36</c:v>
                </c:pt>
                <c:pt idx="6276">
                  <c:v>48.14</c:v>
                </c:pt>
                <c:pt idx="6277">
                  <c:v>48.32</c:v>
                </c:pt>
                <c:pt idx="6278">
                  <c:v>48.44</c:v>
                </c:pt>
                <c:pt idx="6279">
                  <c:v>48.459999999999994</c:v>
                </c:pt>
                <c:pt idx="6280">
                  <c:v>48.839999999999996</c:v>
                </c:pt>
                <c:pt idx="6281">
                  <c:v>49.179999999999993</c:v>
                </c:pt>
                <c:pt idx="6282">
                  <c:v>46.58</c:v>
                </c:pt>
                <c:pt idx="6283">
                  <c:v>47.760000000000005</c:v>
                </c:pt>
                <c:pt idx="6284">
                  <c:v>45.279999999999994</c:v>
                </c:pt>
                <c:pt idx="6285">
                  <c:v>43.1</c:v>
                </c:pt>
                <c:pt idx="6286">
                  <c:v>41.3</c:v>
                </c:pt>
                <c:pt idx="6287">
                  <c:v>40.36</c:v>
                </c:pt>
                <c:pt idx="6288">
                  <c:v>41.56</c:v>
                </c:pt>
                <c:pt idx="6289">
                  <c:v>44.2</c:v>
                </c:pt>
                <c:pt idx="6290">
                  <c:v>48.48</c:v>
                </c:pt>
                <c:pt idx="6291">
                  <c:v>48.6</c:v>
                </c:pt>
                <c:pt idx="6292">
                  <c:v>50.019999999999996</c:v>
                </c:pt>
                <c:pt idx="6293">
                  <c:v>50.58</c:v>
                </c:pt>
                <c:pt idx="6294">
                  <c:v>49.320000000000007</c:v>
                </c:pt>
                <c:pt idx="6295">
                  <c:v>47.88</c:v>
                </c:pt>
                <c:pt idx="6296">
                  <c:v>46.820000000000007</c:v>
                </c:pt>
                <c:pt idx="6297">
                  <c:v>47.46</c:v>
                </c:pt>
                <c:pt idx="6298">
                  <c:v>48.62</c:v>
                </c:pt>
                <c:pt idx="6299">
                  <c:v>48.46</c:v>
                </c:pt>
                <c:pt idx="6300">
                  <c:v>50.16</c:v>
                </c:pt>
                <c:pt idx="6301">
                  <c:v>49.56</c:v>
                </c:pt>
                <c:pt idx="6302">
                  <c:v>49.379999999999995</c:v>
                </c:pt>
                <c:pt idx="6303">
                  <c:v>48.239999999999995</c:v>
                </c:pt>
                <c:pt idx="6304">
                  <c:v>49.28</c:v>
                </c:pt>
                <c:pt idx="6305">
                  <c:v>48.399999999999991</c:v>
                </c:pt>
                <c:pt idx="6306">
                  <c:v>49.26</c:v>
                </c:pt>
                <c:pt idx="6307">
                  <c:v>43.68</c:v>
                </c:pt>
                <c:pt idx="6308">
                  <c:v>43.82</c:v>
                </c:pt>
                <c:pt idx="6309">
                  <c:v>48.64</c:v>
                </c:pt>
                <c:pt idx="6310">
                  <c:v>46.92</c:v>
                </c:pt>
                <c:pt idx="6311">
                  <c:v>46.679999999999993</c:v>
                </c:pt>
                <c:pt idx="6312">
                  <c:v>44.98</c:v>
                </c:pt>
                <c:pt idx="6313">
                  <c:v>49</c:v>
                </c:pt>
                <c:pt idx="6314">
                  <c:v>47.680000000000007</c:v>
                </c:pt>
                <c:pt idx="6315">
                  <c:v>43.959999999999994</c:v>
                </c:pt>
                <c:pt idx="6316">
                  <c:v>38.46</c:v>
                </c:pt>
                <c:pt idx="6317">
                  <c:v>40.08</c:v>
                </c:pt>
                <c:pt idx="6318">
                  <c:v>41.38</c:v>
                </c:pt>
                <c:pt idx="6319">
                  <c:v>40.200000000000003</c:v>
                </c:pt>
                <c:pt idx="6320">
                  <c:v>39.200000000000003</c:v>
                </c:pt>
                <c:pt idx="6321">
                  <c:v>37.78</c:v>
                </c:pt>
                <c:pt idx="6322">
                  <c:v>31.920000000000005</c:v>
                </c:pt>
                <c:pt idx="6323">
                  <c:v>30.459999999999997</c:v>
                </c:pt>
                <c:pt idx="6324">
                  <c:v>32.340000000000003</c:v>
                </c:pt>
                <c:pt idx="6325">
                  <c:v>34.339999999999996</c:v>
                </c:pt>
                <c:pt idx="6326">
                  <c:v>31.839999999999996</c:v>
                </c:pt>
                <c:pt idx="6327">
                  <c:v>33.54</c:v>
                </c:pt>
                <c:pt idx="6328">
                  <c:v>33.299999999999997</c:v>
                </c:pt>
                <c:pt idx="6329">
                  <c:v>34.26</c:v>
                </c:pt>
                <c:pt idx="6330">
                  <c:v>33.56</c:v>
                </c:pt>
                <c:pt idx="6331">
                  <c:v>32.5</c:v>
                </c:pt>
                <c:pt idx="6332">
                  <c:v>35.78</c:v>
                </c:pt>
                <c:pt idx="6333">
                  <c:v>42.96</c:v>
                </c:pt>
                <c:pt idx="6334">
                  <c:v>41.94</c:v>
                </c:pt>
                <c:pt idx="6335">
                  <c:v>40.279999999999994</c:v>
                </c:pt>
                <c:pt idx="6336">
                  <c:v>43.98</c:v>
                </c:pt>
                <c:pt idx="6337">
                  <c:v>44.86</c:v>
                </c:pt>
                <c:pt idx="6338">
                  <c:v>44.42</c:v>
                </c:pt>
                <c:pt idx="6339">
                  <c:v>44.06</c:v>
                </c:pt>
                <c:pt idx="6340">
                  <c:v>44.64</c:v>
                </c:pt>
                <c:pt idx="6341">
                  <c:v>47.739999999999995</c:v>
                </c:pt>
                <c:pt idx="6342">
                  <c:v>44.620000000000005</c:v>
                </c:pt>
                <c:pt idx="6343">
                  <c:v>45.42</c:v>
                </c:pt>
                <c:pt idx="6344">
                  <c:v>43.879999999999995</c:v>
                </c:pt>
                <c:pt idx="6345">
                  <c:v>46.04</c:v>
                </c:pt>
                <c:pt idx="6346">
                  <c:v>44.12</c:v>
                </c:pt>
                <c:pt idx="6347">
                  <c:v>46.16</c:v>
                </c:pt>
                <c:pt idx="6348">
                  <c:v>46.64</c:v>
                </c:pt>
                <c:pt idx="6349">
                  <c:v>45.2</c:v>
                </c:pt>
                <c:pt idx="6350">
                  <c:v>45.8</c:v>
                </c:pt>
                <c:pt idx="6351">
                  <c:v>48.179999999999993</c:v>
                </c:pt>
                <c:pt idx="6352">
                  <c:v>47.019999999999996</c:v>
                </c:pt>
                <c:pt idx="6353">
                  <c:v>47.04</c:v>
                </c:pt>
                <c:pt idx="6354">
                  <c:v>41.919999999999995</c:v>
                </c:pt>
                <c:pt idx="6355">
                  <c:v>34.779999999999994</c:v>
                </c:pt>
                <c:pt idx="6356">
                  <c:v>45.120000000000005</c:v>
                </c:pt>
                <c:pt idx="6357">
                  <c:v>45.72</c:v>
                </c:pt>
                <c:pt idx="6358">
                  <c:v>44.739999999999995</c:v>
                </c:pt>
                <c:pt idx="6359">
                  <c:v>46.6</c:v>
                </c:pt>
                <c:pt idx="6360">
                  <c:v>48.11999999999999</c:v>
                </c:pt>
                <c:pt idx="6361">
                  <c:v>48.559999999999995</c:v>
                </c:pt>
                <c:pt idx="6362">
                  <c:v>48.04</c:v>
                </c:pt>
                <c:pt idx="6363">
                  <c:v>48.7</c:v>
                </c:pt>
                <c:pt idx="6364">
                  <c:v>48.3</c:v>
                </c:pt>
                <c:pt idx="6365">
                  <c:v>47.96</c:v>
                </c:pt>
                <c:pt idx="6366">
                  <c:v>48.239999999999995</c:v>
                </c:pt>
                <c:pt idx="6367">
                  <c:v>44.46</c:v>
                </c:pt>
                <c:pt idx="6368">
                  <c:v>45.160000000000004</c:v>
                </c:pt>
                <c:pt idx="6369">
                  <c:v>44.1</c:v>
                </c:pt>
                <c:pt idx="6370">
                  <c:v>41.94</c:v>
                </c:pt>
                <c:pt idx="6371">
                  <c:v>43.06</c:v>
                </c:pt>
                <c:pt idx="6372">
                  <c:v>41.779999999999994</c:v>
                </c:pt>
                <c:pt idx="6373">
                  <c:v>43.14</c:v>
                </c:pt>
                <c:pt idx="6374">
                  <c:v>42.599999999999994</c:v>
                </c:pt>
                <c:pt idx="6375">
                  <c:v>42.48</c:v>
                </c:pt>
                <c:pt idx="6376">
                  <c:v>43.32</c:v>
                </c:pt>
                <c:pt idx="6377">
                  <c:v>43.46</c:v>
                </c:pt>
                <c:pt idx="6378">
                  <c:v>43.559999999999995</c:v>
                </c:pt>
                <c:pt idx="6379">
                  <c:v>43.86</c:v>
                </c:pt>
                <c:pt idx="6380">
                  <c:v>44.64</c:v>
                </c:pt>
                <c:pt idx="6381">
                  <c:v>42.88</c:v>
                </c:pt>
                <c:pt idx="6382">
                  <c:v>42.22</c:v>
                </c:pt>
                <c:pt idx="6383">
                  <c:v>41.260000000000005</c:v>
                </c:pt>
                <c:pt idx="6384">
                  <c:v>40.980000000000004</c:v>
                </c:pt>
                <c:pt idx="6385">
                  <c:v>40.019999999999996</c:v>
                </c:pt>
                <c:pt idx="6386">
                  <c:v>44.78</c:v>
                </c:pt>
                <c:pt idx="6387">
                  <c:v>43.58</c:v>
                </c:pt>
                <c:pt idx="6388">
                  <c:v>43.660000000000004</c:v>
                </c:pt>
                <c:pt idx="6389">
                  <c:v>42.78</c:v>
                </c:pt>
                <c:pt idx="6390">
                  <c:v>42.5</c:v>
                </c:pt>
                <c:pt idx="6391">
                  <c:v>43.2</c:v>
                </c:pt>
                <c:pt idx="6392">
                  <c:v>41.48</c:v>
                </c:pt>
                <c:pt idx="6393">
                  <c:v>42.499999999999993</c:v>
                </c:pt>
                <c:pt idx="6394">
                  <c:v>43.22</c:v>
                </c:pt>
                <c:pt idx="6395">
                  <c:v>43.6</c:v>
                </c:pt>
                <c:pt idx="6396">
                  <c:v>43.260000000000005</c:v>
                </c:pt>
                <c:pt idx="6397">
                  <c:v>43.02</c:v>
                </c:pt>
                <c:pt idx="6398">
                  <c:v>43.36</c:v>
                </c:pt>
                <c:pt idx="6399">
                  <c:v>44.940000000000012</c:v>
                </c:pt>
                <c:pt idx="6400">
                  <c:v>45.279999999999994</c:v>
                </c:pt>
                <c:pt idx="6401">
                  <c:v>45.6</c:v>
                </c:pt>
                <c:pt idx="6402">
                  <c:v>45.08</c:v>
                </c:pt>
                <c:pt idx="6403">
                  <c:v>43.540000000000006</c:v>
                </c:pt>
                <c:pt idx="6404">
                  <c:v>42.61999999999999</c:v>
                </c:pt>
                <c:pt idx="6405">
                  <c:v>43.86</c:v>
                </c:pt>
                <c:pt idx="6406">
                  <c:v>43.760000000000005</c:v>
                </c:pt>
                <c:pt idx="6407">
                  <c:v>43.11999999999999</c:v>
                </c:pt>
                <c:pt idx="6408">
                  <c:v>43.9</c:v>
                </c:pt>
                <c:pt idx="6409">
                  <c:v>44.080000000000005</c:v>
                </c:pt>
                <c:pt idx="6410">
                  <c:v>42.160000000000004</c:v>
                </c:pt>
                <c:pt idx="6411">
                  <c:v>44.679999999999993</c:v>
                </c:pt>
                <c:pt idx="6412">
                  <c:v>44.88</c:v>
                </c:pt>
                <c:pt idx="6413">
                  <c:v>45.019999999999996</c:v>
                </c:pt>
                <c:pt idx="6414">
                  <c:v>43.4</c:v>
                </c:pt>
                <c:pt idx="6415">
                  <c:v>43.08</c:v>
                </c:pt>
                <c:pt idx="6416">
                  <c:v>42.239999999999995</c:v>
                </c:pt>
                <c:pt idx="6417">
                  <c:v>42.8</c:v>
                </c:pt>
                <c:pt idx="6418">
                  <c:v>41.959999999999994</c:v>
                </c:pt>
                <c:pt idx="6419">
                  <c:v>42.719999999999992</c:v>
                </c:pt>
                <c:pt idx="6420">
                  <c:v>43.1</c:v>
                </c:pt>
                <c:pt idx="6421">
                  <c:v>42.8</c:v>
                </c:pt>
                <c:pt idx="6422">
                  <c:v>43.160000000000004</c:v>
                </c:pt>
                <c:pt idx="6423">
                  <c:v>43.04</c:v>
                </c:pt>
                <c:pt idx="6424">
                  <c:v>42.320000000000007</c:v>
                </c:pt>
                <c:pt idx="6425">
                  <c:v>42.24</c:v>
                </c:pt>
                <c:pt idx="6426">
                  <c:v>42.32</c:v>
                </c:pt>
                <c:pt idx="6427">
                  <c:v>41.62</c:v>
                </c:pt>
                <c:pt idx="6428">
                  <c:v>41.820000000000007</c:v>
                </c:pt>
                <c:pt idx="6429">
                  <c:v>42.719999999999992</c:v>
                </c:pt>
                <c:pt idx="6430">
                  <c:v>42.7</c:v>
                </c:pt>
                <c:pt idx="6431">
                  <c:v>43.22</c:v>
                </c:pt>
                <c:pt idx="6432">
                  <c:v>43.220000000000006</c:v>
                </c:pt>
                <c:pt idx="6433">
                  <c:v>42.8</c:v>
                </c:pt>
                <c:pt idx="6434">
                  <c:v>42.660000000000004</c:v>
                </c:pt>
                <c:pt idx="6435">
                  <c:v>43.32</c:v>
                </c:pt>
                <c:pt idx="6436">
                  <c:v>45.12</c:v>
                </c:pt>
                <c:pt idx="6437">
                  <c:v>45.379999999999995</c:v>
                </c:pt>
                <c:pt idx="6438">
                  <c:v>45.059999999999995</c:v>
                </c:pt>
                <c:pt idx="6439">
                  <c:v>45.44</c:v>
                </c:pt>
                <c:pt idx="6440">
                  <c:v>44.819999999999993</c:v>
                </c:pt>
                <c:pt idx="6441">
                  <c:v>45.179999999999993</c:v>
                </c:pt>
                <c:pt idx="6442">
                  <c:v>46.4</c:v>
                </c:pt>
                <c:pt idx="6443">
                  <c:v>46.179999999999993</c:v>
                </c:pt>
                <c:pt idx="6444">
                  <c:v>45.800000000000004</c:v>
                </c:pt>
                <c:pt idx="6445">
                  <c:v>46.28</c:v>
                </c:pt>
                <c:pt idx="6446">
                  <c:v>46.4</c:v>
                </c:pt>
                <c:pt idx="6447">
                  <c:v>46.8</c:v>
                </c:pt>
                <c:pt idx="6448">
                  <c:v>46.1</c:v>
                </c:pt>
                <c:pt idx="6449">
                  <c:v>46.839999999999996</c:v>
                </c:pt>
                <c:pt idx="6450">
                  <c:v>46.82</c:v>
                </c:pt>
                <c:pt idx="6451">
                  <c:v>45.820000000000007</c:v>
                </c:pt>
                <c:pt idx="6452">
                  <c:v>44.599999999999994</c:v>
                </c:pt>
                <c:pt idx="6453">
                  <c:v>44.94</c:v>
                </c:pt>
                <c:pt idx="6454">
                  <c:v>45.099999999999994</c:v>
                </c:pt>
                <c:pt idx="6455">
                  <c:v>45.160000000000004</c:v>
                </c:pt>
                <c:pt idx="6456">
                  <c:v>45.160000000000004</c:v>
                </c:pt>
                <c:pt idx="6457">
                  <c:v>44.84</c:v>
                </c:pt>
                <c:pt idx="6458">
                  <c:v>44.38</c:v>
                </c:pt>
                <c:pt idx="6459">
                  <c:v>43.54</c:v>
                </c:pt>
                <c:pt idx="6460">
                  <c:v>43.620000000000005</c:v>
                </c:pt>
                <c:pt idx="6461">
                  <c:v>43.120000000000005</c:v>
                </c:pt>
                <c:pt idx="6462">
                  <c:v>43.300000000000004</c:v>
                </c:pt>
                <c:pt idx="6463">
                  <c:v>44.18</c:v>
                </c:pt>
                <c:pt idx="6464">
                  <c:v>42.719999999999992</c:v>
                </c:pt>
                <c:pt idx="6465">
                  <c:v>42.08</c:v>
                </c:pt>
                <c:pt idx="6466">
                  <c:v>42.8</c:v>
                </c:pt>
                <c:pt idx="6467">
                  <c:v>42.54</c:v>
                </c:pt>
                <c:pt idx="6468">
                  <c:v>42.42</c:v>
                </c:pt>
                <c:pt idx="6469">
                  <c:v>42.339999999999996</c:v>
                </c:pt>
                <c:pt idx="6470">
                  <c:v>41.2</c:v>
                </c:pt>
                <c:pt idx="6471">
                  <c:v>42.6</c:v>
                </c:pt>
                <c:pt idx="6472">
                  <c:v>43.1</c:v>
                </c:pt>
                <c:pt idx="6473">
                  <c:v>39.64</c:v>
                </c:pt>
                <c:pt idx="6474">
                  <c:v>40.700000000000003</c:v>
                </c:pt>
                <c:pt idx="6475">
                  <c:v>40.04</c:v>
                </c:pt>
                <c:pt idx="6476">
                  <c:v>41.2</c:v>
                </c:pt>
                <c:pt idx="6477">
                  <c:v>40.06</c:v>
                </c:pt>
                <c:pt idx="6478">
                  <c:v>40</c:v>
                </c:pt>
                <c:pt idx="6479">
                  <c:v>39.32</c:v>
                </c:pt>
                <c:pt idx="6480">
                  <c:v>38.9</c:v>
                </c:pt>
                <c:pt idx="6481">
                  <c:v>40.799999999999997</c:v>
                </c:pt>
                <c:pt idx="6482">
                  <c:v>41.64</c:v>
                </c:pt>
                <c:pt idx="6483">
                  <c:v>41.1</c:v>
                </c:pt>
                <c:pt idx="6484">
                  <c:v>35.799999999999997</c:v>
                </c:pt>
                <c:pt idx="6485">
                  <c:v>33.799999999999997</c:v>
                </c:pt>
                <c:pt idx="6486">
                  <c:v>33.200000000000003</c:v>
                </c:pt>
                <c:pt idx="6487">
                  <c:v>30.340000000000003</c:v>
                </c:pt>
                <c:pt idx="6488">
                  <c:v>28.160000000000004</c:v>
                </c:pt>
                <c:pt idx="6489">
                  <c:v>28.060000000000002</c:v>
                </c:pt>
                <c:pt idx="6490">
                  <c:v>29.060000000000002</c:v>
                </c:pt>
                <c:pt idx="6491">
                  <c:v>28.940000000000005</c:v>
                </c:pt>
                <c:pt idx="6492">
                  <c:v>28.540000000000003</c:v>
                </c:pt>
                <c:pt idx="6493">
                  <c:v>27.7</c:v>
                </c:pt>
                <c:pt idx="6494">
                  <c:v>27.439999999999998</c:v>
                </c:pt>
                <c:pt idx="6495">
                  <c:v>28.259999999999998</c:v>
                </c:pt>
                <c:pt idx="6496">
                  <c:v>28.660000000000004</c:v>
                </c:pt>
                <c:pt idx="6497">
                  <c:v>26</c:v>
                </c:pt>
                <c:pt idx="6498">
                  <c:v>23.259999999999998</c:v>
                </c:pt>
                <c:pt idx="6499">
                  <c:v>23.1</c:v>
                </c:pt>
                <c:pt idx="6500">
                  <c:v>25.619999999999997</c:v>
                </c:pt>
                <c:pt idx="6501">
                  <c:v>29.520000000000003</c:v>
                </c:pt>
                <c:pt idx="6502">
                  <c:v>35.24</c:v>
                </c:pt>
                <c:pt idx="6503">
                  <c:v>33.68</c:v>
                </c:pt>
                <c:pt idx="6504">
                  <c:v>33.6</c:v>
                </c:pt>
                <c:pt idx="6514">
                  <c:v>41.3</c:v>
                </c:pt>
                <c:pt idx="6515">
                  <c:v>40.54</c:v>
                </c:pt>
                <c:pt idx="6516">
                  <c:v>41.239999999999995</c:v>
                </c:pt>
                <c:pt idx="6517">
                  <c:v>41.3</c:v>
                </c:pt>
                <c:pt idx="6518">
                  <c:v>43.58</c:v>
                </c:pt>
                <c:pt idx="6519">
                  <c:v>43.160000000000004</c:v>
                </c:pt>
                <c:pt idx="6520">
                  <c:v>43.3</c:v>
                </c:pt>
                <c:pt idx="6521">
                  <c:v>43.68</c:v>
                </c:pt>
                <c:pt idx="6522">
                  <c:v>43.36</c:v>
                </c:pt>
                <c:pt idx="6523">
                  <c:v>42.7</c:v>
                </c:pt>
                <c:pt idx="6524">
                  <c:v>43.339999999999996</c:v>
                </c:pt>
                <c:pt idx="6525">
                  <c:v>43.54</c:v>
                </c:pt>
                <c:pt idx="6526">
                  <c:v>44.36</c:v>
                </c:pt>
                <c:pt idx="6527">
                  <c:v>43.6</c:v>
                </c:pt>
                <c:pt idx="6528">
                  <c:v>44.14</c:v>
                </c:pt>
                <c:pt idx="6529">
                  <c:v>44.08</c:v>
                </c:pt>
                <c:pt idx="6530">
                  <c:v>44.1</c:v>
                </c:pt>
                <c:pt idx="6531">
                  <c:v>42.8</c:v>
                </c:pt>
                <c:pt idx="6532">
                  <c:v>41.06</c:v>
                </c:pt>
                <c:pt idx="6533">
                  <c:v>42.86</c:v>
                </c:pt>
                <c:pt idx="6534">
                  <c:v>42.76</c:v>
                </c:pt>
                <c:pt idx="6535">
                  <c:v>42.54</c:v>
                </c:pt>
                <c:pt idx="6536">
                  <c:v>42.8</c:v>
                </c:pt>
                <c:pt idx="6537">
                  <c:v>41.58</c:v>
                </c:pt>
                <c:pt idx="6538">
                  <c:v>41.7</c:v>
                </c:pt>
                <c:pt idx="6539">
                  <c:v>41.179999999999993</c:v>
                </c:pt>
                <c:pt idx="6540">
                  <c:v>41.399999999999991</c:v>
                </c:pt>
                <c:pt idx="6541">
                  <c:v>42</c:v>
                </c:pt>
                <c:pt idx="6542">
                  <c:v>42.14</c:v>
                </c:pt>
                <c:pt idx="6543">
                  <c:v>42.940000000000005</c:v>
                </c:pt>
                <c:pt idx="6544">
                  <c:v>42.28</c:v>
                </c:pt>
                <c:pt idx="6545">
                  <c:v>42.22</c:v>
                </c:pt>
                <c:pt idx="6546">
                  <c:v>42.540000000000006</c:v>
                </c:pt>
                <c:pt idx="6547">
                  <c:v>42.68</c:v>
                </c:pt>
                <c:pt idx="6548">
                  <c:v>42.78</c:v>
                </c:pt>
                <c:pt idx="6549">
                  <c:v>44.239999999999995</c:v>
                </c:pt>
                <c:pt idx="6550">
                  <c:v>45.160000000000011</c:v>
                </c:pt>
                <c:pt idx="6551">
                  <c:v>44.179999999999993</c:v>
                </c:pt>
                <c:pt idx="6552">
                  <c:v>46.04</c:v>
                </c:pt>
                <c:pt idx="6553">
                  <c:v>46.06</c:v>
                </c:pt>
                <c:pt idx="6554">
                  <c:v>45.779999999999994</c:v>
                </c:pt>
                <c:pt idx="6555">
                  <c:v>46.839999999999996</c:v>
                </c:pt>
                <c:pt idx="6556">
                  <c:v>47.28</c:v>
                </c:pt>
                <c:pt idx="6557">
                  <c:v>46.62</c:v>
                </c:pt>
                <c:pt idx="6558">
                  <c:v>48.4</c:v>
                </c:pt>
                <c:pt idx="6559">
                  <c:v>47.96</c:v>
                </c:pt>
                <c:pt idx="6560">
                  <c:v>47.779999999999994</c:v>
                </c:pt>
                <c:pt idx="6561">
                  <c:v>47.46</c:v>
                </c:pt>
                <c:pt idx="6562">
                  <c:v>46.4</c:v>
                </c:pt>
                <c:pt idx="6563">
                  <c:v>44.92</c:v>
                </c:pt>
                <c:pt idx="6564">
                  <c:v>45.06</c:v>
                </c:pt>
                <c:pt idx="6565">
                  <c:v>45.26</c:v>
                </c:pt>
                <c:pt idx="6566">
                  <c:v>44.88</c:v>
                </c:pt>
                <c:pt idx="6567">
                  <c:v>44.08</c:v>
                </c:pt>
                <c:pt idx="6568">
                  <c:v>43.92</c:v>
                </c:pt>
                <c:pt idx="6569">
                  <c:v>43.14</c:v>
                </c:pt>
                <c:pt idx="6570">
                  <c:v>39.82</c:v>
                </c:pt>
                <c:pt idx="6571">
                  <c:v>39.839999999999996</c:v>
                </c:pt>
                <c:pt idx="6572">
                  <c:v>40.08</c:v>
                </c:pt>
                <c:pt idx="6573">
                  <c:v>39.74</c:v>
                </c:pt>
                <c:pt idx="6574">
                  <c:v>40.299999999999997</c:v>
                </c:pt>
                <c:pt idx="6575">
                  <c:v>40.96</c:v>
                </c:pt>
                <c:pt idx="6576">
                  <c:v>41.5</c:v>
                </c:pt>
                <c:pt idx="6577">
                  <c:v>41.739999999999995</c:v>
                </c:pt>
                <c:pt idx="6578">
                  <c:v>42.76</c:v>
                </c:pt>
                <c:pt idx="6579">
                  <c:v>42.300000000000004</c:v>
                </c:pt>
                <c:pt idx="6580">
                  <c:v>42.4</c:v>
                </c:pt>
                <c:pt idx="6581">
                  <c:v>45.739999999999995</c:v>
                </c:pt>
                <c:pt idx="6582">
                  <c:v>46.82</c:v>
                </c:pt>
                <c:pt idx="6583">
                  <c:v>46.08</c:v>
                </c:pt>
                <c:pt idx="6584">
                  <c:v>45.42</c:v>
                </c:pt>
                <c:pt idx="6585">
                  <c:v>44.559999999999995</c:v>
                </c:pt>
                <c:pt idx="6586">
                  <c:v>45.620000000000005</c:v>
                </c:pt>
                <c:pt idx="6587">
                  <c:v>45.34</c:v>
                </c:pt>
                <c:pt idx="6588">
                  <c:v>44.7</c:v>
                </c:pt>
                <c:pt idx="6589">
                  <c:v>44.92</c:v>
                </c:pt>
                <c:pt idx="6590">
                  <c:v>45.279999999999994</c:v>
                </c:pt>
                <c:pt idx="6591">
                  <c:v>45.959999999999994</c:v>
                </c:pt>
                <c:pt idx="6592">
                  <c:v>46.219999999999992</c:v>
                </c:pt>
                <c:pt idx="6593">
                  <c:v>46.74</c:v>
                </c:pt>
                <c:pt idx="6594">
                  <c:v>46.28</c:v>
                </c:pt>
                <c:pt idx="6595">
                  <c:v>46.62</c:v>
                </c:pt>
                <c:pt idx="6596">
                  <c:v>46.2</c:v>
                </c:pt>
                <c:pt idx="6597">
                  <c:v>46.940000000000005</c:v>
                </c:pt>
                <c:pt idx="6598">
                  <c:v>47.14</c:v>
                </c:pt>
                <c:pt idx="6599">
                  <c:v>48.24</c:v>
                </c:pt>
                <c:pt idx="6600">
                  <c:v>47.760000000000005</c:v>
                </c:pt>
                <c:pt idx="6601">
                  <c:v>47.2</c:v>
                </c:pt>
                <c:pt idx="6602">
                  <c:v>47.82</c:v>
                </c:pt>
                <c:pt idx="6603">
                  <c:v>48.2</c:v>
                </c:pt>
                <c:pt idx="6604">
                  <c:v>48.08</c:v>
                </c:pt>
                <c:pt idx="6605">
                  <c:v>49.340000000000011</c:v>
                </c:pt>
                <c:pt idx="6606">
                  <c:v>48.8</c:v>
                </c:pt>
                <c:pt idx="6607">
                  <c:v>49.180000000000007</c:v>
                </c:pt>
                <c:pt idx="6608">
                  <c:v>50.08</c:v>
                </c:pt>
                <c:pt idx="6609">
                  <c:v>50.56</c:v>
                </c:pt>
                <c:pt idx="6610">
                  <c:v>50.62</c:v>
                </c:pt>
                <c:pt idx="6611">
                  <c:v>49.480000000000004</c:v>
                </c:pt>
                <c:pt idx="6612">
                  <c:v>50.6</c:v>
                </c:pt>
                <c:pt idx="6613">
                  <c:v>50.34</c:v>
                </c:pt>
                <c:pt idx="6614">
                  <c:v>50.78</c:v>
                </c:pt>
                <c:pt idx="6615">
                  <c:v>50.160000000000004</c:v>
                </c:pt>
                <c:pt idx="6616">
                  <c:v>51.540000000000006</c:v>
                </c:pt>
                <c:pt idx="6617">
                  <c:v>51.739999999999995</c:v>
                </c:pt>
                <c:pt idx="6618">
                  <c:v>52.6</c:v>
                </c:pt>
                <c:pt idx="6619">
                  <c:v>50.96</c:v>
                </c:pt>
                <c:pt idx="6620">
                  <c:v>51.1</c:v>
                </c:pt>
                <c:pt idx="6621">
                  <c:v>49.1</c:v>
                </c:pt>
                <c:pt idx="6622">
                  <c:v>49.84</c:v>
                </c:pt>
                <c:pt idx="6623">
                  <c:v>48.819999999999993</c:v>
                </c:pt>
                <c:pt idx="6624">
                  <c:v>47.500000000000007</c:v>
                </c:pt>
                <c:pt idx="6625">
                  <c:v>47.06</c:v>
                </c:pt>
                <c:pt idx="6626">
                  <c:v>47.58</c:v>
                </c:pt>
                <c:pt idx="6627">
                  <c:v>48.760000000000005</c:v>
                </c:pt>
                <c:pt idx="6628">
                  <c:v>49.42</c:v>
                </c:pt>
                <c:pt idx="6629">
                  <c:v>49.459999999999994</c:v>
                </c:pt>
                <c:pt idx="6630">
                  <c:v>50.44</c:v>
                </c:pt>
                <c:pt idx="6631">
                  <c:v>49.9</c:v>
                </c:pt>
                <c:pt idx="6632">
                  <c:v>50.839999999999996</c:v>
                </c:pt>
                <c:pt idx="6633">
                  <c:v>51.14</c:v>
                </c:pt>
                <c:pt idx="6634">
                  <c:v>50.88000000000001</c:v>
                </c:pt>
                <c:pt idx="6635">
                  <c:v>50.92</c:v>
                </c:pt>
                <c:pt idx="6636">
                  <c:v>50.82</c:v>
                </c:pt>
                <c:pt idx="6637">
                  <c:v>50.339999999999989</c:v>
                </c:pt>
                <c:pt idx="6638">
                  <c:v>50.42</c:v>
                </c:pt>
                <c:pt idx="6639">
                  <c:v>51.679999999999993</c:v>
                </c:pt>
                <c:pt idx="6640">
                  <c:v>52.3</c:v>
                </c:pt>
                <c:pt idx="6641">
                  <c:v>53.42</c:v>
                </c:pt>
                <c:pt idx="6642">
                  <c:v>53.739999999999995</c:v>
                </c:pt>
                <c:pt idx="6643">
                  <c:v>54.5</c:v>
                </c:pt>
                <c:pt idx="6644">
                  <c:v>55.059999999999988</c:v>
                </c:pt>
                <c:pt idx="6645">
                  <c:v>54.779999999999994</c:v>
                </c:pt>
                <c:pt idx="6646">
                  <c:v>55.260000000000005</c:v>
                </c:pt>
                <c:pt idx="6647">
                  <c:v>55.3</c:v>
                </c:pt>
                <c:pt idx="6648">
                  <c:v>54.280000000000008</c:v>
                </c:pt>
                <c:pt idx="6649">
                  <c:v>56.280000000000008</c:v>
                </c:pt>
                <c:pt idx="6650">
                  <c:v>56.98</c:v>
                </c:pt>
                <c:pt idx="6651">
                  <c:v>58.279999999999994</c:v>
                </c:pt>
                <c:pt idx="6652">
                  <c:v>59.48</c:v>
                </c:pt>
                <c:pt idx="6653">
                  <c:v>60.739999999999995</c:v>
                </c:pt>
                <c:pt idx="6654">
                  <c:v>61.320000000000007</c:v>
                </c:pt>
                <c:pt idx="6655">
                  <c:v>61.379999999999995</c:v>
                </c:pt>
                <c:pt idx="6656">
                  <c:v>62.660000000000004</c:v>
                </c:pt>
                <c:pt idx="6657">
                  <c:v>65.86</c:v>
                </c:pt>
                <c:pt idx="6658">
                  <c:v>68.84</c:v>
                </c:pt>
                <c:pt idx="6659">
                  <c:v>69.22</c:v>
                </c:pt>
                <c:pt idx="6660">
                  <c:v>66.38000000000001</c:v>
                </c:pt>
                <c:pt idx="6661">
                  <c:v>66.040000000000006</c:v>
                </c:pt>
                <c:pt idx="6662">
                  <c:v>65.400000000000006</c:v>
                </c:pt>
                <c:pt idx="6663">
                  <c:v>65.680000000000007</c:v>
                </c:pt>
                <c:pt idx="6664">
                  <c:v>64.819999999999993</c:v>
                </c:pt>
                <c:pt idx="6665">
                  <c:v>66.259999999999991</c:v>
                </c:pt>
                <c:pt idx="6666">
                  <c:v>64.400000000000006</c:v>
                </c:pt>
                <c:pt idx="6667">
                  <c:v>61.379999999999995</c:v>
                </c:pt>
                <c:pt idx="6668">
                  <c:v>60</c:v>
                </c:pt>
                <c:pt idx="6669">
                  <c:v>59.5</c:v>
                </c:pt>
                <c:pt idx="6670">
                  <c:v>58.2</c:v>
                </c:pt>
                <c:pt idx="6671">
                  <c:v>57.459999999999994</c:v>
                </c:pt>
                <c:pt idx="6672">
                  <c:v>56.1</c:v>
                </c:pt>
                <c:pt idx="6673">
                  <c:v>57.260000000000005</c:v>
                </c:pt>
                <c:pt idx="6674">
                  <c:v>58.280000000000008</c:v>
                </c:pt>
                <c:pt idx="6675">
                  <c:v>59.7</c:v>
                </c:pt>
                <c:pt idx="6676">
                  <c:v>59.1</c:v>
                </c:pt>
                <c:pt idx="6677">
                  <c:v>61.320000000000007</c:v>
                </c:pt>
                <c:pt idx="6678">
                  <c:v>62.4</c:v>
                </c:pt>
                <c:pt idx="6679">
                  <c:v>63.8</c:v>
                </c:pt>
                <c:pt idx="6680">
                  <c:v>66.399999999999991</c:v>
                </c:pt>
                <c:pt idx="6681">
                  <c:v>68.7</c:v>
                </c:pt>
                <c:pt idx="6682">
                  <c:v>69.460000000000008</c:v>
                </c:pt>
                <c:pt idx="6683">
                  <c:v>70.359999999999985</c:v>
                </c:pt>
                <c:pt idx="6684">
                  <c:v>71.059999999999988</c:v>
                </c:pt>
                <c:pt idx="6685">
                  <c:v>69.88</c:v>
                </c:pt>
                <c:pt idx="6686">
                  <c:v>73.400000000000006</c:v>
                </c:pt>
                <c:pt idx="6687">
                  <c:v>74.38000000000001</c:v>
                </c:pt>
                <c:pt idx="6688">
                  <c:v>73.739999999999995</c:v>
                </c:pt>
                <c:pt idx="6689">
                  <c:v>68.919999999999987</c:v>
                </c:pt>
                <c:pt idx="6690">
                  <c:v>55.64</c:v>
                </c:pt>
                <c:pt idx="6691">
                  <c:v>51.760000000000005</c:v>
                </c:pt>
                <c:pt idx="6692">
                  <c:v>49.22</c:v>
                </c:pt>
                <c:pt idx="6693">
                  <c:v>48.160000000000004</c:v>
                </c:pt>
                <c:pt idx="6694">
                  <c:v>47.04</c:v>
                </c:pt>
                <c:pt idx="6695">
                  <c:v>47.9</c:v>
                </c:pt>
                <c:pt idx="6696">
                  <c:v>51.120000000000005</c:v>
                </c:pt>
                <c:pt idx="6697">
                  <c:v>51.9</c:v>
                </c:pt>
                <c:pt idx="6698">
                  <c:v>57.780000000000008</c:v>
                </c:pt>
                <c:pt idx="6699">
                  <c:v>56.760000000000005</c:v>
                </c:pt>
                <c:pt idx="6700">
                  <c:v>53.9</c:v>
                </c:pt>
                <c:pt idx="6701">
                  <c:v>52.42</c:v>
                </c:pt>
                <c:pt idx="6702">
                  <c:v>54.9</c:v>
                </c:pt>
                <c:pt idx="6703">
                  <c:v>55.04</c:v>
                </c:pt>
                <c:pt idx="6704">
                  <c:v>54.160000000000004</c:v>
                </c:pt>
                <c:pt idx="6705">
                  <c:v>57.2</c:v>
                </c:pt>
                <c:pt idx="6706">
                  <c:v>56.559999999999988</c:v>
                </c:pt>
                <c:pt idx="6707">
                  <c:v>56.3</c:v>
                </c:pt>
                <c:pt idx="6708">
                  <c:v>56.719999999999992</c:v>
                </c:pt>
                <c:pt idx="6709">
                  <c:v>55.779999999999994</c:v>
                </c:pt>
                <c:pt idx="6710">
                  <c:v>50.3</c:v>
                </c:pt>
                <c:pt idx="6711">
                  <c:v>53.419999999999995</c:v>
                </c:pt>
                <c:pt idx="6712">
                  <c:v>57.379999999999995</c:v>
                </c:pt>
                <c:pt idx="6713">
                  <c:v>57.88000000000001</c:v>
                </c:pt>
                <c:pt idx="6714">
                  <c:v>57.86</c:v>
                </c:pt>
                <c:pt idx="6715">
                  <c:v>57.240000000000009</c:v>
                </c:pt>
                <c:pt idx="6716">
                  <c:v>57.620000000000005</c:v>
                </c:pt>
                <c:pt idx="6717">
                  <c:v>57</c:v>
                </c:pt>
                <c:pt idx="6718">
                  <c:v>56.279999999999994</c:v>
                </c:pt>
                <c:pt idx="6719">
                  <c:v>54.080000000000005</c:v>
                </c:pt>
                <c:pt idx="6720">
                  <c:v>50.820000000000007</c:v>
                </c:pt>
                <c:pt idx="6721">
                  <c:v>49.620000000000005</c:v>
                </c:pt>
                <c:pt idx="6722">
                  <c:v>48.2</c:v>
                </c:pt>
                <c:pt idx="6723">
                  <c:v>43.180000000000007</c:v>
                </c:pt>
                <c:pt idx="6724">
                  <c:v>37.600000000000009</c:v>
                </c:pt>
                <c:pt idx="6725">
                  <c:v>38.46</c:v>
                </c:pt>
                <c:pt idx="6726">
                  <c:v>41.4</c:v>
                </c:pt>
                <c:pt idx="6727">
                  <c:v>39.159999999999997</c:v>
                </c:pt>
                <c:pt idx="6728">
                  <c:v>34.339999999999996</c:v>
                </c:pt>
                <c:pt idx="6729">
                  <c:v>30.28</c:v>
                </c:pt>
                <c:pt idx="6730">
                  <c:v>27.48</c:v>
                </c:pt>
                <c:pt idx="6731">
                  <c:v>28.98</c:v>
                </c:pt>
                <c:pt idx="6732">
                  <c:v>31.28</c:v>
                </c:pt>
                <c:pt idx="6733">
                  <c:v>31.5</c:v>
                </c:pt>
                <c:pt idx="6734">
                  <c:v>35.119999999999997</c:v>
                </c:pt>
                <c:pt idx="6735">
                  <c:v>35.04</c:v>
                </c:pt>
                <c:pt idx="6736">
                  <c:v>25.34</c:v>
                </c:pt>
                <c:pt idx="6737">
                  <c:v>30.439999999999998</c:v>
                </c:pt>
                <c:pt idx="6738">
                  <c:v>38.5</c:v>
                </c:pt>
                <c:pt idx="6739">
                  <c:v>37.5</c:v>
                </c:pt>
                <c:pt idx="6740">
                  <c:v>38.880000000000003</c:v>
                </c:pt>
                <c:pt idx="6741">
                  <c:v>40.700000000000003</c:v>
                </c:pt>
                <c:pt idx="6742">
                  <c:v>41.179999999999993</c:v>
                </c:pt>
                <c:pt idx="6743">
                  <c:v>36.46</c:v>
                </c:pt>
                <c:pt idx="6744">
                  <c:v>33.56</c:v>
                </c:pt>
                <c:pt idx="6745">
                  <c:v>31</c:v>
                </c:pt>
                <c:pt idx="6746">
                  <c:v>28.1</c:v>
                </c:pt>
                <c:pt idx="6747">
                  <c:v>29.759999999999998</c:v>
                </c:pt>
                <c:pt idx="6748">
                  <c:v>27.5</c:v>
                </c:pt>
                <c:pt idx="6749">
                  <c:v>29.3</c:v>
                </c:pt>
                <c:pt idx="6750">
                  <c:v>31.32</c:v>
                </c:pt>
                <c:pt idx="6751">
                  <c:v>30.880000000000003</c:v>
                </c:pt>
                <c:pt idx="6752">
                  <c:v>32.239999999999995</c:v>
                </c:pt>
                <c:pt idx="6753">
                  <c:v>32</c:v>
                </c:pt>
                <c:pt idx="6754">
                  <c:v>31.060000000000002</c:v>
                </c:pt>
                <c:pt idx="6755">
                  <c:v>30.78</c:v>
                </c:pt>
                <c:pt idx="6756">
                  <c:v>30.040000000000003</c:v>
                </c:pt>
                <c:pt idx="6757">
                  <c:v>29.78</c:v>
                </c:pt>
                <c:pt idx="6758">
                  <c:v>29.48</c:v>
                </c:pt>
                <c:pt idx="6759">
                  <c:v>36.799999999999997</c:v>
                </c:pt>
                <c:pt idx="6760">
                  <c:v>45.280000000000008</c:v>
                </c:pt>
                <c:pt idx="6761">
                  <c:v>49.44</c:v>
                </c:pt>
                <c:pt idx="6762">
                  <c:v>52.220000000000006</c:v>
                </c:pt>
                <c:pt idx="6763">
                  <c:v>51.919999999999995</c:v>
                </c:pt>
                <c:pt idx="6764">
                  <c:v>53.14</c:v>
                </c:pt>
                <c:pt idx="6765">
                  <c:v>54.839999999999996</c:v>
                </c:pt>
                <c:pt idx="6766">
                  <c:v>54.54</c:v>
                </c:pt>
                <c:pt idx="6767">
                  <c:v>52.780000000000008</c:v>
                </c:pt>
                <c:pt idx="6768">
                  <c:v>52.879999999999995</c:v>
                </c:pt>
                <c:pt idx="6769">
                  <c:v>51.519999999999996</c:v>
                </c:pt>
                <c:pt idx="6770">
                  <c:v>50.120000000000005</c:v>
                </c:pt>
                <c:pt idx="6771">
                  <c:v>48.78</c:v>
                </c:pt>
                <c:pt idx="6772">
                  <c:v>46.6</c:v>
                </c:pt>
                <c:pt idx="6773">
                  <c:v>43.899999999999991</c:v>
                </c:pt>
                <c:pt idx="6774">
                  <c:v>42.760000000000005</c:v>
                </c:pt>
                <c:pt idx="6775">
                  <c:v>42.64</c:v>
                </c:pt>
                <c:pt idx="6776">
                  <c:v>43.679999999999993</c:v>
                </c:pt>
                <c:pt idx="6777">
                  <c:v>45.019999999999996</c:v>
                </c:pt>
                <c:pt idx="6778">
                  <c:v>45.779999999999994</c:v>
                </c:pt>
                <c:pt idx="6779">
                  <c:v>44.999999999999993</c:v>
                </c:pt>
                <c:pt idx="6780">
                  <c:v>46.019999999999996</c:v>
                </c:pt>
                <c:pt idx="6781">
                  <c:v>45.54</c:v>
                </c:pt>
                <c:pt idx="6782">
                  <c:v>44.540000000000006</c:v>
                </c:pt>
                <c:pt idx="6783">
                  <c:v>45.96</c:v>
                </c:pt>
                <c:pt idx="6784">
                  <c:v>46.160000000000004</c:v>
                </c:pt>
                <c:pt idx="6785">
                  <c:v>46.160000000000004</c:v>
                </c:pt>
                <c:pt idx="6786">
                  <c:v>46.52</c:v>
                </c:pt>
                <c:pt idx="6787">
                  <c:v>46.660000000000004</c:v>
                </c:pt>
                <c:pt idx="6788">
                  <c:v>46.300000000000004</c:v>
                </c:pt>
                <c:pt idx="6789">
                  <c:v>45.64</c:v>
                </c:pt>
                <c:pt idx="6790">
                  <c:v>46.9</c:v>
                </c:pt>
                <c:pt idx="6791">
                  <c:v>46.760000000000005</c:v>
                </c:pt>
                <c:pt idx="6792">
                  <c:v>46.519999999999996</c:v>
                </c:pt>
                <c:pt idx="6793">
                  <c:v>45.86</c:v>
                </c:pt>
                <c:pt idx="6794">
                  <c:v>46.2</c:v>
                </c:pt>
                <c:pt idx="6795">
                  <c:v>45.56</c:v>
                </c:pt>
                <c:pt idx="6796">
                  <c:v>45.019999999999996</c:v>
                </c:pt>
                <c:pt idx="6797">
                  <c:v>44.61999999999999</c:v>
                </c:pt>
                <c:pt idx="6798">
                  <c:v>43.28</c:v>
                </c:pt>
                <c:pt idx="6799">
                  <c:v>43.16</c:v>
                </c:pt>
                <c:pt idx="6800">
                  <c:v>42.52</c:v>
                </c:pt>
                <c:pt idx="6801">
                  <c:v>42.1</c:v>
                </c:pt>
                <c:pt idx="6802">
                  <c:v>43.86</c:v>
                </c:pt>
                <c:pt idx="6803">
                  <c:v>43.059999999999995</c:v>
                </c:pt>
                <c:pt idx="6804">
                  <c:v>41.08</c:v>
                </c:pt>
                <c:pt idx="6805">
                  <c:v>40.299999999999997</c:v>
                </c:pt>
                <c:pt idx="6806">
                  <c:v>40.840000000000003</c:v>
                </c:pt>
                <c:pt idx="6807">
                  <c:v>40.1</c:v>
                </c:pt>
                <c:pt idx="6808">
                  <c:v>40.4</c:v>
                </c:pt>
                <c:pt idx="6809">
                  <c:v>40.379999999999995</c:v>
                </c:pt>
                <c:pt idx="6810">
                  <c:v>39.86</c:v>
                </c:pt>
                <c:pt idx="6811">
                  <c:v>38.760000000000005</c:v>
                </c:pt>
                <c:pt idx="6812">
                  <c:v>37.56</c:v>
                </c:pt>
                <c:pt idx="6813">
                  <c:v>37.119999999999997</c:v>
                </c:pt>
                <c:pt idx="6814">
                  <c:v>36.679999999999993</c:v>
                </c:pt>
                <c:pt idx="6815">
                  <c:v>38.76</c:v>
                </c:pt>
                <c:pt idx="6816">
                  <c:v>39.08</c:v>
                </c:pt>
                <c:pt idx="6817">
                  <c:v>37.299999999999997</c:v>
                </c:pt>
                <c:pt idx="6818">
                  <c:v>35.78</c:v>
                </c:pt>
                <c:pt idx="6819">
                  <c:v>34.64</c:v>
                </c:pt>
                <c:pt idx="6820">
                  <c:v>35.28</c:v>
                </c:pt>
                <c:pt idx="6821">
                  <c:v>39.5</c:v>
                </c:pt>
                <c:pt idx="6822">
                  <c:v>38.799999999999997</c:v>
                </c:pt>
                <c:pt idx="6823">
                  <c:v>37.86</c:v>
                </c:pt>
                <c:pt idx="6824">
                  <c:v>37.92</c:v>
                </c:pt>
                <c:pt idx="6825">
                  <c:v>38.54</c:v>
                </c:pt>
                <c:pt idx="6826">
                  <c:v>37.86</c:v>
                </c:pt>
                <c:pt idx="6827">
                  <c:v>36.86</c:v>
                </c:pt>
                <c:pt idx="6828">
                  <c:v>38.719999999999992</c:v>
                </c:pt>
                <c:pt idx="6829">
                  <c:v>38.5</c:v>
                </c:pt>
                <c:pt idx="6830">
                  <c:v>38.14</c:v>
                </c:pt>
                <c:pt idx="6831">
                  <c:v>37.94</c:v>
                </c:pt>
                <c:pt idx="6832">
                  <c:v>34.320000000000007</c:v>
                </c:pt>
                <c:pt idx="6833">
                  <c:v>31.52</c:v>
                </c:pt>
                <c:pt idx="6834">
                  <c:v>28.860000000000003</c:v>
                </c:pt>
                <c:pt idx="6835">
                  <c:v>27.059999999999995</c:v>
                </c:pt>
                <c:pt idx="6836">
                  <c:v>26.220000000000006</c:v>
                </c:pt>
                <c:pt idx="6837">
                  <c:v>25.22</c:v>
                </c:pt>
                <c:pt idx="6838">
                  <c:v>25.7</c:v>
                </c:pt>
                <c:pt idx="6839">
                  <c:v>25.34</c:v>
                </c:pt>
                <c:pt idx="6840">
                  <c:v>24.04</c:v>
                </c:pt>
                <c:pt idx="6841">
                  <c:v>23.82</c:v>
                </c:pt>
                <c:pt idx="6842">
                  <c:v>23.94</c:v>
                </c:pt>
                <c:pt idx="6843">
                  <c:v>23.380000000000003</c:v>
                </c:pt>
                <c:pt idx="6844">
                  <c:v>24.880000000000003</c:v>
                </c:pt>
                <c:pt idx="6845">
                  <c:v>25.46</c:v>
                </c:pt>
                <c:pt idx="6846">
                  <c:v>24.68</c:v>
                </c:pt>
                <c:pt idx="6847">
                  <c:v>24.240000000000002</c:v>
                </c:pt>
                <c:pt idx="6848">
                  <c:v>29.22</c:v>
                </c:pt>
                <c:pt idx="6849">
                  <c:v>28.4</c:v>
                </c:pt>
                <c:pt idx="6850">
                  <c:v>26.78</c:v>
                </c:pt>
                <c:pt idx="6851">
                  <c:v>26.74</c:v>
                </c:pt>
                <c:pt idx="6852">
                  <c:v>27.28</c:v>
                </c:pt>
                <c:pt idx="6853">
                  <c:v>27.7</c:v>
                </c:pt>
                <c:pt idx="6854">
                  <c:v>26.919999999999998</c:v>
                </c:pt>
                <c:pt idx="6855">
                  <c:v>25.28</c:v>
                </c:pt>
                <c:pt idx="6856">
                  <c:v>24.119999999999997</c:v>
                </c:pt>
                <c:pt idx="6857">
                  <c:v>21.080000000000002</c:v>
                </c:pt>
                <c:pt idx="6858">
                  <c:v>19.380000000000003</c:v>
                </c:pt>
                <c:pt idx="6859">
                  <c:v>19.360000000000003</c:v>
                </c:pt>
                <c:pt idx="6860">
                  <c:v>24.56</c:v>
                </c:pt>
                <c:pt idx="6861">
                  <c:v>24.000000000000004</c:v>
                </c:pt>
                <c:pt idx="6862">
                  <c:v>21.34</c:v>
                </c:pt>
                <c:pt idx="6863">
                  <c:v>18.419999999999998</c:v>
                </c:pt>
                <c:pt idx="6864">
                  <c:v>18.28</c:v>
                </c:pt>
                <c:pt idx="6865">
                  <c:v>17.899999999999999</c:v>
                </c:pt>
                <c:pt idx="6866">
                  <c:v>19.160000000000004</c:v>
                </c:pt>
                <c:pt idx="6867">
                  <c:v>21.68</c:v>
                </c:pt>
                <c:pt idx="6868">
                  <c:v>22.660000000000004</c:v>
                </c:pt>
                <c:pt idx="6869">
                  <c:v>23.52</c:v>
                </c:pt>
                <c:pt idx="6870">
                  <c:v>24.119999999999997</c:v>
                </c:pt>
                <c:pt idx="6871">
                  <c:v>24.68</c:v>
                </c:pt>
                <c:pt idx="6872">
                  <c:v>24.139999999999997</c:v>
                </c:pt>
                <c:pt idx="6873">
                  <c:v>23.6</c:v>
                </c:pt>
                <c:pt idx="6874">
                  <c:v>24.340000000000003</c:v>
                </c:pt>
                <c:pt idx="6875">
                  <c:v>24.3</c:v>
                </c:pt>
                <c:pt idx="6876">
                  <c:v>26.1</c:v>
                </c:pt>
                <c:pt idx="6877">
                  <c:v>26.620000000000005</c:v>
                </c:pt>
                <c:pt idx="6878">
                  <c:v>26.3</c:v>
                </c:pt>
                <c:pt idx="6879">
                  <c:v>26.560000000000002</c:v>
                </c:pt>
                <c:pt idx="6880">
                  <c:v>27.020000000000003</c:v>
                </c:pt>
                <c:pt idx="6881">
                  <c:v>27.160000000000004</c:v>
                </c:pt>
                <c:pt idx="6882">
                  <c:v>27.159999999999997</c:v>
                </c:pt>
                <c:pt idx="6883">
                  <c:v>27.74</c:v>
                </c:pt>
                <c:pt idx="6884">
                  <c:v>27.619999999999997</c:v>
                </c:pt>
                <c:pt idx="6885">
                  <c:v>25.98</c:v>
                </c:pt>
                <c:pt idx="6886">
                  <c:v>26.78</c:v>
                </c:pt>
                <c:pt idx="6887">
                  <c:v>28.240000000000002</c:v>
                </c:pt>
                <c:pt idx="6888">
                  <c:v>28.78</c:v>
                </c:pt>
                <c:pt idx="6889">
                  <c:v>28.82</c:v>
                </c:pt>
                <c:pt idx="6890">
                  <c:v>28.439999999999998</c:v>
                </c:pt>
                <c:pt idx="6891">
                  <c:v>29.7</c:v>
                </c:pt>
                <c:pt idx="6892">
                  <c:v>29.919999999999998</c:v>
                </c:pt>
                <c:pt idx="6893">
                  <c:v>29.8</c:v>
                </c:pt>
                <c:pt idx="6894">
                  <c:v>30.880000000000003</c:v>
                </c:pt>
                <c:pt idx="6895">
                  <c:v>30.939999999999998</c:v>
                </c:pt>
                <c:pt idx="6896">
                  <c:v>31.26</c:v>
                </c:pt>
                <c:pt idx="6897">
                  <c:v>31.1</c:v>
                </c:pt>
                <c:pt idx="6898">
                  <c:v>31.979999999999997</c:v>
                </c:pt>
                <c:pt idx="6899">
                  <c:v>31.860000000000003</c:v>
                </c:pt>
                <c:pt idx="6900">
                  <c:v>31.76</c:v>
                </c:pt>
                <c:pt idx="6901">
                  <c:v>31.580000000000002</c:v>
                </c:pt>
                <c:pt idx="6902">
                  <c:v>32.26</c:v>
                </c:pt>
                <c:pt idx="6903">
                  <c:v>32.980000000000004</c:v>
                </c:pt>
                <c:pt idx="6904">
                  <c:v>32.9</c:v>
                </c:pt>
                <c:pt idx="6905">
                  <c:v>32.56</c:v>
                </c:pt>
                <c:pt idx="6906">
                  <c:v>32.799999999999997</c:v>
                </c:pt>
                <c:pt idx="6907">
                  <c:v>31.659999999999997</c:v>
                </c:pt>
                <c:pt idx="6908">
                  <c:v>33.46</c:v>
                </c:pt>
                <c:pt idx="6909">
                  <c:v>33.6</c:v>
                </c:pt>
                <c:pt idx="6910">
                  <c:v>34.24</c:v>
                </c:pt>
                <c:pt idx="6911">
                  <c:v>35.28</c:v>
                </c:pt>
                <c:pt idx="6912">
                  <c:v>34.875</c:v>
                </c:pt>
                <c:pt idx="6913">
                  <c:v>35.380000000000003</c:v>
                </c:pt>
                <c:pt idx="6914">
                  <c:v>36.239999999999995</c:v>
                </c:pt>
                <c:pt idx="6915">
                  <c:v>36.299999999999997</c:v>
                </c:pt>
                <c:pt idx="6916">
                  <c:v>36.299999999999997</c:v>
                </c:pt>
                <c:pt idx="6917">
                  <c:v>36.26</c:v>
                </c:pt>
                <c:pt idx="6918">
                  <c:v>36.720000000000006</c:v>
                </c:pt>
                <c:pt idx="6919">
                  <c:v>37.54</c:v>
                </c:pt>
                <c:pt idx="6920">
                  <c:v>38.64</c:v>
                </c:pt>
                <c:pt idx="6921">
                  <c:v>39.200000000000003</c:v>
                </c:pt>
                <c:pt idx="6922">
                  <c:v>38.86</c:v>
                </c:pt>
                <c:pt idx="6923">
                  <c:v>39.54</c:v>
                </c:pt>
                <c:pt idx="6924">
                  <c:v>39.92</c:v>
                </c:pt>
                <c:pt idx="6925">
                  <c:v>41.019999999999996</c:v>
                </c:pt>
                <c:pt idx="6926">
                  <c:v>41.32</c:v>
                </c:pt>
                <c:pt idx="6927">
                  <c:v>41.120000000000005</c:v>
                </c:pt>
                <c:pt idx="6928">
                  <c:v>40.959999999999994</c:v>
                </c:pt>
                <c:pt idx="6929">
                  <c:v>41.84</c:v>
                </c:pt>
                <c:pt idx="6930">
                  <c:v>41.56</c:v>
                </c:pt>
                <c:pt idx="6931">
                  <c:v>40.94</c:v>
                </c:pt>
                <c:pt idx="6932">
                  <c:v>43.46</c:v>
                </c:pt>
                <c:pt idx="6933">
                  <c:v>43.620000000000005</c:v>
                </c:pt>
                <c:pt idx="6934">
                  <c:v>42.779999999999994</c:v>
                </c:pt>
                <c:pt idx="6935">
                  <c:v>44.100000000000009</c:v>
                </c:pt>
                <c:pt idx="6936">
                  <c:v>44.24</c:v>
                </c:pt>
                <c:pt idx="6937">
                  <c:v>43.98</c:v>
                </c:pt>
                <c:pt idx="6938">
                  <c:v>44.36</c:v>
                </c:pt>
                <c:pt idx="6939">
                  <c:v>45.58</c:v>
                </c:pt>
                <c:pt idx="6940">
                  <c:v>45.940000000000005</c:v>
                </c:pt>
                <c:pt idx="6941">
                  <c:v>45.620000000000005</c:v>
                </c:pt>
                <c:pt idx="6942">
                  <c:v>46.139999999999993</c:v>
                </c:pt>
                <c:pt idx="6943">
                  <c:v>46.52</c:v>
                </c:pt>
                <c:pt idx="6944">
                  <c:v>47.339999999999996</c:v>
                </c:pt>
                <c:pt idx="6945">
                  <c:v>47.760000000000005</c:v>
                </c:pt>
                <c:pt idx="6946">
                  <c:v>48.72</c:v>
                </c:pt>
                <c:pt idx="6947">
                  <c:v>49.279999999999994</c:v>
                </c:pt>
                <c:pt idx="6948">
                  <c:v>50.08</c:v>
                </c:pt>
                <c:pt idx="6949">
                  <c:v>50.5</c:v>
                </c:pt>
                <c:pt idx="6950">
                  <c:v>50.660000000000004</c:v>
                </c:pt>
                <c:pt idx="6951">
                  <c:v>50.44</c:v>
                </c:pt>
                <c:pt idx="6952">
                  <c:v>50.6</c:v>
                </c:pt>
                <c:pt idx="6953">
                  <c:v>51.3</c:v>
                </c:pt>
                <c:pt idx="6954">
                  <c:v>51.220000000000006</c:v>
                </c:pt>
                <c:pt idx="6955">
                  <c:v>52.379999999999995</c:v>
                </c:pt>
                <c:pt idx="6956">
                  <c:v>52.38000000000001</c:v>
                </c:pt>
                <c:pt idx="6957">
                  <c:v>53.340000000000011</c:v>
                </c:pt>
                <c:pt idx="6958">
                  <c:v>54.02</c:v>
                </c:pt>
                <c:pt idx="6959">
                  <c:v>54.6</c:v>
                </c:pt>
                <c:pt idx="6960">
                  <c:v>54.519999999999996</c:v>
                </c:pt>
                <c:pt idx="6961">
                  <c:v>55.839999999999996</c:v>
                </c:pt>
                <c:pt idx="6962">
                  <c:v>56.239999999999995</c:v>
                </c:pt>
                <c:pt idx="6963">
                  <c:v>55.839999999999996</c:v>
                </c:pt>
                <c:pt idx="6964">
                  <c:v>55.280000000000008</c:v>
                </c:pt>
                <c:pt idx="6965">
                  <c:v>56.46</c:v>
                </c:pt>
                <c:pt idx="6966">
                  <c:v>57.4</c:v>
                </c:pt>
                <c:pt idx="6967">
                  <c:v>57.240000000000009</c:v>
                </c:pt>
                <c:pt idx="6968">
                  <c:v>58.94</c:v>
                </c:pt>
                <c:pt idx="6969">
                  <c:v>59.340000000000011</c:v>
                </c:pt>
                <c:pt idx="6970">
                  <c:v>59.739999999999995</c:v>
                </c:pt>
                <c:pt idx="6971">
                  <c:v>59.320000000000007</c:v>
                </c:pt>
                <c:pt idx="6972">
                  <c:v>60.06</c:v>
                </c:pt>
                <c:pt idx="6973">
                  <c:v>59.839999999999996</c:v>
                </c:pt>
                <c:pt idx="6974">
                  <c:v>58.98</c:v>
                </c:pt>
                <c:pt idx="6975">
                  <c:v>59.739999999999995</c:v>
                </c:pt>
                <c:pt idx="6976">
                  <c:v>60.14</c:v>
                </c:pt>
                <c:pt idx="6977">
                  <c:v>59.679999999999993</c:v>
                </c:pt>
                <c:pt idx="6978">
                  <c:v>60.660000000000004</c:v>
                </c:pt>
                <c:pt idx="6979">
                  <c:v>61.160000000000004</c:v>
                </c:pt>
                <c:pt idx="6980">
                  <c:v>61.46</c:v>
                </c:pt>
                <c:pt idx="6981">
                  <c:v>59.940000000000012</c:v>
                </c:pt>
                <c:pt idx="6982">
                  <c:v>54.980000000000004</c:v>
                </c:pt>
                <c:pt idx="6983">
                  <c:v>54.8</c:v>
                </c:pt>
                <c:pt idx="6984">
                  <c:v>53.679999999999993</c:v>
                </c:pt>
                <c:pt idx="6985">
                  <c:v>54.580000000000005</c:v>
                </c:pt>
                <c:pt idx="6986">
                  <c:v>53.759999999999991</c:v>
                </c:pt>
                <c:pt idx="6987">
                  <c:v>53.5</c:v>
                </c:pt>
                <c:pt idx="6988">
                  <c:v>55.2</c:v>
                </c:pt>
                <c:pt idx="6989">
                  <c:v>53.48</c:v>
                </c:pt>
                <c:pt idx="6990">
                  <c:v>53.52</c:v>
                </c:pt>
                <c:pt idx="6991">
                  <c:v>52.92</c:v>
                </c:pt>
                <c:pt idx="6992">
                  <c:v>54.179999999999993</c:v>
                </c:pt>
                <c:pt idx="6993">
                  <c:v>52.4</c:v>
                </c:pt>
                <c:pt idx="6994">
                  <c:v>52.640000000000008</c:v>
                </c:pt>
                <c:pt idx="6995">
                  <c:v>54.2</c:v>
                </c:pt>
                <c:pt idx="6996">
                  <c:v>53.620000000000005</c:v>
                </c:pt>
                <c:pt idx="6997">
                  <c:v>53.61999999999999</c:v>
                </c:pt>
                <c:pt idx="6998">
                  <c:v>51.819999999999993</c:v>
                </c:pt>
                <c:pt idx="6999">
                  <c:v>52.239999999999995</c:v>
                </c:pt>
                <c:pt idx="7000">
                  <c:v>51.680000000000007</c:v>
                </c:pt>
                <c:pt idx="7001">
                  <c:v>51.220000000000006</c:v>
                </c:pt>
                <c:pt idx="7002">
                  <c:v>50.42</c:v>
                </c:pt>
                <c:pt idx="7003">
                  <c:v>49.72</c:v>
                </c:pt>
                <c:pt idx="7004">
                  <c:v>49.519999999999996</c:v>
                </c:pt>
                <c:pt idx="7005">
                  <c:v>49.14</c:v>
                </c:pt>
                <c:pt idx="7006">
                  <c:v>49.440000000000005</c:v>
                </c:pt>
                <c:pt idx="7007">
                  <c:v>49.280000000000008</c:v>
                </c:pt>
                <c:pt idx="7008">
                  <c:v>48.980000000000004</c:v>
                </c:pt>
                <c:pt idx="7009">
                  <c:v>49.320000000000007</c:v>
                </c:pt>
                <c:pt idx="7010">
                  <c:v>48.44</c:v>
                </c:pt>
                <c:pt idx="7011">
                  <c:v>47.839999999999996</c:v>
                </c:pt>
                <c:pt idx="7012">
                  <c:v>47.62</c:v>
                </c:pt>
                <c:pt idx="7013">
                  <c:v>46.82</c:v>
                </c:pt>
                <c:pt idx="7014">
                  <c:v>46.5</c:v>
                </c:pt>
                <c:pt idx="7015">
                  <c:v>46.56</c:v>
                </c:pt>
                <c:pt idx="7016">
                  <c:v>45.62</c:v>
                </c:pt>
                <c:pt idx="7017">
                  <c:v>45.66</c:v>
                </c:pt>
                <c:pt idx="7018">
                  <c:v>44.68</c:v>
                </c:pt>
                <c:pt idx="7019">
                  <c:v>44.940000000000005</c:v>
                </c:pt>
                <c:pt idx="7020">
                  <c:v>43.44</c:v>
                </c:pt>
                <c:pt idx="7021">
                  <c:v>42.08</c:v>
                </c:pt>
                <c:pt idx="7022">
                  <c:v>40.72</c:v>
                </c:pt>
                <c:pt idx="7023">
                  <c:v>39.679999999999993</c:v>
                </c:pt>
                <c:pt idx="7024">
                  <c:v>42.58</c:v>
                </c:pt>
                <c:pt idx="7025">
                  <c:v>41.42</c:v>
                </c:pt>
                <c:pt idx="7026">
                  <c:v>39.480000000000004</c:v>
                </c:pt>
                <c:pt idx="7027">
                  <c:v>40.18</c:v>
                </c:pt>
                <c:pt idx="7028">
                  <c:v>33.660000000000004</c:v>
                </c:pt>
                <c:pt idx="7029">
                  <c:v>29.22</c:v>
                </c:pt>
                <c:pt idx="7030">
                  <c:v>26.560000000000002</c:v>
                </c:pt>
                <c:pt idx="7031">
                  <c:v>23.32</c:v>
                </c:pt>
                <c:pt idx="7032">
                  <c:v>25.6</c:v>
                </c:pt>
                <c:pt idx="7033">
                  <c:v>24.439999999999998</c:v>
                </c:pt>
                <c:pt idx="7034">
                  <c:v>22.5</c:v>
                </c:pt>
                <c:pt idx="7035">
                  <c:v>21.96</c:v>
                </c:pt>
                <c:pt idx="7036">
                  <c:v>27.060000000000002</c:v>
                </c:pt>
                <c:pt idx="7037">
                  <c:v>28.919999999999998</c:v>
                </c:pt>
                <c:pt idx="7038">
                  <c:v>29.639999999999997</c:v>
                </c:pt>
                <c:pt idx="7039">
                  <c:v>23.86</c:v>
                </c:pt>
                <c:pt idx="7040">
                  <c:v>23.3</c:v>
                </c:pt>
                <c:pt idx="7041">
                  <c:v>20.2</c:v>
                </c:pt>
                <c:pt idx="7042">
                  <c:v>23.580000000000002</c:v>
                </c:pt>
                <c:pt idx="7043">
                  <c:v>27.28</c:v>
                </c:pt>
                <c:pt idx="7044">
                  <c:v>28.6</c:v>
                </c:pt>
                <c:pt idx="7045">
                  <c:v>29.160000000000004</c:v>
                </c:pt>
                <c:pt idx="7046">
                  <c:v>29.580000000000002</c:v>
                </c:pt>
                <c:pt idx="7047">
                  <c:v>27.880000000000003</c:v>
                </c:pt>
                <c:pt idx="7048">
                  <c:v>29.339999999999996</c:v>
                </c:pt>
                <c:pt idx="7049">
                  <c:v>33.480000000000004</c:v>
                </c:pt>
                <c:pt idx="7050">
                  <c:v>34.92</c:v>
                </c:pt>
                <c:pt idx="7051">
                  <c:v>32.92</c:v>
                </c:pt>
                <c:pt idx="7052">
                  <c:v>35.720000000000006</c:v>
                </c:pt>
                <c:pt idx="7053">
                  <c:v>36.4</c:v>
                </c:pt>
                <c:pt idx="7054">
                  <c:v>35.36</c:v>
                </c:pt>
                <c:pt idx="7055">
                  <c:v>34.6</c:v>
                </c:pt>
                <c:pt idx="7056">
                  <c:v>34</c:v>
                </c:pt>
                <c:pt idx="7057">
                  <c:v>33.599999999999994</c:v>
                </c:pt>
                <c:pt idx="7058">
                  <c:v>31.859999999999996</c:v>
                </c:pt>
                <c:pt idx="7059">
                  <c:v>32.299999999999997</c:v>
                </c:pt>
                <c:pt idx="7060">
                  <c:v>30.639999999999997</c:v>
                </c:pt>
                <c:pt idx="7061">
                  <c:v>30.060000000000002</c:v>
                </c:pt>
                <c:pt idx="7062">
                  <c:v>28.619999999999997</c:v>
                </c:pt>
                <c:pt idx="7063">
                  <c:v>26.52</c:v>
                </c:pt>
                <c:pt idx="7064">
                  <c:v>22.54</c:v>
                </c:pt>
                <c:pt idx="7065">
                  <c:v>19.259999999999998</c:v>
                </c:pt>
                <c:pt idx="7066">
                  <c:v>16.860000000000003</c:v>
                </c:pt>
                <c:pt idx="7067">
                  <c:v>21.419999999999998</c:v>
                </c:pt>
                <c:pt idx="7068">
                  <c:v>21.459999999999997</c:v>
                </c:pt>
                <c:pt idx="7069">
                  <c:v>20.399999999999999</c:v>
                </c:pt>
                <c:pt idx="7070">
                  <c:v>18.28</c:v>
                </c:pt>
                <c:pt idx="7071">
                  <c:v>16.399999999999999</c:v>
                </c:pt>
                <c:pt idx="7072">
                  <c:v>12.9</c:v>
                </c:pt>
                <c:pt idx="7073">
                  <c:v>8.9</c:v>
                </c:pt>
                <c:pt idx="7074">
                  <c:v>8.9400000000000013</c:v>
                </c:pt>
                <c:pt idx="7075">
                  <c:v>9.120000000000001</c:v>
                </c:pt>
                <c:pt idx="7076">
                  <c:v>7.94</c:v>
                </c:pt>
                <c:pt idx="7077">
                  <c:v>7.7600000000000007</c:v>
                </c:pt>
                <c:pt idx="7078">
                  <c:v>6.4399999999999995</c:v>
                </c:pt>
                <c:pt idx="7079">
                  <c:v>5.9599999999999991</c:v>
                </c:pt>
                <c:pt idx="7080">
                  <c:v>13.3</c:v>
                </c:pt>
                <c:pt idx="7090">
                  <c:v>12.65</c:v>
                </c:pt>
                <c:pt idx="7091">
                  <c:v>8.68</c:v>
                </c:pt>
                <c:pt idx="7092">
                  <c:v>6.1199999999999992</c:v>
                </c:pt>
                <c:pt idx="7093">
                  <c:v>6.08</c:v>
                </c:pt>
                <c:pt idx="7094">
                  <c:v>5.88</c:v>
                </c:pt>
                <c:pt idx="7095">
                  <c:v>6.26</c:v>
                </c:pt>
                <c:pt idx="7096">
                  <c:v>4.68</c:v>
                </c:pt>
                <c:pt idx="7097">
                  <c:v>7.6</c:v>
                </c:pt>
                <c:pt idx="7098">
                  <c:v>8.5</c:v>
                </c:pt>
                <c:pt idx="7099">
                  <c:v>9.6199999999999992</c:v>
                </c:pt>
                <c:pt idx="7100">
                  <c:v>11.54</c:v>
                </c:pt>
                <c:pt idx="7101">
                  <c:v>12.28</c:v>
                </c:pt>
                <c:pt idx="7102">
                  <c:v>11.48</c:v>
                </c:pt>
                <c:pt idx="7103">
                  <c:v>11.120000000000001</c:v>
                </c:pt>
                <c:pt idx="7104">
                  <c:v>12.8</c:v>
                </c:pt>
                <c:pt idx="7105">
                  <c:v>21.080000000000002</c:v>
                </c:pt>
                <c:pt idx="7106">
                  <c:v>28.860000000000003</c:v>
                </c:pt>
                <c:pt idx="7107">
                  <c:v>34.92</c:v>
                </c:pt>
                <c:pt idx="7108">
                  <c:v>38.159999999999997</c:v>
                </c:pt>
                <c:pt idx="7109">
                  <c:v>39.04</c:v>
                </c:pt>
                <c:pt idx="7110">
                  <c:v>42.519999999999996</c:v>
                </c:pt>
                <c:pt idx="7111">
                  <c:v>43.2</c:v>
                </c:pt>
                <c:pt idx="7112">
                  <c:v>46.239999999999995</c:v>
                </c:pt>
                <c:pt idx="7113">
                  <c:v>46.82</c:v>
                </c:pt>
                <c:pt idx="7114">
                  <c:v>44.739999999999995</c:v>
                </c:pt>
                <c:pt idx="7115">
                  <c:v>45</c:v>
                </c:pt>
                <c:pt idx="7116">
                  <c:v>45.12</c:v>
                </c:pt>
                <c:pt idx="7117">
                  <c:v>43.94</c:v>
                </c:pt>
                <c:pt idx="7118">
                  <c:v>43.86</c:v>
                </c:pt>
                <c:pt idx="7119">
                  <c:v>42.86</c:v>
                </c:pt>
                <c:pt idx="7120">
                  <c:v>43.779999999999994</c:v>
                </c:pt>
                <c:pt idx="7121">
                  <c:v>46.08</c:v>
                </c:pt>
                <c:pt idx="7122">
                  <c:v>47.179999999999993</c:v>
                </c:pt>
                <c:pt idx="7123">
                  <c:v>47.56</c:v>
                </c:pt>
                <c:pt idx="7124">
                  <c:v>47.72</c:v>
                </c:pt>
                <c:pt idx="7125">
                  <c:v>45.96</c:v>
                </c:pt>
                <c:pt idx="7126">
                  <c:v>44.760000000000005</c:v>
                </c:pt>
                <c:pt idx="7127">
                  <c:v>43.500000000000007</c:v>
                </c:pt>
                <c:pt idx="7128">
                  <c:v>41.34</c:v>
                </c:pt>
                <c:pt idx="7129">
                  <c:v>40.159999999999997</c:v>
                </c:pt>
                <c:pt idx="7130">
                  <c:v>39.620000000000005</c:v>
                </c:pt>
                <c:pt idx="7131">
                  <c:v>40.92</c:v>
                </c:pt>
                <c:pt idx="7132">
                  <c:v>40.059999999999995</c:v>
                </c:pt>
                <c:pt idx="7133">
                  <c:v>39.879999999999995</c:v>
                </c:pt>
                <c:pt idx="7134">
                  <c:v>40.080000000000005</c:v>
                </c:pt>
                <c:pt idx="7135">
                  <c:v>39.46</c:v>
                </c:pt>
                <c:pt idx="7136">
                  <c:v>39.299999999999997</c:v>
                </c:pt>
                <c:pt idx="7137">
                  <c:v>40.019999999999996</c:v>
                </c:pt>
                <c:pt idx="7138">
                  <c:v>39.64</c:v>
                </c:pt>
                <c:pt idx="7139">
                  <c:v>40.019999999999996</c:v>
                </c:pt>
                <c:pt idx="7140">
                  <c:v>40.040000000000006</c:v>
                </c:pt>
                <c:pt idx="7141">
                  <c:v>40.419999999999995</c:v>
                </c:pt>
                <c:pt idx="7142">
                  <c:v>40.22</c:v>
                </c:pt>
                <c:pt idx="7143">
                  <c:v>40.32</c:v>
                </c:pt>
                <c:pt idx="7144">
                  <c:v>41.2</c:v>
                </c:pt>
                <c:pt idx="7145">
                  <c:v>41.379999999999995</c:v>
                </c:pt>
                <c:pt idx="7146">
                  <c:v>42.08</c:v>
                </c:pt>
                <c:pt idx="7147">
                  <c:v>41.239999999999995</c:v>
                </c:pt>
                <c:pt idx="7148">
                  <c:v>41.660000000000004</c:v>
                </c:pt>
                <c:pt idx="7149">
                  <c:v>42.7</c:v>
                </c:pt>
                <c:pt idx="7150">
                  <c:v>43.06</c:v>
                </c:pt>
                <c:pt idx="7151">
                  <c:v>42.779999999999994</c:v>
                </c:pt>
                <c:pt idx="7152">
                  <c:v>43.739999999999995</c:v>
                </c:pt>
                <c:pt idx="7153">
                  <c:v>43.7</c:v>
                </c:pt>
                <c:pt idx="7154">
                  <c:v>44</c:v>
                </c:pt>
                <c:pt idx="7155">
                  <c:v>43.779999999999994</c:v>
                </c:pt>
                <c:pt idx="7156">
                  <c:v>43.900000000000006</c:v>
                </c:pt>
                <c:pt idx="7157">
                  <c:v>44.82</c:v>
                </c:pt>
                <c:pt idx="7158">
                  <c:v>44.61999999999999</c:v>
                </c:pt>
                <c:pt idx="7159">
                  <c:v>45.6</c:v>
                </c:pt>
                <c:pt idx="7160">
                  <c:v>45.14</c:v>
                </c:pt>
                <c:pt idx="7161">
                  <c:v>45.480000000000004</c:v>
                </c:pt>
                <c:pt idx="7162">
                  <c:v>45.8</c:v>
                </c:pt>
                <c:pt idx="7163">
                  <c:v>46.839999999999996</c:v>
                </c:pt>
                <c:pt idx="7164">
                  <c:v>47.080000000000005</c:v>
                </c:pt>
                <c:pt idx="7165">
                  <c:v>47.12</c:v>
                </c:pt>
                <c:pt idx="7166">
                  <c:v>46.879999999999995</c:v>
                </c:pt>
                <c:pt idx="7167">
                  <c:v>47.2</c:v>
                </c:pt>
                <c:pt idx="7168">
                  <c:v>47.14</c:v>
                </c:pt>
                <c:pt idx="7169">
                  <c:v>47.86</c:v>
                </c:pt>
                <c:pt idx="7170">
                  <c:v>47.819999999999993</c:v>
                </c:pt>
                <c:pt idx="7171">
                  <c:v>47.88000000000001</c:v>
                </c:pt>
                <c:pt idx="7172">
                  <c:v>48.84</c:v>
                </c:pt>
                <c:pt idx="7173">
                  <c:v>48.8</c:v>
                </c:pt>
                <c:pt idx="7174">
                  <c:v>49.260000000000005</c:v>
                </c:pt>
                <c:pt idx="7175">
                  <c:v>50.1</c:v>
                </c:pt>
                <c:pt idx="7176">
                  <c:v>50.92</c:v>
                </c:pt>
                <c:pt idx="7177">
                  <c:v>51.7</c:v>
                </c:pt>
                <c:pt idx="7178">
                  <c:v>51.879999999999995</c:v>
                </c:pt>
                <c:pt idx="7179">
                  <c:v>51.240000000000009</c:v>
                </c:pt>
                <c:pt idx="7180">
                  <c:v>50.839999999999996</c:v>
                </c:pt>
                <c:pt idx="7181">
                  <c:v>49.760000000000005</c:v>
                </c:pt>
                <c:pt idx="7182">
                  <c:v>51.12</c:v>
                </c:pt>
                <c:pt idx="7183">
                  <c:v>51.719999999999992</c:v>
                </c:pt>
                <c:pt idx="7184">
                  <c:v>51.559999999999988</c:v>
                </c:pt>
                <c:pt idx="7185">
                  <c:v>51.4</c:v>
                </c:pt>
                <c:pt idx="7186">
                  <c:v>51.58</c:v>
                </c:pt>
                <c:pt idx="7187">
                  <c:v>51.08</c:v>
                </c:pt>
                <c:pt idx="7188">
                  <c:v>51.680000000000007</c:v>
                </c:pt>
                <c:pt idx="7189">
                  <c:v>51.260000000000005</c:v>
                </c:pt>
                <c:pt idx="7190">
                  <c:v>50.88</c:v>
                </c:pt>
                <c:pt idx="7191">
                  <c:v>50.280000000000008</c:v>
                </c:pt>
                <c:pt idx="7192">
                  <c:v>51.44</c:v>
                </c:pt>
                <c:pt idx="7193">
                  <c:v>52.4</c:v>
                </c:pt>
                <c:pt idx="7194">
                  <c:v>53.080000000000005</c:v>
                </c:pt>
                <c:pt idx="7195">
                  <c:v>52.3</c:v>
                </c:pt>
                <c:pt idx="7196">
                  <c:v>51.64</c:v>
                </c:pt>
                <c:pt idx="7197">
                  <c:v>51.44</c:v>
                </c:pt>
                <c:pt idx="7198">
                  <c:v>51.480000000000004</c:v>
                </c:pt>
                <c:pt idx="7199">
                  <c:v>51.719999999999992</c:v>
                </c:pt>
                <c:pt idx="7200">
                  <c:v>51.20000000000001</c:v>
                </c:pt>
                <c:pt idx="7201">
                  <c:v>52.120000000000005</c:v>
                </c:pt>
                <c:pt idx="7202">
                  <c:v>51.580000000000005</c:v>
                </c:pt>
                <c:pt idx="7203">
                  <c:v>51.260000000000005</c:v>
                </c:pt>
                <c:pt idx="7204">
                  <c:v>52.320000000000007</c:v>
                </c:pt>
                <c:pt idx="7205">
                  <c:v>52.88000000000001</c:v>
                </c:pt>
                <c:pt idx="7206">
                  <c:v>54.040000000000006</c:v>
                </c:pt>
                <c:pt idx="7207">
                  <c:v>53.780000000000008</c:v>
                </c:pt>
                <c:pt idx="7208">
                  <c:v>54</c:v>
                </c:pt>
                <c:pt idx="7209">
                  <c:v>55.04</c:v>
                </c:pt>
                <c:pt idx="7210">
                  <c:v>55.159999999999989</c:v>
                </c:pt>
                <c:pt idx="7211">
                  <c:v>54.739999999999995</c:v>
                </c:pt>
                <c:pt idx="7212">
                  <c:v>55.54</c:v>
                </c:pt>
                <c:pt idx="7213">
                  <c:v>54.5</c:v>
                </c:pt>
                <c:pt idx="7214">
                  <c:v>54.480000000000004</c:v>
                </c:pt>
                <c:pt idx="7215">
                  <c:v>55.820000000000007</c:v>
                </c:pt>
                <c:pt idx="7216">
                  <c:v>54.98</c:v>
                </c:pt>
                <c:pt idx="7217">
                  <c:v>53.98</c:v>
                </c:pt>
                <c:pt idx="7218">
                  <c:v>55.280000000000008</c:v>
                </c:pt>
                <c:pt idx="7219">
                  <c:v>55.779999999999994</c:v>
                </c:pt>
                <c:pt idx="7220">
                  <c:v>54.88000000000001</c:v>
                </c:pt>
                <c:pt idx="7221">
                  <c:v>57.019999999999996</c:v>
                </c:pt>
                <c:pt idx="7222">
                  <c:v>56.660000000000004</c:v>
                </c:pt>
                <c:pt idx="7223">
                  <c:v>57.040000000000006</c:v>
                </c:pt>
                <c:pt idx="7224">
                  <c:v>57.179999999999993</c:v>
                </c:pt>
                <c:pt idx="7225">
                  <c:v>57.419999999999995</c:v>
                </c:pt>
                <c:pt idx="7226">
                  <c:v>57.9</c:v>
                </c:pt>
                <c:pt idx="7227">
                  <c:v>57.42</c:v>
                </c:pt>
                <c:pt idx="7228">
                  <c:v>58.260000000000005</c:v>
                </c:pt>
                <c:pt idx="7229">
                  <c:v>57.8</c:v>
                </c:pt>
                <c:pt idx="7230">
                  <c:v>57.96</c:v>
                </c:pt>
                <c:pt idx="7231">
                  <c:v>59.11999999999999</c:v>
                </c:pt>
                <c:pt idx="7232">
                  <c:v>59.320000000000007</c:v>
                </c:pt>
                <c:pt idx="7233">
                  <c:v>59.5</c:v>
                </c:pt>
                <c:pt idx="7234">
                  <c:v>60.339999999999996</c:v>
                </c:pt>
                <c:pt idx="7235">
                  <c:v>60.280000000000008</c:v>
                </c:pt>
                <c:pt idx="7236">
                  <c:v>59.9</c:v>
                </c:pt>
                <c:pt idx="7237">
                  <c:v>60.640000000000008</c:v>
                </c:pt>
                <c:pt idx="7238">
                  <c:v>60.86</c:v>
                </c:pt>
                <c:pt idx="7239">
                  <c:v>60.879999999999995</c:v>
                </c:pt>
                <c:pt idx="7240">
                  <c:v>61.1</c:v>
                </c:pt>
                <c:pt idx="7241">
                  <c:v>62.080000000000005</c:v>
                </c:pt>
                <c:pt idx="7242">
                  <c:v>62.06</c:v>
                </c:pt>
                <c:pt idx="7243">
                  <c:v>62.279999999999994</c:v>
                </c:pt>
                <c:pt idx="7244">
                  <c:v>61.3</c:v>
                </c:pt>
                <c:pt idx="7245">
                  <c:v>62.52</c:v>
                </c:pt>
                <c:pt idx="7246">
                  <c:v>62.7</c:v>
                </c:pt>
                <c:pt idx="7247">
                  <c:v>63.48</c:v>
                </c:pt>
                <c:pt idx="7248">
                  <c:v>63.220000000000006</c:v>
                </c:pt>
                <c:pt idx="7249">
                  <c:v>61.86</c:v>
                </c:pt>
                <c:pt idx="7250">
                  <c:v>62.879999999999995</c:v>
                </c:pt>
                <c:pt idx="7251">
                  <c:v>63.180000000000007</c:v>
                </c:pt>
                <c:pt idx="7252">
                  <c:v>62.2</c:v>
                </c:pt>
                <c:pt idx="7253">
                  <c:v>63</c:v>
                </c:pt>
                <c:pt idx="7254">
                  <c:v>61.3</c:v>
                </c:pt>
                <c:pt idx="7255">
                  <c:v>61.719999999999992</c:v>
                </c:pt>
                <c:pt idx="7256">
                  <c:v>64.239999999999995</c:v>
                </c:pt>
                <c:pt idx="7257">
                  <c:v>65.44</c:v>
                </c:pt>
                <c:pt idx="7258">
                  <c:v>65.92</c:v>
                </c:pt>
                <c:pt idx="7259">
                  <c:v>66.42</c:v>
                </c:pt>
                <c:pt idx="7260">
                  <c:v>65.900000000000006</c:v>
                </c:pt>
                <c:pt idx="7261">
                  <c:v>65.97999999999999</c:v>
                </c:pt>
                <c:pt idx="7262">
                  <c:v>66.66</c:v>
                </c:pt>
                <c:pt idx="7263">
                  <c:v>66.539999999999992</c:v>
                </c:pt>
                <c:pt idx="7264">
                  <c:v>65.940000000000012</c:v>
                </c:pt>
                <c:pt idx="7265">
                  <c:v>67.34</c:v>
                </c:pt>
                <c:pt idx="7266">
                  <c:v>67.66</c:v>
                </c:pt>
                <c:pt idx="7267">
                  <c:v>67.540000000000006</c:v>
                </c:pt>
                <c:pt idx="7268">
                  <c:v>67.540000000000006</c:v>
                </c:pt>
                <c:pt idx="7269">
                  <c:v>66.679999999999993</c:v>
                </c:pt>
                <c:pt idx="7270">
                  <c:v>66.94</c:v>
                </c:pt>
                <c:pt idx="7271">
                  <c:v>66.820000000000007</c:v>
                </c:pt>
                <c:pt idx="7272">
                  <c:v>67.28</c:v>
                </c:pt>
                <c:pt idx="7273">
                  <c:v>67.62</c:v>
                </c:pt>
                <c:pt idx="7274">
                  <c:v>66.820000000000007</c:v>
                </c:pt>
                <c:pt idx="7275">
                  <c:v>68.16</c:v>
                </c:pt>
                <c:pt idx="7276">
                  <c:v>68.5</c:v>
                </c:pt>
                <c:pt idx="7277">
                  <c:v>67.92</c:v>
                </c:pt>
                <c:pt idx="7278">
                  <c:v>70.2</c:v>
                </c:pt>
                <c:pt idx="7279">
                  <c:v>69.92</c:v>
                </c:pt>
                <c:pt idx="7280">
                  <c:v>71.08</c:v>
                </c:pt>
                <c:pt idx="7281">
                  <c:v>71.599999999999994</c:v>
                </c:pt>
                <c:pt idx="7282">
                  <c:v>71.419999999999987</c:v>
                </c:pt>
                <c:pt idx="7283">
                  <c:v>72.36</c:v>
                </c:pt>
                <c:pt idx="7284">
                  <c:v>73.92</c:v>
                </c:pt>
                <c:pt idx="7285">
                  <c:v>74.240000000000009</c:v>
                </c:pt>
                <c:pt idx="7286">
                  <c:v>74.059999999999988</c:v>
                </c:pt>
                <c:pt idx="7287">
                  <c:v>75.180000000000007</c:v>
                </c:pt>
                <c:pt idx="7288">
                  <c:v>76</c:v>
                </c:pt>
                <c:pt idx="7289">
                  <c:v>75.760000000000005</c:v>
                </c:pt>
                <c:pt idx="7290">
                  <c:v>74.62</c:v>
                </c:pt>
                <c:pt idx="7291">
                  <c:v>76.040000000000006</c:v>
                </c:pt>
                <c:pt idx="7292">
                  <c:v>76.099999999999994</c:v>
                </c:pt>
                <c:pt idx="7293">
                  <c:v>78.040000000000006</c:v>
                </c:pt>
                <c:pt idx="7294">
                  <c:v>80.040000000000006</c:v>
                </c:pt>
                <c:pt idx="7295">
                  <c:v>80.059999999999988</c:v>
                </c:pt>
                <c:pt idx="7296">
                  <c:v>80.12</c:v>
                </c:pt>
                <c:pt idx="7297">
                  <c:v>81.06</c:v>
                </c:pt>
                <c:pt idx="7298">
                  <c:v>82.16</c:v>
                </c:pt>
                <c:pt idx="7299">
                  <c:v>83.78</c:v>
                </c:pt>
                <c:pt idx="7300">
                  <c:v>86.12</c:v>
                </c:pt>
                <c:pt idx="7301">
                  <c:v>86.440000000000012</c:v>
                </c:pt>
                <c:pt idx="7302">
                  <c:v>85.8</c:v>
                </c:pt>
                <c:pt idx="7303">
                  <c:v>84.5</c:v>
                </c:pt>
                <c:pt idx="7304">
                  <c:v>83.940000000000012</c:v>
                </c:pt>
                <c:pt idx="7305">
                  <c:v>84.539999999999992</c:v>
                </c:pt>
                <c:pt idx="7306">
                  <c:v>84.359999999999985</c:v>
                </c:pt>
                <c:pt idx="7307">
                  <c:v>83.28</c:v>
                </c:pt>
                <c:pt idx="7308">
                  <c:v>83.059999999999988</c:v>
                </c:pt>
                <c:pt idx="7309">
                  <c:v>81.899999999999991</c:v>
                </c:pt>
                <c:pt idx="7310">
                  <c:v>81.459999999999994</c:v>
                </c:pt>
                <c:pt idx="7311">
                  <c:v>80.44</c:v>
                </c:pt>
                <c:pt idx="7312">
                  <c:v>81.02000000000001</c:v>
                </c:pt>
                <c:pt idx="7313">
                  <c:v>80.16</c:v>
                </c:pt>
                <c:pt idx="7314">
                  <c:v>79.61999999999999</c:v>
                </c:pt>
                <c:pt idx="7315">
                  <c:v>79.62</c:v>
                </c:pt>
                <c:pt idx="7316">
                  <c:v>79.259999999999991</c:v>
                </c:pt>
                <c:pt idx="7317">
                  <c:v>79.080000000000013</c:v>
                </c:pt>
                <c:pt idx="7318">
                  <c:v>78.679999999999993</c:v>
                </c:pt>
                <c:pt idx="7319">
                  <c:v>76.400000000000006</c:v>
                </c:pt>
                <c:pt idx="7320">
                  <c:v>76.16</c:v>
                </c:pt>
                <c:pt idx="7321">
                  <c:v>73.539999999999992</c:v>
                </c:pt>
                <c:pt idx="7322">
                  <c:v>73.2</c:v>
                </c:pt>
                <c:pt idx="7323">
                  <c:v>72.97999999999999</c:v>
                </c:pt>
                <c:pt idx="7324">
                  <c:v>73.680000000000007</c:v>
                </c:pt>
                <c:pt idx="7325">
                  <c:v>74.78</c:v>
                </c:pt>
                <c:pt idx="7326">
                  <c:v>75.800000000000011</c:v>
                </c:pt>
                <c:pt idx="7327">
                  <c:v>75.040000000000006</c:v>
                </c:pt>
                <c:pt idx="7328">
                  <c:v>73.48</c:v>
                </c:pt>
                <c:pt idx="7329">
                  <c:v>73.97999999999999</c:v>
                </c:pt>
                <c:pt idx="7330">
                  <c:v>73.440000000000012</c:v>
                </c:pt>
                <c:pt idx="7331">
                  <c:v>72.56</c:v>
                </c:pt>
                <c:pt idx="7332">
                  <c:v>72.2</c:v>
                </c:pt>
                <c:pt idx="7333">
                  <c:v>69.97999999999999</c:v>
                </c:pt>
                <c:pt idx="7334">
                  <c:v>69.62</c:v>
                </c:pt>
                <c:pt idx="7335">
                  <c:v>68.84</c:v>
                </c:pt>
                <c:pt idx="7336">
                  <c:v>67.639999999999986</c:v>
                </c:pt>
                <c:pt idx="7337">
                  <c:v>67.16</c:v>
                </c:pt>
                <c:pt idx="7338">
                  <c:v>65.679999999999993</c:v>
                </c:pt>
                <c:pt idx="7339">
                  <c:v>64.72</c:v>
                </c:pt>
                <c:pt idx="7340">
                  <c:v>64.180000000000007</c:v>
                </c:pt>
                <c:pt idx="7341">
                  <c:v>63.1</c:v>
                </c:pt>
                <c:pt idx="7342">
                  <c:v>64.06</c:v>
                </c:pt>
                <c:pt idx="7343">
                  <c:v>70.040000000000006</c:v>
                </c:pt>
                <c:pt idx="7344">
                  <c:v>71.02000000000001</c:v>
                </c:pt>
                <c:pt idx="7345">
                  <c:v>66.02</c:v>
                </c:pt>
                <c:pt idx="7346">
                  <c:v>72.38</c:v>
                </c:pt>
                <c:pt idx="7347">
                  <c:v>69.759999999999991</c:v>
                </c:pt>
                <c:pt idx="7348">
                  <c:v>66.5</c:v>
                </c:pt>
                <c:pt idx="7349">
                  <c:v>68.36</c:v>
                </c:pt>
                <c:pt idx="7350">
                  <c:v>63.440000000000012</c:v>
                </c:pt>
                <c:pt idx="7351">
                  <c:v>56.140000000000008</c:v>
                </c:pt>
                <c:pt idx="7352">
                  <c:v>55.339999999999996</c:v>
                </c:pt>
                <c:pt idx="7353">
                  <c:v>52.9</c:v>
                </c:pt>
                <c:pt idx="7354">
                  <c:v>50.660000000000004</c:v>
                </c:pt>
                <c:pt idx="7355">
                  <c:v>49.74</c:v>
                </c:pt>
                <c:pt idx="7356">
                  <c:v>49.92</c:v>
                </c:pt>
                <c:pt idx="7357">
                  <c:v>48.2</c:v>
                </c:pt>
                <c:pt idx="7358">
                  <c:v>46.1</c:v>
                </c:pt>
                <c:pt idx="7359">
                  <c:v>43.3</c:v>
                </c:pt>
                <c:pt idx="7360">
                  <c:v>41.019999999999996</c:v>
                </c:pt>
                <c:pt idx="7361">
                  <c:v>41.4</c:v>
                </c:pt>
                <c:pt idx="7362">
                  <c:v>43.459999999999994</c:v>
                </c:pt>
                <c:pt idx="7363">
                  <c:v>46.279999999999994</c:v>
                </c:pt>
                <c:pt idx="7364">
                  <c:v>45.7</c:v>
                </c:pt>
                <c:pt idx="7365">
                  <c:v>44.839999999999996</c:v>
                </c:pt>
                <c:pt idx="7366">
                  <c:v>44.6</c:v>
                </c:pt>
                <c:pt idx="7367">
                  <c:v>45.059999999999988</c:v>
                </c:pt>
                <c:pt idx="7368">
                  <c:v>46.540000000000006</c:v>
                </c:pt>
                <c:pt idx="7369">
                  <c:v>47.62</c:v>
                </c:pt>
                <c:pt idx="7370">
                  <c:v>46.740000000000009</c:v>
                </c:pt>
                <c:pt idx="7371">
                  <c:v>44.14</c:v>
                </c:pt>
                <c:pt idx="7372">
                  <c:v>48.660000000000004</c:v>
                </c:pt>
                <c:pt idx="7373">
                  <c:v>54.780000000000008</c:v>
                </c:pt>
                <c:pt idx="7374">
                  <c:v>58.2</c:v>
                </c:pt>
                <c:pt idx="7375">
                  <c:v>53.240000000000009</c:v>
                </c:pt>
                <c:pt idx="7376">
                  <c:v>49.18</c:v>
                </c:pt>
                <c:pt idx="7377">
                  <c:v>48.6</c:v>
                </c:pt>
                <c:pt idx="7378">
                  <c:v>46.14</c:v>
                </c:pt>
                <c:pt idx="7379">
                  <c:v>42.78</c:v>
                </c:pt>
                <c:pt idx="7380">
                  <c:v>40.44</c:v>
                </c:pt>
                <c:pt idx="7381">
                  <c:v>41.9</c:v>
                </c:pt>
                <c:pt idx="7382">
                  <c:v>40.42</c:v>
                </c:pt>
                <c:pt idx="7383">
                  <c:v>45.8</c:v>
                </c:pt>
                <c:pt idx="7384">
                  <c:v>50.820000000000007</c:v>
                </c:pt>
                <c:pt idx="7385">
                  <c:v>51.179999999999993</c:v>
                </c:pt>
                <c:pt idx="7386">
                  <c:v>50.76</c:v>
                </c:pt>
                <c:pt idx="7387">
                  <c:v>54.919999999999995</c:v>
                </c:pt>
                <c:pt idx="7388">
                  <c:v>59.519999999999996</c:v>
                </c:pt>
                <c:pt idx="7389">
                  <c:v>62.760000000000005</c:v>
                </c:pt>
                <c:pt idx="7390">
                  <c:v>64.2</c:v>
                </c:pt>
                <c:pt idx="7391">
                  <c:v>64.7</c:v>
                </c:pt>
                <c:pt idx="7392">
                  <c:v>64.08</c:v>
                </c:pt>
                <c:pt idx="7393">
                  <c:v>60.679999999999993</c:v>
                </c:pt>
                <c:pt idx="7394">
                  <c:v>58.080000000000005</c:v>
                </c:pt>
                <c:pt idx="7395">
                  <c:v>55.54</c:v>
                </c:pt>
                <c:pt idx="7396">
                  <c:v>52.720000000000006</c:v>
                </c:pt>
                <c:pt idx="7397">
                  <c:v>49.559999999999995</c:v>
                </c:pt>
                <c:pt idx="7398">
                  <c:v>48.52</c:v>
                </c:pt>
                <c:pt idx="7399">
                  <c:v>47.699999999999996</c:v>
                </c:pt>
                <c:pt idx="7400">
                  <c:v>48.379999999999995</c:v>
                </c:pt>
                <c:pt idx="7401">
                  <c:v>48.260000000000005</c:v>
                </c:pt>
                <c:pt idx="7402">
                  <c:v>48.019999999999996</c:v>
                </c:pt>
                <c:pt idx="7403">
                  <c:v>48.06</c:v>
                </c:pt>
                <c:pt idx="7404">
                  <c:v>47.42</c:v>
                </c:pt>
                <c:pt idx="7405">
                  <c:v>47.320000000000007</c:v>
                </c:pt>
                <c:pt idx="7406">
                  <c:v>47.180000000000007</c:v>
                </c:pt>
                <c:pt idx="7407">
                  <c:v>46.24</c:v>
                </c:pt>
                <c:pt idx="7408">
                  <c:v>45.279999999999994</c:v>
                </c:pt>
                <c:pt idx="7409">
                  <c:v>44.46</c:v>
                </c:pt>
                <c:pt idx="7410">
                  <c:v>43.04</c:v>
                </c:pt>
                <c:pt idx="7411">
                  <c:v>43.66</c:v>
                </c:pt>
                <c:pt idx="7412">
                  <c:v>43.94</c:v>
                </c:pt>
                <c:pt idx="7413">
                  <c:v>43.519999999999996</c:v>
                </c:pt>
                <c:pt idx="7414">
                  <c:v>43.660000000000004</c:v>
                </c:pt>
                <c:pt idx="7415">
                  <c:v>43.820000000000007</c:v>
                </c:pt>
                <c:pt idx="7416">
                  <c:v>43.780000000000008</c:v>
                </c:pt>
                <c:pt idx="7417">
                  <c:v>43.239999999999995</c:v>
                </c:pt>
                <c:pt idx="7418">
                  <c:v>43</c:v>
                </c:pt>
                <c:pt idx="7419">
                  <c:v>42.86</c:v>
                </c:pt>
                <c:pt idx="7420">
                  <c:v>43.179999999999993</c:v>
                </c:pt>
                <c:pt idx="7421">
                  <c:v>43.6</c:v>
                </c:pt>
                <c:pt idx="7422">
                  <c:v>43.839999999999996</c:v>
                </c:pt>
                <c:pt idx="7423">
                  <c:v>42.94</c:v>
                </c:pt>
                <c:pt idx="7424">
                  <c:v>42.560000000000009</c:v>
                </c:pt>
                <c:pt idx="7425">
                  <c:v>42.62</c:v>
                </c:pt>
                <c:pt idx="7426">
                  <c:v>42.399999999999991</c:v>
                </c:pt>
                <c:pt idx="7427">
                  <c:v>41.28</c:v>
                </c:pt>
                <c:pt idx="7428">
                  <c:v>42</c:v>
                </c:pt>
                <c:pt idx="7429">
                  <c:v>42.9</c:v>
                </c:pt>
                <c:pt idx="7430">
                  <c:v>42.6</c:v>
                </c:pt>
                <c:pt idx="7431">
                  <c:v>40.299999999999997</c:v>
                </c:pt>
                <c:pt idx="7432">
                  <c:v>39.619999999999997</c:v>
                </c:pt>
                <c:pt idx="7433">
                  <c:v>37.219999999999992</c:v>
                </c:pt>
                <c:pt idx="7434">
                  <c:v>34.380000000000003</c:v>
                </c:pt>
                <c:pt idx="7435">
                  <c:v>37.36</c:v>
                </c:pt>
                <c:pt idx="7436">
                  <c:v>41.22</c:v>
                </c:pt>
                <c:pt idx="7437">
                  <c:v>37.58</c:v>
                </c:pt>
                <c:pt idx="7438">
                  <c:v>34.880000000000003</c:v>
                </c:pt>
                <c:pt idx="7439">
                  <c:v>32.94</c:v>
                </c:pt>
                <c:pt idx="7440">
                  <c:v>33.480000000000004</c:v>
                </c:pt>
                <c:pt idx="7441">
                  <c:v>33.42</c:v>
                </c:pt>
                <c:pt idx="7442">
                  <c:v>36.320000000000007</c:v>
                </c:pt>
                <c:pt idx="7443">
                  <c:v>38.14</c:v>
                </c:pt>
                <c:pt idx="7444">
                  <c:v>36.08</c:v>
                </c:pt>
                <c:pt idx="7445">
                  <c:v>35.299999999999997</c:v>
                </c:pt>
                <c:pt idx="7446">
                  <c:v>34.880000000000003</c:v>
                </c:pt>
                <c:pt idx="7447">
                  <c:v>33.299999999999997</c:v>
                </c:pt>
                <c:pt idx="7448">
                  <c:v>35.619999999999997</c:v>
                </c:pt>
                <c:pt idx="7449">
                  <c:v>36.06</c:v>
                </c:pt>
                <c:pt idx="7450">
                  <c:v>32.94</c:v>
                </c:pt>
                <c:pt idx="7451">
                  <c:v>35.979999999999997</c:v>
                </c:pt>
                <c:pt idx="7452">
                  <c:v>34.56</c:v>
                </c:pt>
                <c:pt idx="7453">
                  <c:v>35.92</c:v>
                </c:pt>
                <c:pt idx="7454">
                  <c:v>36.54</c:v>
                </c:pt>
                <c:pt idx="7455">
                  <c:v>37.820000000000007</c:v>
                </c:pt>
                <c:pt idx="7456">
                  <c:v>40.879999999999995</c:v>
                </c:pt>
                <c:pt idx="7457">
                  <c:v>41.96</c:v>
                </c:pt>
                <c:pt idx="7458">
                  <c:v>41.46</c:v>
                </c:pt>
                <c:pt idx="7459">
                  <c:v>42.12</c:v>
                </c:pt>
                <c:pt idx="7460">
                  <c:v>42.06</c:v>
                </c:pt>
                <c:pt idx="7461">
                  <c:v>41.719999999999992</c:v>
                </c:pt>
                <c:pt idx="7462">
                  <c:v>43.66</c:v>
                </c:pt>
                <c:pt idx="7463">
                  <c:v>42.239999999999995</c:v>
                </c:pt>
                <c:pt idx="7464">
                  <c:v>42.22</c:v>
                </c:pt>
                <c:pt idx="7465">
                  <c:v>43.24</c:v>
                </c:pt>
                <c:pt idx="7466">
                  <c:v>43.14</c:v>
                </c:pt>
                <c:pt idx="7467">
                  <c:v>43.7</c:v>
                </c:pt>
                <c:pt idx="7468">
                  <c:v>43.7</c:v>
                </c:pt>
                <c:pt idx="7469">
                  <c:v>46.279999999999994</c:v>
                </c:pt>
                <c:pt idx="7470">
                  <c:v>47.74</c:v>
                </c:pt>
                <c:pt idx="7471">
                  <c:v>48.8</c:v>
                </c:pt>
                <c:pt idx="7472">
                  <c:v>51.5</c:v>
                </c:pt>
                <c:pt idx="7473">
                  <c:v>52.4</c:v>
                </c:pt>
                <c:pt idx="7474">
                  <c:v>53.059999999999988</c:v>
                </c:pt>
                <c:pt idx="7475">
                  <c:v>53.8</c:v>
                </c:pt>
                <c:pt idx="7476">
                  <c:v>54.6</c:v>
                </c:pt>
                <c:pt idx="7477">
                  <c:v>54.819999999999993</c:v>
                </c:pt>
                <c:pt idx="7478">
                  <c:v>54.38000000000001</c:v>
                </c:pt>
                <c:pt idx="7479">
                  <c:v>54.08</c:v>
                </c:pt>
                <c:pt idx="7480">
                  <c:v>54.36</c:v>
                </c:pt>
                <c:pt idx="7481">
                  <c:v>54.820000000000007</c:v>
                </c:pt>
                <c:pt idx="7482">
                  <c:v>54.239999999999995</c:v>
                </c:pt>
                <c:pt idx="7483">
                  <c:v>54.739999999999995</c:v>
                </c:pt>
                <c:pt idx="7484">
                  <c:v>53.839999999999996</c:v>
                </c:pt>
                <c:pt idx="7485">
                  <c:v>54.320000000000007</c:v>
                </c:pt>
                <c:pt idx="7486">
                  <c:v>54.879999999999995</c:v>
                </c:pt>
                <c:pt idx="7487">
                  <c:v>54.42</c:v>
                </c:pt>
                <c:pt idx="7488">
                  <c:v>53.179999999999993</c:v>
                </c:pt>
                <c:pt idx="7489">
                  <c:v>53.94</c:v>
                </c:pt>
                <c:pt idx="7490">
                  <c:v>54.86</c:v>
                </c:pt>
                <c:pt idx="7491">
                  <c:v>54.64</c:v>
                </c:pt>
                <c:pt idx="7492">
                  <c:v>54.499999999999986</c:v>
                </c:pt>
                <c:pt idx="7493">
                  <c:v>53.8</c:v>
                </c:pt>
                <c:pt idx="7494">
                  <c:v>53.660000000000004</c:v>
                </c:pt>
                <c:pt idx="7495">
                  <c:v>54.06</c:v>
                </c:pt>
                <c:pt idx="7496">
                  <c:v>54.48</c:v>
                </c:pt>
                <c:pt idx="7497">
                  <c:v>54.620000000000005</c:v>
                </c:pt>
                <c:pt idx="7498">
                  <c:v>54.739999999999995</c:v>
                </c:pt>
                <c:pt idx="7499">
                  <c:v>54.3</c:v>
                </c:pt>
                <c:pt idx="7500">
                  <c:v>54.679999999999993</c:v>
                </c:pt>
                <c:pt idx="7501">
                  <c:v>54.96</c:v>
                </c:pt>
                <c:pt idx="7502">
                  <c:v>54.44</c:v>
                </c:pt>
                <c:pt idx="7503">
                  <c:v>54.679999999999993</c:v>
                </c:pt>
                <c:pt idx="7504">
                  <c:v>54.92</c:v>
                </c:pt>
                <c:pt idx="7505">
                  <c:v>54.660000000000004</c:v>
                </c:pt>
                <c:pt idx="7506">
                  <c:v>55.06</c:v>
                </c:pt>
                <c:pt idx="7507">
                  <c:v>55.820000000000007</c:v>
                </c:pt>
                <c:pt idx="7508">
                  <c:v>55.879999999999995</c:v>
                </c:pt>
                <c:pt idx="7509">
                  <c:v>55.88000000000001</c:v>
                </c:pt>
                <c:pt idx="7510">
                  <c:v>56.159999999999989</c:v>
                </c:pt>
                <c:pt idx="7511">
                  <c:v>55.94</c:v>
                </c:pt>
                <c:pt idx="7512">
                  <c:v>56.320000000000007</c:v>
                </c:pt>
                <c:pt idx="7513">
                  <c:v>56.54</c:v>
                </c:pt>
                <c:pt idx="7514">
                  <c:v>56.8</c:v>
                </c:pt>
                <c:pt idx="7515">
                  <c:v>57.260000000000005</c:v>
                </c:pt>
                <c:pt idx="7516">
                  <c:v>56.56</c:v>
                </c:pt>
                <c:pt idx="7517">
                  <c:v>56.92</c:v>
                </c:pt>
                <c:pt idx="7518">
                  <c:v>57.279999999999994</c:v>
                </c:pt>
                <c:pt idx="7519">
                  <c:v>57.760000000000005</c:v>
                </c:pt>
                <c:pt idx="7520">
                  <c:v>57.9</c:v>
                </c:pt>
                <c:pt idx="7521">
                  <c:v>57.379999999999995</c:v>
                </c:pt>
                <c:pt idx="7522">
                  <c:v>56.940000000000012</c:v>
                </c:pt>
                <c:pt idx="7523">
                  <c:v>56.92</c:v>
                </c:pt>
                <c:pt idx="7524">
                  <c:v>57.679999999999993</c:v>
                </c:pt>
                <c:pt idx="7525">
                  <c:v>57.3</c:v>
                </c:pt>
                <c:pt idx="7526">
                  <c:v>56.580000000000005</c:v>
                </c:pt>
                <c:pt idx="7527">
                  <c:v>56.96</c:v>
                </c:pt>
                <c:pt idx="7528">
                  <c:v>56.94</c:v>
                </c:pt>
                <c:pt idx="7529">
                  <c:v>55.96</c:v>
                </c:pt>
                <c:pt idx="7530">
                  <c:v>56.61999999999999</c:v>
                </c:pt>
                <c:pt idx="7531">
                  <c:v>56.42</c:v>
                </c:pt>
                <c:pt idx="7532">
                  <c:v>56.54</c:v>
                </c:pt>
                <c:pt idx="7533">
                  <c:v>56.58</c:v>
                </c:pt>
                <c:pt idx="7534">
                  <c:v>58.64</c:v>
                </c:pt>
                <c:pt idx="7535">
                  <c:v>56.6</c:v>
                </c:pt>
                <c:pt idx="7536">
                  <c:v>55.820000000000007</c:v>
                </c:pt>
                <c:pt idx="7537">
                  <c:v>56.54</c:v>
                </c:pt>
                <c:pt idx="7538">
                  <c:v>55.58</c:v>
                </c:pt>
                <c:pt idx="7539">
                  <c:v>55.739999999999995</c:v>
                </c:pt>
                <c:pt idx="7540">
                  <c:v>57.44</c:v>
                </c:pt>
                <c:pt idx="7541">
                  <c:v>56.879999999999995</c:v>
                </c:pt>
                <c:pt idx="7542">
                  <c:v>57.620000000000005</c:v>
                </c:pt>
                <c:pt idx="7543">
                  <c:v>56.36</c:v>
                </c:pt>
                <c:pt idx="7544">
                  <c:v>56.720000000000006</c:v>
                </c:pt>
                <c:pt idx="7545">
                  <c:v>56.720000000000006</c:v>
                </c:pt>
                <c:pt idx="7546">
                  <c:v>57.94</c:v>
                </c:pt>
                <c:pt idx="7547">
                  <c:v>58.260000000000005</c:v>
                </c:pt>
                <c:pt idx="7548">
                  <c:v>58.06</c:v>
                </c:pt>
                <c:pt idx="7549">
                  <c:v>59.2</c:v>
                </c:pt>
                <c:pt idx="7550">
                  <c:v>58.94</c:v>
                </c:pt>
                <c:pt idx="7551">
                  <c:v>56.52</c:v>
                </c:pt>
                <c:pt idx="7552">
                  <c:v>53.760000000000005</c:v>
                </c:pt>
                <c:pt idx="7553">
                  <c:v>57.260000000000005</c:v>
                </c:pt>
                <c:pt idx="7554">
                  <c:v>58.48</c:v>
                </c:pt>
                <c:pt idx="7555">
                  <c:v>58.14</c:v>
                </c:pt>
                <c:pt idx="7556">
                  <c:v>58.6</c:v>
                </c:pt>
                <c:pt idx="7557">
                  <c:v>58.1</c:v>
                </c:pt>
                <c:pt idx="7558">
                  <c:v>58.159999999999989</c:v>
                </c:pt>
                <c:pt idx="7559">
                  <c:v>58.88000000000001</c:v>
                </c:pt>
                <c:pt idx="7560">
                  <c:v>59.52</c:v>
                </c:pt>
                <c:pt idx="7561">
                  <c:v>59.4</c:v>
                </c:pt>
                <c:pt idx="7562">
                  <c:v>59.660000000000004</c:v>
                </c:pt>
                <c:pt idx="7563">
                  <c:v>60.9</c:v>
                </c:pt>
                <c:pt idx="7564">
                  <c:v>62.36</c:v>
                </c:pt>
                <c:pt idx="7565">
                  <c:v>62.52</c:v>
                </c:pt>
                <c:pt idx="7566">
                  <c:v>61.96</c:v>
                </c:pt>
                <c:pt idx="7567">
                  <c:v>61.339999999999996</c:v>
                </c:pt>
                <c:pt idx="7568">
                  <c:v>61.739999999999995</c:v>
                </c:pt>
                <c:pt idx="7569">
                  <c:v>61.279999999999994</c:v>
                </c:pt>
                <c:pt idx="7570">
                  <c:v>61.319999999999993</c:v>
                </c:pt>
                <c:pt idx="7571">
                  <c:v>61.040000000000006</c:v>
                </c:pt>
                <c:pt idx="7572">
                  <c:v>61.58</c:v>
                </c:pt>
                <c:pt idx="7573">
                  <c:v>61.620000000000005</c:v>
                </c:pt>
                <c:pt idx="7574">
                  <c:v>61.419999999999995</c:v>
                </c:pt>
                <c:pt idx="7575">
                  <c:v>61.46</c:v>
                </c:pt>
                <c:pt idx="7576">
                  <c:v>62.56</c:v>
                </c:pt>
                <c:pt idx="7577">
                  <c:v>60.48</c:v>
                </c:pt>
                <c:pt idx="7578">
                  <c:v>56.92</c:v>
                </c:pt>
                <c:pt idx="7579">
                  <c:v>56.02</c:v>
                </c:pt>
                <c:pt idx="7580">
                  <c:v>55.320000000000007</c:v>
                </c:pt>
                <c:pt idx="7581">
                  <c:v>55.120000000000005</c:v>
                </c:pt>
                <c:pt idx="7582">
                  <c:v>54.6</c:v>
                </c:pt>
                <c:pt idx="7583">
                  <c:v>54.719999999999992</c:v>
                </c:pt>
                <c:pt idx="7584">
                  <c:v>54.5</c:v>
                </c:pt>
                <c:pt idx="7585">
                  <c:v>56.02</c:v>
                </c:pt>
                <c:pt idx="7586">
                  <c:v>56.44</c:v>
                </c:pt>
                <c:pt idx="7587">
                  <c:v>59.14</c:v>
                </c:pt>
                <c:pt idx="7588">
                  <c:v>61.160000000000004</c:v>
                </c:pt>
                <c:pt idx="7589">
                  <c:v>60.4</c:v>
                </c:pt>
                <c:pt idx="7590">
                  <c:v>58.98</c:v>
                </c:pt>
                <c:pt idx="7591">
                  <c:v>57.679999999999993</c:v>
                </c:pt>
                <c:pt idx="7592">
                  <c:v>59.120000000000005</c:v>
                </c:pt>
                <c:pt idx="7593">
                  <c:v>56.46</c:v>
                </c:pt>
                <c:pt idx="7594">
                  <c:v>59.58</c:v>
                </c:pt>
                <c:pt idx="7595">
                  <c:v>54.96</c:v>
                </c:pt>
                <c:pt idx="7596">
                  <c:v>52.820000000000007</c:v>
                </c:pt>
                <c:pt idx="7597">
                  <c:v>54.48</c:v>
                </c:pt>
                <c:pt idx="7598">
                  <c:v>54.159999999999989</c:v>
                </c:pt>
                <c:pt idx="7599">
                  <c:v>50.38</c:v>
                </c:pt>
                <c:pt idx="7600">
                  <c:v>47.839999999999996</c:v>
                </c:pt>
                <c:pt idx="7601">
                  <c:v>48.8</c:v>
                </c:pt>
                <c:pt idx="7602">
                  <c:v>50.1</c:v>
                </c:pt>
                <c:pt idx="7603">
                  <c:v>54.86</c:v>
                </c:pt>
                <c:pt idx="7604">
                  <c:v>56.319999999999993</c:v>
                </c:pt>
                <c:pt idx="7605">
                  <c:v>59.739999999999995</c:v>
                </c:pt>
                <c:pt idx="7606">
                  <c:v>58.120000000000005</c:v>
                </c:pt>
                <c:pt idx="7607">
                  <c:v>57.459999999999994</c:v>
                </c:pt>
                <c:pt idx="7608">
                  <c:v>60.399999999999991</c:v>
                </c:pt>
                <c:pt idx="7609">
                  <c:v>59.720000000000006</c:v>
                </c:pt>
                <c:pt idx="7610">
                  <c:v>59.94</c:v>
                </c:pt>
                <c:pt idx="7611">
                  <c:v>63.1</c:v>
                </c:pt>
                <c:pt idx="7612">
                  <c:v>61.36</c:v>
                </c:pt>
                <c:pt idx="7613">
                  <c:v>61.96</c:v>
                </c:pt>
                <c:pt idx="7614">
                  <c:v>63.179999999999993</c:v>
                </c:pt>
                <c:pt idx="7615">
                  <c:v>64.2</c:v>
                </c:pt>
                <c:pt idx="7616">
                  <c:v>66.8</c:v>
                </c:pt>
                <c:pt idx="7617">
                  <c:v>66.72</c:v>
                </c:pt>
                <c:pt idx="7618">
                  <c:v>63.499999999999986</c:v>
                </c:pt>
                <c:pt idx="7619">
                  <c:v>59.58</c:v>
                </c:pt>
                <c:pt idx="7620">
                  <c:v>56.239999999999995</c:v>
                </c:pt>
                <c:pt idx="7621">
                  <c:v>54.219999999999992</c:v>
                </c:pt>
                <c:pt idx="7622">
                  <c:v>55.06</c:v>
                </c:pt>
                <c:pt idx="7623">
                  <c:v>57.54</c:v>
                </c:pt>
                <c:pt idx="7624">
                  <c:v>53.519999999999996</c:v>
                </c:pt>
                <c:pt idx="7625">
                  <c:v>53.900000000000013</c:v>
                </c:pt>
                <c:pt idx="7626">
                  <c:v>54.08</c:v>
                </c:pt>
                <c:pt idx="7627">
                  <c:v>51.6</c:v>
                </c:pt>
                <c:pt idx="7628">
                  <c:v>50.46</c:v>
                </c:pt>
                <c:pt idx="7629">
                  <c:v>50.620000000000005</c:v>
                </c:pt>
                <c:pt idx="7630">
                  <c:v>50.42</c:v>
                </c:pt>
                <c:pt idx="7631">
                  <c:v>48.38</c:v>
                </c:pt>
                <c:pt idx="7632">
                  <c:v>48.260000000000005</c:v>
                </c:pt>
                <c:pt idx="7633">
                  <c:v>47.92</c:v>
                </c:pt>
                <c:pt idx="7634">
                  <c:v>47.64</c:v>
                </c:pt>
                <c:pt idx="7635">
                  <c:v>48.959999999999994</c:v>
                </c:pt>
                <c:pt idx="7636">
                  <c:v>48.519999999999996</c:v>
                </c:pt>
                <c:pt idx="7637">
                  <c:v>47.66</c:v>
                </c:pt>
                <c:pt idx="7638">
                  <c:v>46.260000000000005</c:v>
                </c:pt>
                <c:pt idx="7639">
                  <c:v>46.839999999999996</c:v>
                </c:pt>
                <c:pt idx="7640">
                  <c:v>46.480000000000004</c:v>
                </c:pt>
                <c:pt idx="7641">
                  <c:v>46.72</c:v>
                </c:pt>
                <c:pt idx="7642">
                  <c:v>45.78</c:v>
                </c:pt>
                <c:pt idx="7643">
                  <c:v>44.56</c:v>
                </c:pt>
                <c:pt idx="7644">
                  <c:v>44.54</c:v>
                </c:pt>
                <c:pt idx="7645">
                  <c:v>43.019999999999996</c:v>
                </c:pt>
                <c:pt idx="7646">
                  <c:v>39.74</c:v>
                </c:pt>
                <c:pt idx="7647">
                  <c:v>38.220000000000006</c:v>
                </c:pt>
                <c:pt idx="7648">
                  <c:v>37.239999999999995</c:v>
                </c:pt>
                <c:pt idx="7649">
                  <c:v>36.180000000000007</c:v>
                </c:pt>
                <c:pt idx="7650">
                  <c:v>38.000000000000007</c:v>
                </c:pt>
                <c:pt idx="7651">
                  <c:v>37.299999999999997</c:v>
                </c:pt>
                <c:pt idx="7652">
                  <c:v>35.54</c:v>
                </c:pt>
                <c:pt idx="7653">
                  <c:v>34.160000000000004</c:v>
                </c:pt>
                <c:pt idx="7654">
                  <c:v>34.14</c:v>
                </c:pt>
                <c:pt idx="7655">
                  <c:v>38.700000000000003</c:v>
                </c:pt>
                <c:pt idx="7656">
                  <c:v>41.02</c:v>
                </c:pt>
                <c:pt idx="7657">
                  <c:v>38.88000000000001</c:v>
                </c:pt>
                <c:pt idx="7658">
                  <c:v>35.719999999999992</c:v>
                </c:pt>
                <c:pt idx="7659">
                  <c:v>33.6</c:v>
                </c:pt>
                <c:pt idx="7660">
                  <c:v>31.440000000000005</c:v>
                </c:pt>
                <c:pt idx="7661">
                  <c:v>29.32</c:v>
                </c:pt>
                <c:pt idx="7662">
                  <c:v>28.54</c:v>
                </c:pt>
                <c:pt idx="7663">
                  <c:v>33.999999999999993</c:v>
                </c:pt>
                <c:pt idx="7664">
                  <c:v>28.879999999999995</c:v>
                </c:pt>
                <c:pt idx="7665">
                  <c:v>25.68</c:v>
                </c:pt>
                <c:pt idx="7666">
                  <c:v>25.159999999999997</c:v>
                </c:pt>
                <c:pt idx="7667">
                  <c:v>25.080000000000002</c:v>
                </c:pt>
                <c:pt idx="7668">
                  <c:v>25.839999999999996</c:v>
                </c:pt>
                <c:pt idx="7669">
                  <c:v>26.82</c:v>
                </c:pt>
                <c:pt idx="7670">
                  <c:v>27.4</c:v>
                </c:pt>
                <c:pt idx="7671">
                  <c:v>26.72</c:v>
                </c:pt>
                <c:pt idx="7672">
                  <c:v>28.560000000000002</c:v>
                </c:pt>
                <c:pt idx="7673">
                  <c:v>29.360000000000003</c:v>
                </c:pt>
                <c:pt idx="7674">
                  <c:v>29.6</c:v>
                </c:pt>
                <c:pt idx="7675">
                  <c:v>29.240000000000002</c:v>
                </c:pt>
                <c:pt idx="7676">
                  <c:v>29.6</c:v>
                </c:pt>
                <c:pt idx="7677">
                  <c:v>30.1</c:v>
                </c:pt>
                <c:pt idx="7678">
                  <c:v>30.9</c:v>
                </c:pt>
                <c:pt idx="7679">
                  <c:v>30.82</c:v>
                </c:pt>
                <c:pt idx="7680">
                  <c:v>31.359999999999996</c:v>
                </c:pt>
                <c:pt idx="7681">
                  <c:v>31.26</c:v>
                </c:pt>
                <c:pt idx="7682">
                  <c:v>31.339999999999996</c:v>
                </c:pt>
                <c:pt idx="7683">
                  <c:v>29.5</c:v>
                </c:pt>
                <c:pt idx="7684">
                  <c:v>30.080000000000002</c:v>
                </c:pt>
                <c:pt idx="7685">
                  <c:v>29.4</c:v>
                </c:pt>
                <c:pt idx="7686">
                  <c:v>29.939999999999998</c:v>
                </c:pt>
                <c:pt idx="7687">
                  <c:v>30.68</c:v>
                </c:pt>
                <c:pt idx="7688">
                  <c:v>30.259999999999998</c:v>
                </c:pt>
                <c:pt idx="7689">
                  <c:v>30.4</c:v>
                </c:pt>
                <c:pt idx="7690">
                  <c:v>31</c:v>
                </c:pt>
                <c:pt idx="7691">
                  <c:v>30.419999999999998</c:v>
                </c:pt>
                <c:pt idx="7692">
                  <c:v>29.639999999999997</c:v>
                </c:pt>
                <c:pt idx="7693">
                  <c:v>29.6</c:v>
                </c:pt>
                <c:pt idx="7694">
                  <c:v>28.860000000000003</c:v>
                </c:pt>
                <c:pt idx="7695">
                  <c:v>30.360000000000003</c:v>
                </c:pt>
                <c:pt idx="7696">
                  <c:v>29.080000000000002</c:v>
                </c:pt>
                <c:pt idx="7697">
                  <c:v>28.160000000000004</c:v>
                </c:pt>
                <c:pt idx="7698">
                  <c:v>29.020000000000003</c:v>
                </c:pt>
                <c:pt idx="7699">
                  <c:v>29.3</c:v>
                </c:pt>
                <c:pt idx="7700">
                  <c:v>29.24</c:v>
                </c:pt>
                <c:pt idx="7701">
                  <c:v>29.540000000000003</c:v>
                </c:pt>
                <c:pt idx="7702">
                  <c:v>29.68</c:v>
                </c:pt>
                <c:pt idx="7703">
                  <c:v>29.5</c:v>
                </c:pt>
                <c:pt idx="7704">
                  <c:v>29</c:v>
                </c:pt>
                <c:pt idx="7705">
                  <c:v>28.6</c:v>
                </c:pt>
                <c:pt idx="7706">
                  <c:v>28.380000000000003</c:v>
                </c:pt>
                <c:pt idx="7707">
                  <c:v>29.259999999999998</c:v>
                </c:pt>
                <c:pt idx="7708">
                  <c:v>29.579999999999995</c:v>
                </c:pt>
                <c:pt idx="7709">
                  <c:v>29.639999999999997</c:v>
                </c:pt>
                <c:pt idx="7710">
                  <c:v>29.580000000000002</c:v>
                </c:pt>
                <c:pt idx="7711">
                  <c:v>28.860000000000003</c:v>
                </c:pt>
                <c:pt idx="7712">
                  <c:v>29.5</c:v>
                </c:pt>
                <c:pt idx="7713">
                  <c:v>29.9</c:v>
                </c:pt>
                <c:pt idx="7714">
                  <c:v>30.28</c:v>
                </c:pt>
                <c:pt idx="7715">
                  <c:v>31.380000000000003</c:v>
                </c:pt>
                <c:pt idx="7716">
                  <c:v>31.939999999999998</c:v>
                </c:pt>
                <c:pt idx="7717">
                  <c:v>33.559999999999995</c:v>
                </c:pt>
                <c:pt idx="7718">
                  <c:v>34.620000000000005</c:v>
                </c:pt>
                <c:pt idx="7719">
                  <c:v>34.42</c:v>
                </c:pt>
                <c:pt idx="7720">
                  <c:v>34.279999999999994</c:v>
                </c:pt>
                <c:pt idx="7721">
                  <c:v>34.499999999999993</c:v>
                </c:pt>
                <c:pt idx="7722">
                  <c:v>34.479999999999997</c:v>
                </c:pt>
                <c:pt idx="7723">
                  <c:v>34.42</c:v>
                </c:pt>
                <c:pt idx="7724">
                  <c:v>34.940000000000005</c:v>
                </c:pt>
                <c:pt idx="7725">
                  <c:v>34.200000000000003</c:v>
                </c:pt>
                <c:pt idx="7726">
                  <c:v>33.42</c:v>
                </c:pt>
                <c:pt idx="7727">
                  <c:v>33.159999999999997</c:v>
                </c:pt>
                <c:pt idx="7728">
                  <c:v>33.260000000000005</c:v>
                </c:pt>
                <c:pt idx="7729">
                  <c:v>33.700000000000003</c:v>
                </c:pt>
                <c:pt idx="7730">
                  <c:v>34.219999999999992</c:v>
                </c:pt>
                <c:pt idx="7731">
                  <c:v>34.239999999999995</c:v>
                </c:pt>
                <c:pt idx="7732">
                  <c:v>33.779999999999994</c:v>
                </c:pt>
                <c:pt idx="7733">
                  <c:v>34.299999999999997</c:v>
                </c:pt>
                <c:pt idx="7734">
                  <c:v>34.78</c:v>
                </c:pt>
                <c:pt idx="7735">
                  <c:v>37.239999999999995</c:v>
                </c:pt>
                <c:pt idx="7736">
                  <c:v>37.36</c:v>
                </c:pt>
                <c:pt idx="7737">
                  <c:v>35.86</c:v>
                </c:pt>
                <c:pt idx="7738">
                  <c:v>35.36</c:v>
                </c:pt>
                <c:pt idx="7739">
                  <c:v>35.42</c:v>
                </c:pt>
                <c:pt idx="7740">
                  <c:v>35.22</c:v>
                </c:pt>
                <c:pt idx="7741">
                  <c:v>35.22</c:v>
                </c:pt>
                <c:pt idx="7742">
                  <c:v>34.9</c:v>
                </c:pt>
                <c:pt idx="7743">
                  <c:v>34.480000000000004</c:v>
                </c:pt>
                <c:pt idx="7744">
                  <c:v>34.44</c:v>
                </c:pt>
                <c:pt idx="7745">
                  <c:v>34.739999999999995</c:v>
                </c:pt>
                <c:pt idx="7746">
                  <c:v>34.820000000000007</c:v>
                </c:pt>
                <c:pt idx="7747">
                  <c:v>34.699999999999996</c:v>
                </c:pt>
                <c:pt idx="7748">
                  <c:v>34.56</c:v>
                </c:pt>
                <c:pt idx="7749">
                  <c:v>34.160000000000004</c:v>
                </c:pt>
                <c:pt idx="7750">
                  <c:v>35.659999999999997</c:v>
                </c:pt>
                <c:pt idx="7751">
                  <c:v>34.5</c:v>
                </c:pt>
                <c:pt idx="7752">
                  <c:v>34.979999999999997</c:v>
                </c:pt>
                <c:pt idx="7753">
                  <c:v>34.92</c:v>
                </c:pt>
                <c:pt idx="7754">
                  <c:v>35.799999999999997</c:v>
                </c:pt>
                <c:pt idx="7755">
                  <c:v>35.92</c:v>
                </c:pt>
                <c:pt idx="7756">
                  <c:v>39.019999999999996</c:v>
                </c:pt>
                <c:pt idx="7757">
                  <c:v>39.74</c:v>
                </c:pt>
                <c:pt idx="7758">
                  <c:v>40.14</c:v>
                </c:pt>
                <c:pt idx="7759">
                  <c:v>40.020000000000003</c:v>
                </c:pt>
                <c:pt idx="7760">
                  <c:v>39.06</c:v>
                </c:pt>
                <c:pt idx="7761">
                  <c:v>39.380000000000003</c:v>
                </c:pt>
                <c:pt idx="7762">
                  <c:v>39.299999999999997</c:v>
                </c:pt>
                <c:pt idx="7763">
                  <c:v>38.820000000000007</c:v>
                </c:pt>
                <c:pt idx="7764">
                  <c:v>38.58</c:v>
                </c:pt>
                <c:pt idx="7765">
                  <c:v>37.260000000000005</c:v>
                </c:pt>
                <c:pt idx="7766">
                  <c:v>38.160000000000004</c:v>
                </c:pt>
                <c:pt idx="7767">
                  <c:v>38.44</c:v>
                </c:pt>
                <c:pt idx="7768">
                  <c:v>38</c:v>
                </c:pt>
                <c:pt idx="7769">
                  <c:v>37.839999999999996</c:v>
                </c:pt>
                <c:pt idx="7770">
                  <c:v>37.440000000000005</c:v>
                </c:pt>
                <c:pt idx="7771">
                  <c:v>36.9</c:v>
                </c:pt>
                <c:pt idx="7772">
                  <c:v>36.96</c:v>
                </c:pt>
                <c:pt idx="7773">
                  <c:v>36.92</c:v>
                </c:pt>
                <c:pt idx="7774">
                  <c:v>37.799999999999997</c:v>
                </c:pt>
                <c:pt idx="7775">
                  <c:v>37.86</c:v>
                </c:pt>
                <c:pt idx="7776">
                  <c:v>37.380000000000003</c:v>
                </c:pt>
                <c:pt idx="7777">
                  <c:v>36.9</c:v>
                </c:pt>
                <c:pt idx="7778">
                  <c:v>35.68</c:v>
                </c:pt>
                <c:pt idx="7779">
                  <c:v>36.4</c:v>
                </c:pt>
                <c:pt idx="7780">
                  <c:v>37.56</c:v>
                </c:pt>
                <c:pt idx="7781">
                  <c:v>38.46</c:v>
                </c:pt>
                <c:pt idx="7782">
                  <c:v>38.28</c:v>
                </c:pt>
                <c:pt idx="7783">
                  <c:v>37.22</c:v>
                </c:pt>
                <c:pt idx="7784">
                  <c:v>37.120000000000005</c:v>
                </c:pt>
                <c:pt idx="7785">
                  <c:v>36.559999999999995</c:v>
                </c:pt>
                <c:pt idx="7786">
                  <c:v>37.36</c:v>
                </c:pt>
                <c:pt idx="7787">
                  <c:v>37.019999999999996</c:v>
                </c:pt>
                <c:pt idx="7788">
                  <c:v>36.94</c:v>
                </c:pt>
                <c:pt idx="7789">
                  <c:v>37.979999999999997</c:v>
                </c:pt>
                <c:pt idx="7790">
                  <c:v>36.64</c:v>
                </c:pt>
                <c:pt idx="7791">
                  <c:v>37.380000000000003</c:v>
                </c:pt>
                <c:pt idx="7792">
                  <c:v>37.68</c:v>
                </c:pt>
                <c:pt idx="7793">
                  <c:v>37.08</c:v>
                </c:pt>
                <c:pt idx="7794">
                  <c:v>38.04</c:v>
                </c:pt>
                <c:pt idx="7795">
                  <c:v>38.28</c:v>
                </c:pt>
                <c:pt idx="7796">
                  <c:v>38.18</c:v>
                </c:pt>
                <c:pt idx="7797">
                  <c:v>37.799999999999997</c:v>
                </c:pt>
                <c:pt idx="7798">
                  <c:v>37.220000000000006</c:v>
                </c:pt>
                <c:pt idx="7799">
                  <c:v>36.92</c:v>
                </c:pt>
                <c:pt idx="7800">
                  <c:v>37.1</c:v>
                </c:pt>
                <c:pt idx="7801">
                  <c:v>36.519999999999996</c:v>
                </c:pt>
                <c:pt idx="7802">
                  <c:v>36.06</c:v>
                </c:pt>
                <c:pt idx="7803">
                  <c:v>35.94</c:v>
                </c:pt>
                <c:pt idx="7804">
                  <c:v>35.56</c:v>
                </c:pt>
                <c:pt idx="7805">
                  <c:v>34.440000000000005</c:v>
                </c:pt>
                <c:pt idx="7806">
                  <c:v>34.58</c:v>
                </c:pt>
                <c:pt idx="7807">
                  <c:v>33.96</c:v>
                </c:pt>
                <c:pt idx="7808">
                  <c:v>34.68</c:v>
                </c:pt>
                <c:pt idx="7809">
                  <c:v>34</c:v>
                </c:pt>
                <c:pt idx="7810">
                  <c:v>34.019999999999996</c:v>
                </c:pt>
                <c:pt idx="7811">
                  <c:v>35.080000000000005</c:v>
                </c:pt>
                <c:pt idx="7812">
                  <c:v>34.86</c:v>
                </c:pt>
                <c:pt idx="7813">
                  <c:v>34.660000000000004</c:v>
                </c:pt>
                <c:pt idx="7814">
                  <c:v>35.279999999999994</c:v>
                </c:pt>
                <c:pt idx="7815">
                  <c:v>34.74</c:v>
                </c:pt>
                <c:pt idx="7816">
                  <c:v>33.760000000000005</c:v>
                </c:pt>
                <c:pt idx="7817">
                  <c:v>34.24</c:v>
                </c:pt>
                <c:pt idx="7818">
                  <c:v>34.14</c:v>
                </c:pt>
                <c:pt idx="7819">
                  <c:v>33.54</c:v>
                </c:pt>
                <c:pt idx="7820">
                  <c:v>34.22</c:v>
                </c:pt>
                <c:pt idx="7821">
                  <c:v>34.24</c:v>
                </c:pt>
                <c:pt idx="7822">
                  <c:v>33.379999999999995</c:v>
                </c:pt>
                <c:pt idx="7823">
                  <c:v>32.880000000000003</c:v>
                </c:pt>
                <c:pt idx="7824">
                  <c:v>33.11999999999999</c:v>
                </c:pt>
                <c:pt idx="7825">
                  <c:v>34.08</c:v>
                </c:pt>
                <c:pt idx="7826">
                  <c:v>34.800000000000004</c:v>
                </c:pt>
                <c:pt idx="7827">
                  <c:v>34.720000000000006</c:v>
                </c:pt>
                <c:pt idx="7828">
                  <c:v>34.4</c:v>
                </c:pt>
                <c:pt idx="7829">
                  <c:v>35.06</c:v>
                </c:pt>
                <c:pt idx="7830">
                  <c:v>34.68</c:v>
                </c:pt>
                <c:pt idx="7831">
                  <c:v>34.799999999999997</c:v>
                </c:pt>
                <c:pt idx="7832">
                  <c:v>34.1</c:v>
                </c:pt>
                <c:pt idx="7833">
                  <c:v>34.119999999999997</c:v>
                </c:pt>
                <c:pt idx="7834">
                  <c:v>34.54</c:v>
                </c:pt>
                <c:pt idx="7835">
                  <c:v>34.320000000000007</c:v>
                </c:pt>
                <c:pt idx="7836">
                  <c:v>34.36</c:v>
                </c:pt>
                <c:pt idx="7837">
                  <c:v>33.940000000000005</c:v>
                </c:pt>
                <c:pt idx="7838">
                  <c:v>34.340000000000003</c:v>
                </c:pt>
                <c:pt idx="7839">
                  <c:v>33.380000000000003</c:v>
                </c:pt>
                <c:pt idx="7840">
                  <c:v>33.4</c:v>
                </c:pt>
                <c:pt idx="7841">
                  <c:v>33.68</c:v>
                </c:pt>
                <c:pt idx="7842">
                  <c:v>33.239999999999995</c:v>
                </c:pt>
                <c:pt idx="7843">
                  <c:v>34.299999999999997</c:v>
                </c:pt>
                <c:pt idx="7844">
                  <c:v>33.880000000000003</c:v>
                </c:pt>
                <c:pt idx="7845">
                  <c:v>33.14</c:v>
                </c:pt>
                <c:pt idx="7846">
                  <c:v>33.380000000000003</c:v>
                </c:pt>
                <c:pt idx="7847">
                  <c:v>32.180000000000007</c:v>
                </c:pt>
                <c:pt idx="7848">
                  <c:v>32.020000000000003</c:v>
                </c:pt>
                <c:pt idx="7849">
                  <c:v>31.8</c:v>
                </c:pt>
                <c:pt idx="7850">
                  <c:v>31.380000000000003</c:v>
                </c:pt>
                <c:pt idx="7851">
                  <c:v>31.28</c:v>
                </c:pt>
                <c:pt idx="7852">
                  <c:v>30.98</c:v>
                </c:pt>
                <c:pt idx="7853">
                  <c:v>30.919999999999998</c:v>
                </c:pt>
                <c:pt idx="7854">
                  <c:v>31.520000000000003</c:v>
                </c:pt>
                <c:pt idx="7855">
                  <c:v>31.04</c:v>
                </c:pt>
                <c:pt idx="7856">
                  <c:v>30.880000000000003</c:v>
                </c:pt>
                <c:pt idx="7857">
                  <c:v>31.2</c:v>
                </c:pt>
                <c:pt idx="7858">
                  <c:v>31.68</c:v>
                </c:pt>
                <c:pt idx="7859">
                  <c:v>31.839999999999996</c:v>
                </c:pt>
                <c:pt idx="7860">
                  <c:v>31.82</c:v>
                </c:pt>
                <c:pt idx="7861">
                  <c:v>31.879999999999995</c:v>
                </c:pt>
                <c:pt idx="7862">
                  <c:v>31.560000000000002</c:v>
                </c:pt>
                <c:pt idx="7863">
                  <c:v>31.580000000000002</c:v>
                </c:pt>
                <c:pt idx="7864">
                  <c:v>32.06</c:v>
                </c:pt>
                <c:pt idx="7865">
                  <c:v>32.280000000000008</c:v>
                </c:pt>
                <c:pt idx="7866">
                  <c:v>31.68</c:v>
                </c:pt>
                <c:pt idx="7867">
                  <c:v>31.76</c:v>
                </c:pt>
                <c:pt idx="7868">
                  <c:v>31.68</c:v>
                </c:pt>
                <c:pt idx="7869">
                  <c:v>31.860000000000003</c:v>
                </c:pt>
                <c:pt idx="7870">
                  <c:v>31.840000000000003</c:v>
                </c:pt>
                <c:pt idx="7871">
                  <c:v>31.559999999999995</c:v>
                </c:pt>
                <c:pt idx="7872">
                  <c:v>31.580000000000002</c:v>
                </c:pt>
                <c:pt idx="7873">
                  <c:v>30.840000000000003</c:v>
                </c:pt>
                <c:pt idx="7874">
                  <c:v>30.5</c:v>
                </c:pt>
                <c:pt idx="7875">
                  <c:v>30.659999999999997</c:v>
                </c:pt>
                <c:pt idx="7876">
                  <c:v>30.1</c:v>
                </c:pt>
                <c:pt idx="7877">
                  <c:v>29.74</c:v>
                </c:pt>
                <c:pt idx="7878">
                  <c:v>29.5</c:v>
                </c:pt>
                <c:pt idx="7879">
                  <c:v>29.940000000000005</c:v>
                </c:pt>
                <c:pt idx="7880">
                  <c:v>29.82</c:v>
                </c:pt>
                <c:pt idx="7881">
                  <c:v>29.26</c:v>
                </c:pt>
                <c:pt idx="7882">
                  <c:v>29.640000000000004</c:v>
                </c:pt>
                <c:pt idx="7883">
                  <c:v>27.140000000000004</c:v>
                </c:pt>
                <c:pt idx="7884">
                  <c:v>30.24</c:v>
                </c:pt>
                <c:pt idx="7885">
                  <c:v>28.72</c:v>
                </c:pt>
                <c:pt idx="7886">
                  <c:v>30.04</c:v>
                </c:pt>
                <c:pt idx="7887">
                  <c:v>29.9</c:v>
                </c:pt>
                <c:pt idx="7888">
                  <c:v>29.6</c:v>
                </c:pt>
                <c:pt idx="7889">
                  <c:v>29.080000000000002</c:v>
                </c:pt>
                <c:pt idx="7890">
                  <c:v>27.8</c:v>
                </c:pt>
                <c:pt idx="7891">
                  <c:v>27.880000000000003</c:v>
                </c:pt>
                <c:pt idx="7892">
                  <c:v>28.4</c:v>
                </c:pt>
                <c:pt idx="7893">
                  <c:v>27.320000000000004</c:v>
                </c:pt>
                <c:pt idx="7894">
                  <c:v>27.540000000000003</c:v>
                </c:pt>
                <c:pt idx="7895">
                  <c:v>27.76</c:v>
                </c:pt>
                <c:pt idx="7896">
                  <c:v>27.48</c:v>
                </c:pt>
                <c:pt idx="7897">
                  <c:v>26.880000000000003</c:v>
                </c:pt>
                <c:pt idx="7898">
                  <c:v>26.240000000000002</c:v>
                </c:pt>
                <c:pt idx="7899">
                  <c:v>26.659999999999997</c:v>
                </c:pt>
                <c:pt idx="7900">
                  <c:v>26.8</c:v>
                </c:pt>
                <c:pt idx="7901">
                  <c:v>26.860000000000003</c:v>
                </c:pt>
                <c:pt idx="7902">
                  <c:v>26.459999999999997</c:v>
                </c:pt>
                <c:pt idx="7903">
                  <c:v>25.639999999999997</c:v>
                </c:pt>
                <c:pt idx="7904">
                  <c:v>24.68</c:v>
                </c:pt>
                <c:pt idx="7905">
                  <c:v>23.560000000000002</c:v>
                </c:pt>
                <c:pt idx="7906">
                  <c:v>24.04</c:v>
                </c:pt>
                <c:pt idx="7907">
                  <c:v>24.520000000000003</c:v>
                </c:pt>
                <c:pt idx="7908">
                  <c:v>25.04</c:v>
                </c:pt>
                <c:pt idx="7909">
                  <c:v>25.5</c:v>
                </c:pt>
                <c:pt idx="7910">
                  <c:v>23.9</c:v>
                </c:pt>
                <c:pt idx="7911">
                  <c:v>22.76</c:v>
                </c:pt>
                <c:pt idx="7912">
                  <c:v>22.840000000000003</c:v>
                </c:pt>
                <c:pt idx="7913">
                  <c:v>22.500000000000004</c:v>
                </c:pt>
                <c:pt idx="7914">
                  <c:v>22.439999999999998</c:v>
                </c:pt>
                <c:pt idx="7915">
                  <c:v>22.14</c:v>
                </c:pt>
                <c:pt idx="7916">
                  <c:v>22.220000000000006</c:v>
                </c:pt>
                <c:pt idx="7917">
                  <c:v>22.220000000000002</c:v>
                </c:pt>
                <c:pt idx="7918">
                  <c:v>22.32</c:v>
                </c:pt>
                <c:pt idx="7919">
                  <c:v>20.96</c:v>
                </c:pt>
                <c:pt idx="7920">
                  <c:v>21.44</c:v>
                </c:pt>
                <c:pt idx="7921">
                  <c:v>22.02</c:v>
                </c:pt>
                <c:pt idx="7922">
                  <c:v>23.04</c:v>
                </c:pt>
                <c:pt idx="7923">
                  <c:v>23.74</c:v>
                </c:pt>
                <c:pt idx="7924">
                  <c:v>23.720000000000006</c:v>
                </c:pt>
                <c:pt idx="7925">
                  <c:v>23.840000000000003</c:v>
                </c:pt>
                <c:pt idx="7926">
                  <c:v>23.8</c:v>
                </c:pt>
                <c:pt idx="7927">
                  <c:v>24.14</c:v>
                </c:pt>
                <c:pt idx="7928">
                  <c:v>24.02</c:v>
                </c:pt>
                <c:pt idx="7929">
                  <c:v>24.419999999999998</c:v>
                </c:pt>
                <c:pt idx="7930">
                  <c:v>24.439999999999998</c:v>
                </c:pt>
                <c:pt idx="7931">
                  <c:v>24.22</c:v>
                </c:pt>
                <c:pt idx="7932">
                  <c:v>24.42</c:v>
                </c:pt>
                <c:pt idx="7933">
                  <c:v>24.16</c:v>
                </c:pt>
                <c:pt idx="7934">
                  <c:v>23.64</c:v>
                </c:pt>
                <c:pt idx="7935">
                  <c:v>22.6</c:v>
                </c:pt>
                <c:pt idx="7936">
                  <c:v>22.5</c:v>
                </c:pt>
                <c:pt idx="7937">
                  <c:v>23.3</c:v>
                </c:pt>
                <c:pt idx="7938">
                  <c:v>23.52</c:v>
                </c:pt>
                <c:pt idx="7939">
                  <c:v>23.919999999999998</c:v>
                </c:pt>
                <c:pt idx="7940">
                  <c:v>24.08</c:v>
                </c:pt>
                <c:pt idx="7941">
                  <c:v>23.66</c:v>
                </c:pt>
                <c:pt idx="7942">
                  <c:v>23.439999999999998</c:v>
                </c:pt>
                <c:pt idx="7943">
                  <c:v>23.7</c:v>
                </c:pt>
                <c:pt idx="7944">
                  <c:v>22.9</c:v>
                </c:pt>
                <c:pt idx="7954">
                  <c:v>22.55</c:v>
                </c:pt>
                <c:pt idx="7955">
                  <c:v>22.080000000000002</c:v>
                </c:pt>
                <c:pt idx="7956">
                  <c:v>21.579999999999995</c:v>
                </c:pt>
                <c:pt idx="7957">
                  <c:v>21.160000000000004</c:v>
                </c:pt>
                <c:pt idx="7958">
                  <c:v>21.28</c:v>
                </c:pt>
                <c:pt idx="7959">
                  <c:v>21.220000000000002</c:v>
                </c:pt>
                <c:pt idx="7960">
                  <c:v>21.3</c:v>
                </c:pt>
                <c:pt idx="7961">
                  <c:v>20.68</c:v>
                </c:pt>
                <c:pt idx="7962">
                  <c:v>19.740000000000002</c:v>
                </c:pt>
                <c:pt idx="7963">
                  <c:v>19.66</c:v>
                </c:pt>
                <c:pt idx="7964">
                  <c:v>19.54</c:v>
                </c:pt>
                <c:pt idx="7965">
                  <c:v>19.64</c:v>
                </c:pt>
                <c:pt idx="7966">
                  <c:v>19.46</c:v>
                </c:pt>
                <c:pt idx="7967">
                  <c:v>19.48</c:v>
                </c:pt>
                <c:pt idx="7968">
                  <c:v>18.48</c:v>
                </c:pt>
                <c:pt idx="7969">
                  <c:v>18.759999999999998</c:v>
                </c:pt>
                <c:pt idx="7970">
                  <c:v>19.78</c:v>
                </c:pt>
                <c:pt idx="7971">
                  <c:v>20.96</c:v>
                </c:pt>
                <c:pt idx="7972">
                  <c:v>20.7</c:v>
                </c:pt>
                <c:pt idx="7973">
                  <c:v>20.360000000000003</c:v>
                </c:pt>
                <c:pt idx="7974">
                  <c:v>19.380000000000003</c:v>
                </c:pt>
                <c:pt idx="7975">
                  <c:v>18.62</c:v>
                </c:pt>
                <c:pt idx="7976">
                  <c:v>18.899999999999999</c:v>
                </c:pt>
                <c:pt idx="7977">
                  <c:v>18.240000000000002</c:v>
                </c:pt>
                <c:pt idx="7978">
                  <c:v>17.660000000000004</c:v>
                </c:pt>
                <c:pt idx="7979">
                  <c:v>17.760000000000002</c:v>
                </c:pt>
                <c:pt idx="7980">
                  <c:v>18.02</c:v>
                </c:pt>
                <c:pt idx="7981">
                  <c:v>18.399999999999999</c:v>
                </c:pt>
                <c:pt idx="7982">
                  <c:v>19.059999999999999</c:v>
                </c:pt>
                <c:pt idx="7983">
                  <c:v>19.399999999999999</c:v>
                </c:pt>
                <c:pt idx="7984">
                  <c:v>19.100000000000001</c:v>
                </c:pt>
                <c:pt idx="7985">
                  <c:v>19.62</c:v>
                </c:pt>
                <c:pt idx="7986">
                  <c:v>19.079999999999998</c:v>
                </c:pt>
                <c:pt idx="7987">
                  <c:v>19.100000000000001</c:v>
                </c:pt>
                <c:pt idx="7988">
                  <c:v>18.740000000000002</c:v>
                </c:pt>
                <c:pt idx="7989">
                  <c:v>18.22</c:v>
                </c:pt>
                <c:pt idx="7990">
                  <c:v>17.36</c:v>
                </c:pt>
                <c:pt idx="7991">
                  <c:v>16.46</c:v>
                </c:pt>
                <c:pt idx="7992">
                  <c:v>15.080000000000002</c:v>
                </c:pt>
                <c:pt idx="7993">
                  <c:v>14.3</c:v>
                </c:pt>
                <c:pt idx="7994">
                  <c:v>14.76</c:v>
                </c:pt>
                <c:pt idx="7995">
                  <c:v>14.12</c:v>
                </c:pt>
                <c:pt idx="7996">
                  <c:v>14.34</c:v>
                </c:pt>
                <c:pt idx="7997">
                  <c:v>15.38</c:v>
                </c:pt>
                <c:pt idx="7998">
                  <c:v>16.259999999999998</c:v>
                </c:pt>
                <c:pt idx="7999">
                  <c:v>15.999999999999996</c:v>
                </c:pt>
                <c:pt idx="8000">
                  <c:v>15.8</c:v>
                </c:pt>
                <c:pt idx="8001">
                  <c:v>15.419999999999998</c:v>
                </c:pt>
                <c:pt idx="8002">
                  <c:v>14.88</c:v>
                </c:pt>
                <c:pt idx="8003">
                  <c:v>15.280000000000001</c:v>
                </c:pt>
                <c:pt idx="8004">
                  <c:v>16</c:v>
                </c:pt>
                <c:pt idx="8005">
                  <c:v>15.459999999999999</c:v>
                </c:pt>
                <c:pt idx="8006">
                  <c:v>15.26</c:v>
                </c:pt>
                <c:pt idx="8007">
                  <c:v>14.919999999999998</c:v>
                </c:pt>
                <c:pt idx="8008">
                  <c:v>14.620000000000001</c:v>
                </c:pt>
                <c:pt idx="8009">
                  <c:v>14.76</c:v>
                </c:pt>
                <c:pt idx="8010">
                  <c:v>15.48</c:v>
                </c:pt>
                <c:pt idx="8011">
                  <c:v>15.36</c:v>
                </c:pt>
                <c:pt idx="8012">
                  <c:v>14.940000000000001</c:v>
                </c:pt>
                <c:pt idx="8013">
                  <c:v>14.579999999999998</c:v>
                </c:pt>
                <c:pt idx="8014">
                  <c:v>13.439999999999998</c:v>
                </c:pt>
                <c:pt idx="8015">
                  <c:v>13.959999999999999</c:v>
                </c:pt>
                <c:pt idx="8016">
                  <c:v>13.6</c:v>
                </c:pt>
                <c:pt idx="8017">
                  <c:v>14.3</c:v>
                </c:pt>
                <c:pt idx="8018">
                  <c:v>13.580000000000002</c:v>
                </c:pt>
                <c:pt idx="8019">
                  <c:v>13.7</c:v>
                </c:pt>
                <c:pt idx="8020">
                  <c:v>14.38</c:v>
                </c:pt>
                <c:pt idx="8021">
                  <c:v>14.26</c:v>
                </c:pt>
                <c:pt idx="8022">
                  <c:v>15.64</c:v>
                </c:pt>
                <c:pt idx="8023">
                  <c:v>16.080000000000002</c:v>
                </c:pt>
                <c:pt idx="8024">
                  <c:v>15.939999999999998</c:v>
                </c:pt>
                <c:pt idx="8025">
                  <c:v>16.14</c:v>
                </c:pt>
                <c:pt idx="8026">
                  <c:v>16.02</c:v>
                </c:pt>
                <c:pt idx="8027">
                  <c:v>16.059999999999999</c:v>
                </c:pt>
                <c:pt idx="8028">
                  <c:v>15.88</c:v>
                </c:pt>
                <c:pt idx="8029">
                  <c:v>15.780000000000001</c:v>
                </c:pt>
                <c:pt idx="8030">
                  <c:v>15.940000000000001</c:v>
                </c:pt>
                <c:pt idx="8031">
                  <c:v>15.819999999999999</c:v>
                </c:pt>
                <c:pt idx="8032">
                  <c:v>15.059999999999999</c:v>
                </c:pt>
                <c:pt idx="8033">
                  <c:v>15.379999999999999</c:v>
                </c:pt>
                <c:pt idx="8034">
                  <c:v>15.059999999999999</c:v>
                </c:pt>
                <c:pt idx="8035">
                  <c:v>15.479999999999999</c:v>
                </c:pt>
                <c:pt idx="8036">
                  <c:v>15.84</c:v>
                </c:pt>
                <c:pt idx="8037">
                  <c:v>15.86</c:v>
                </c:pt>
                <c:pt idx="8038">
                  <c:v>15.62</c:v>
                </c:pt>
                <c:pt idx="8039">
                  <c:v>15.64</c:v>
                </c:pt>
                <c:pt idx="8040">
                  <c:v>15.6</c:v>
                </c:pt>
                <c:pt idx="8041">
                  <c:v>15.62</c:v>
                </c:pt>
                <c:pt idx="8042">
                  <c:v>15.780000000000001</c:v>
                </c:pt>
                <c:pt idx="8043">
                  <c:v>14.940000000000001</c:v>
                </c:pt>
                <c:pt idx="8044">
                  <c:v>15.219999999999999</c:v>
                </c:pt>
                <c:pt idx="8045">
                  <c:v>15.059999999999999</c:v>
                </c:pt>
                <c:pt idx="8046">
                  <c:v>15.52</c:v>
                </c:pt>
                <c:pt idx="8047">
                  <c:v>15.76</c:v>
                </c:pt>
                <c:pt idx="8048">
                  <c:v>16.520000000000003</c:v>
                </c:pt>
                <c:pt idx="8049">
                  <c:v>17.100000000000001</c:v>
                </c:pt>
                <c:pt idx="8050">
                  <c:v>16.600000000000001</c:v>
                </c:pt>
                <c:pt idx="8051">
                  <c:v>16.04</c:v>
                </c:pt>
                <c:pt idx="8052">
                  <c:v>16.46</c:v>
                </c:pt>
                <c:pt idx="8053">
                  <c:v>17.100000000000001</c:v>
                </c:pt>
                <c:pt idx="8054">
                  <c:v>17.72</c:v>
                </c:pt>
                <c:pt idx="8055">
                  <c:v>16.54</c:v>
                </c:pt>
                <c:pt idx="8056">
                  <c:v>16.7</c:v>
                </c:pt>
                <c:pt idx="8057">
                  <c:v>16.740000000000002</c:v>
                </c:pt>
                <c:pt idx="8058">
                  <c:v>16.119999999999997</c:v>
                </c:pt>
                <c:pt idx="8059">
                  <c:v>16.259999999999998</c:v>
                </c:pt>
                <c:pt idx="8060">
                  <c:v>16.54</c:v>
                </c:pt>
                <c:pt idx="8061">
                  <c:v>17.14</c:v>
                </c:pt>
                <c:pt idx="8062">
                  <c:v>16.82</c:v>
                </c:pt>
                <c:pt idx="8063">
                  <c:v>17.28</c:v>
                </c:pt>
                <c:pt idx="8064">
                  <c:v>17.559999999999999</c:v>
                </c:pt>
                <c:pt idx="8065">
                  <c:v>18.5</c:v>
                </c:pt>
                <c:pt idx="8066">
                  <c:v>18.88</c:v>
                </c:pt>
                <c:pt idx="8067">
                  <c:v>19.059999999999999</c:v>
                </c:pt>
                <c:pt idx="8068">
                  <c:v>18.420000000000002</c:v>
                </c:pt>
                <c:pt idx="8069">
                  <c:v>19.119999999999997</c:v>
                </c:pt>
                <c:pt idx="8070">
                  <c:v>18.88</c:v>
                </c:pt>
                <c:pt idx="8071">
                  <c:v>18.399999999999999</c:v>
                </c:pt>
                <c:pt idx="8072">
                  <c:v>18.240000000000002</c:v>
                </c:pt>
                <c:pt idx="8073">
                  <c:v>18.259999999999998</c:v>
                </c:pt>
                <c:pt idx="8074">
                  <c:v>18.28</c:v>
                </c:pt>
                <c:pt idx="8075">
                  <c:v>19.259999999999998</c:v>
                </c:pt>
                <c:pt idx="8076">
                  <c:v>23.340000000000003</c:v>
                </c:pt>
                <c:pt idx="8077">
                  <c:v>22.82</c:v>
                </c:pt>
                <c:pt idx="8078">
                  <c:v>22.52</c:v>
                </c:pt>
                <c:pt idx="8079">
                  <c:v>22.64</c:v>
                </c:pt>
                <c:pt idx="8080">
                  <c:v>22.02</c:v>
                </c:pt>
                <c:pt idx="8081">
                  <c:v>21.419999999999998</c:v>
                </c:pt>
                <c:pt idx="8082">
                  <c:v>22.959999999999997</c:v>
                </c:pt>
                <c:pt idx="8083">
                  <c:v>23.720000000000006</c:v>
                </c:pt>
                <c:pt idx="8084">
                  <c:v>23.560000000000002</c:v>
                </c:pt>
                <c:pt idx="8085">
                  <c:v>24.28</c:v>
                </c:pt>
                <c:pt idx="8086">
                  <c:v>28.22</c:v>
                </c:pt>
                <c:pt idx="8087">
                  <c:v>29.439999999999998</c:v>
                </c:pt>
                <c:pt idx="8088">
                  <c:v>27.839999999999996</c:v>
                </c:pt>
                <c:pt idx="8089">
                  <c:v>28.02</c:v>
                </c:pt>
                <c:pt idx="8090">
                  <c:v>28.240000000000002</c:v>
                </c:pt>
                <c:pt idx="8091">
                  <c:v>27.96</c:v>
                </c:pt>
                <c:pt idx="8092">
                  <c:v>28.28</c:v>
                </c:pt>
                <c:pt idx="8093">
                  <c:v>28.639999999999997</c:v>
                </c:pt>
                <c:pt idx="8094">
                  <c:v>28.3</c:v>
                </c:pt>
                <c:pt idx="8095">
                  <c:v>28.119999999999997</c:v>
                </c:pt>
                <c:pt idx="8096">
                  <c:v>28.3</c:v>
                </c:pt>
                <c:pt idx="8097">
                  <c:v>28.020000000000003</c:v>
                </c:pt>
                <c:pt idx="8098">
                  <c:v>28.5</c:v>
                </c:pt>
                <c:pt idx="8099">
                  <c:v>27.98</c:v>
                </c:pt>
                <c:pt idx="8100">
                  <c:v>28.7</c:v>
                </c:pt>
                <c:pt idx="8101">
                  <c:v>29.339999999999996</c:v>
                </c:pt>
                <c:pt idx="8102">
                  <c:v>30.040000000000003</c:v>
                </c:pt>
                <c:pt idx="8103">
                  <c:v>28.879999999999995</c:v>
                </c:pt>
                <c:pt idx="8104">
                  <c:v>28.659999999999997</c:v>
                </c:pt>
                <c:pt idx="8105">
                  <c:v>30</c:v>
                </c:pt>
                <c:pt idx="8106">
                  <c:v>28.740000000000002</c:v>
                </c:pt>
                <c:pt idx="8107">
                  <c:v>28.04</c:v>
                </c:pt>
                <c:pt idx="8108">
                  <c:v>27.619999999999997</c:v>
                </c:pt>
                <c:pt idx="8109">
                  <c:v>29.080000000000002</c:v>
                </c:pt>
                <c:pt idx="8110">
                  <c:v>30.119999999999997</c:v>
                </c:pt>
                <c:pt idx="8111">
                  <c:v>28.4</c:v>
                </c:pt>
                <c:pt idx="8112">
                  <c:v>26.9</c:v>
                </c:pt>
                <c:pt idx="8113">
                  <c:v>25.96</c:v>
                </c:pt>
                <c:pt idx="8114">
                  <c:v>26.1</c:v>
                </c:pt>
                <c:pt idx="8115">
                  <c:v>25.76</c:v>
                </c:pt>
                <c:pt idx="8116">
                  <c:v>26.3</c:v>
                </c:pt>
                <c:pt idx="8117">
                  <c:v>25.500000000000004</c:v>
                </c:pt>
                <c:pt idx="8118">
                  <c:v>25.44</c:v>
                </c:pt>
                <c:pt idx="8119">
                  <c:v>26.1</c:v>
                </c:pt>
                <c:pt idx="8120">
                  <c:v>26.9</c:v>
                </c:pt>
                <c:pt idx="8121">
                  <c:v>27.18</c:v>
                </c:pt>
                <c:pt idx="8122">
                  <c:v>26.060000000000002</c:v>
                </c:pt>
                <c:pt idx="8123">
                  <c:v>26.580000000000002</c:v>
                </c:pt>
                <c:pt idx="8124">
                  <c:v>26.3</c:v>
                </c:pt>
                <c:pt idx="8125">
                  <c:v>26.339999999999996</c:v>
                </c:pt>
                <c:pt idx="8126">
                  <c:v>26.52</c:v>
                </c:pt>
                <c:pt idx="8127">
                  <c:v>27.22</c:v>
                </c:pt>
                <c:pt idx="8128">
                  <c:v>27.559999999999995</c:v>
                </c:pt>
                <c:pt idx="8129">
                  <c:v>26.580000000000002</c:v>
                </c:pt>
                <c:pt idx="8130">
                  <c:v>27.439999999999998</c:v>
                </c:pt>
                <c:pt idx="8131">
                  <c:v>26.76</c:v>
                </c:pt>
                <c:pt idx="8132">
                  <c:v>26.939999999999998</c:v>
                </c:pt>
                <c:pt idx="8133">
                  <c:v>26.380000000000003</c:v>
                </c:pt>
                <c:pt idx="8134">
                  <c:v>27.159999999999997</c:v>
                </c:pt>
                <c:pt idx="8135">
                  <c:v>28.2</c:v>
                </c:pt>
                <c:pt idx="8136">
                  <c:v>28.080000000000002</c:v>
                </c:pt>
                <c:pt idx="8137">
                  <c:v>27.820000000000004</c:v>
                </c:pt>
                <c:pt idx="8138">
                  <c:v>28.24</c:v>
                </c:pt>
                <c:pt idx="8139">
                  <c:v>27.8</c:v>
                </c:pt>
                <c:pt idx="8140">
                  <c:v>28.28</c:v>
                </c:pt>
                <c:pt idx="8141">
                  <c:v>29.3</c:v>
                </c:pt>
                <c:pt idx="8142">
                  <c:v>28.080000000000002</c:v>
                </c:pt>
                <c:pt idx="8143">
                  <c:v>27.839999999999996</c:v>
                </c:pt>
                <c:pt idx="8144">
                  <c:v>28.04</c:v>
                </c:pt>
                <c:pt idx="8145">
                  <c:v>28.559999999999995</c:v>
                </c:pt>
                <c:pt idx="8146">
                  <c:v>28.639999999999997</c:v>
                </c:pt>
                <c:pt idx="8147">
                  <c:v>29.52</c:v>
                </c:pt>
                <c:pt idx="8148">
                  <c:v>29.639999999999997</c:v>
                </c:pt>
                <c:pt idx="8149">
                  <c:v>29.72</c:v>
                </c:pt>
                <c:pt idx="8150">
                  <c:v>29.860000000000003</c:v>
                </c:pt>
                <c:pt idx="8151">
                  <c:v>29.660000000000004</c:v>
                </c:pt>
                <c:pt idx="8152">
                  <c:v>28.5</c:v>
                </c:pt>
                <c:pt idx="8153">
                  <c:v>28.419999999999998</c:v>
                </c:pt>
                <c:pt idx="8154">
                  <c:v>28.639999999999997</c:v>
                </c:pt>
                <c:pt idx="8155">
                  <c:v>29.120000000000005</c:v>
                </c:pt>
                <c:pt idx="8156">
                  <c:v>31.519999999999992</c:v>
                </c:pt>
                <c:pt idx="8157">
                  <c:v>30.78</c:v>
                </c:pt>
                <c:pt idx="8158">
                  <c:v>30.72</c:v>
                </c:pt>
                <c:pt idx="8159">
                  <c:v>31.32</c:v>
                </c:pt>
                <c:pt idx="8160">
                  <c:v>31.4</c:v>
                </c:pt>
                <c:pt idx="8161">
                  <c:v>31.379999999999995</c:v>
                </c:pt>
                <c:pt idx="8162">
                  <c:v>30.919999999999998</c:v>
                </c:pt>
                <c:pt idx="8163">
                  <c:v>29.82</c:v>
                </c:pt>
                <c:pt idx="8164">
                  <c:v>31.54</c:v>
                </c:pt>
                <c:pt idx="8165">
                  <c:v>36.720000000000006</c:v>
                </c:pt>
                <c:pt idx="8166">
                  <c:v>37.660000000000004</c:v>
                </c:pt>
                <c:pt idx="8167">
                  <c:v>35.479999999999997</c:v>
                </c:pt>
                <c:pt idx="8168">
                  <c:v>33.119999999999997</c:v>
                </c:pt>
                <c:pt idx="8169">
                  <c:v>31.46</c:v>
                </c:pt>
                <c:pt idx="8170">
                  <c:v>31.76</c:v>
                </c:pt>
                <c:pt idx="8171">
                  <c:v>31.28</c:v>
                </c:pt>
                <c:pt idx="8172">
                  <c:v>30.439999999999998</c:v>
                </c:pt>
                <c:pt idx="8173">
                  <c:v>29.419999999999998</c:v>
                </c:pt>
                <c:pt idx="8174">
                  <c:v>28.080000000000002</c:v>
                </c:pt>
                <c:pt idx="8175">
                  <c:v>28.159999999999997</c:v>
                </c:pt>
                <c:pt idx="8176">
                  <c:v>26.98</c:v>
                </c:pt>
                <c:pt idx="8177">
                  <c:v>24.72</c:v>
                </c:pt>
                <c:pt idx="8178">
                  <c:v>24.520000000000003</c:v>
                </c:pt>
                <c:pt idx="8179">
                  <c:v>24.2</c:v>
                </c:pt>
                <c:pt idx="8180">
                  <c:v>23.979999999999997</c:v>
                </c:pt>
                <c:pt idx="8181">
                  <c:v>23.699999999999996</c:v>
                </c:pt>
                <c:pt idx="8182">
                  <c:v>22.6</c:v>
                </c:pt>
                <c:pt idx="8183">
                  <c:v>22.380000000000003</c:v>
                </c:pt>
                <c:pt idx="8184">
                  <c:v>21.16</c:v>
                </c:pt>
                <c:pt idx="8185">
                  <c:v>20.259999999999998</c:v>
                </c:pt>
                <c:pt idx="8186">
                  <c:v>19.399999999999999</c:v>
                </c:pt>
                <c:pt idx="8187">
                  <c:v>19.34</c:v>
                </c:pt>
                <c:pt idx="8188">
                  <c:v>19.260000000000002</c:v>
                </c:pt>
                <c:pt idx="8189">
                  <c:v>18.059999999999995</c:v>
                </c:pt>
                <c:pt idx="8190">
                  <c:v>18.82</c:v>
                </c:pt>
                <c:pt idx="8191">
                  <c:v>18.580000000000002</c:v>
                </c:pt>
                <c:pt idx="8192">
                  <c:v>18.46</c:v>
                </c:pt>
                <c:pt idx="8193">
                  <c:v>18.16</c:v>
                </c:pt>
                <c:pt idx="8194">
                  <c:v>17.999999999999996</c:v>
                </c:pt>
                <c:pt idx="8195">
                  <c:v>18.68</c:v>
                </c:pt>
                <c:pt idx="8196">
                  <c:v>19.98</c:v>
                </c:pt>
                <c:pt idx="8197">
                  <c:v>19.860000000000003</c:v>
                </c:pt>
                <c:pt idx="8198">
                  <c:v>19.7</c:v>
                </c:pt>
                <c:pt idx="8199">
                  <c:v>19.880000000000003</c:v>
                </c:pt>
                <c:pt idx="8200">
                  <c:v>19.940000000000001</c:v>
                </c:pt>
                <c:pt idx="8201">
                  <c:v>19.600000000000001</c:v>
                </c:pt>
                <c:pt idx="8202">
                  <c:v>19.560000000000002</c:v>
                </c:pt>
                <c:pt idx="8203">
                  <c:v>20.119999999999997</c:v>
                </c:pt>
                <c:pt idx="8204">
                  <c:v>20.8</c:v>
                </c:pt>
                <c:pt idx="8205">
                  <c:v>20.46</c:v>
                </c:pt>
                <c:pt idx="8206">
                  <c:v>21.380000000000003</c:v>
                </c:pt>
                <c:pt idx="8207">
                  <c:v>21.660000000000004</c:v>
                </c:pt>
                <c:pt idx="8208">
                  <c:v>20.399999999999999</c:v>
                </c:pt>
                <c:pt idx="8209">
                  <c:v>20.7</c:v>
                </c:pt>
                <c:pt idx="8210">
                  <c:v>20.279999999999998</c:v>
                </c:pt>
                <c:pt idx="8211">
                  <c:v>19.32</c:v>
                </c:pt>
                <c:pt idx="8212">
                  <c:v>17.860000000000003</c:v>
                </c:pt>
                <c:pt idx="8213">
                  <c:v>17.559999999999999</c:v>
                </c:pt>
                <c:pt idx="8214">
                  <c:v>18.279999999999998</c:v>
                </c:pt>
                <c:pt idx="8215">
                  <c:v>18.98</c:v>
                </c:pt>
                <c:pt idx="8216">
                  <c:v>20.759999999999998</c:v>
                </c:pt>
                <c:pt idx="8217">
                  <c:v>21.7</c:v>
                </c:pt>
                <c:pt idx="8218">
                  <c:v>22.439999999999998</c:v>
                </c:pt>
                <c:pt idx="8219">
                  <c:v>22.68</c:v>
                </c:pt>
                <c:pt idx="8220">
                  <c:v>22.8</c:v>
                </c:pt>
                <c:pt idx="8221">
                  <c:v>23.419999999999998</c:v>
                </c:pt>
                <c:pt idx="8222">
                  <c:v>23.2</c:v>
                </c:pt>
                <c:pt idx="8223">
                  <c:v>22.54</c:v>
                </c:pt>
                <c:pt idx="8224">
                  <c:v>22.139999999999997</c:v>
                </c:pt>
                <c:pt idx="8225">
                  <c:v>21.720000000000002</c:v>
                </c:pt>
                <c:pt idx="8226">
                  <c:v>21.859999999999996</c:v>
                </c:pt>
                <c:pt idx="8227">
                  <c:v>21.640000000000004</c:v>
                </c:pt>
                <c:pt idx="8228">
                  <c:v>21.52</c:v>
                </c:pt>
                <c:pt idx="8229">
                  <c:v>21.060000000000002</c:v>
                </c:pt>
                <c:pt idx="8230">
                  <c:v>21.379999999999995</c:v>
                </c:pt>
                <c:pt idx="8231">
                  <c:v>21.300000000000004</c:v>
                </c:pt>
                <c:pt idx="8232">
                  <c:v>20.160000000000004</c:v>
                </c:pt>
                <c:pt idx="8233">
                  <c:v>20.560000000000002</c:v>
                </c:pt>
                <c:pt idx="8234">
                  <c:v>20.64</c:v>
                </c:pt>
                <c:pt idx="8235">
                  <c:v>20.860000000000003</c:v>
                </c:pt>
                <c:pt idx="8236">
                  <c:v>21.48</c:v>
                </c:pt>
                <c:pt idx="8237">
                  <c:v>21.359999999999996</c:v>
                </c:pt>
                <c:pt idx="8238">
                  <c:v>21.199999999999996</c:v>
                </c:pt>
                <c:pt idx="8239">
                  <c:v>22.1</c:v>
                </c:pt>
                <c:pt idx="8240">
                  <c:v>21.62</c:v>
                </c:pt>
                <c:pt idx="8241">
                  <c:v>21.919999999999998</c:v>
                </c:pt>
                <c:pt idx="8242">
                  <c:v>21.759999999999998</c:v>
                </c:pt>
                <c:pt idx="8243">
                  <c:v>21.4</c:v>
                </c:pt>
                <c:pt idx="8244">
                  <c:v>21.359999999999996</c:v>
                </c:pt>
                <c:pt idx="8245">
                  <c:v>21.64</c:v>
                </c:pt>
                <c:pt idx="8246">
                  <c:v>21.339999999999996</c:v>
                </c:pt>
                <c:pt idx="8247">
                  <c:v>21.02</c:v>
                </c:pt>
                <c:pt idx="8248">
                  <c:v>20.12</c:v>
                </c:pt>
                <c:pt idx="8249">
                  <c:v>19.64</c:v>
                </c:pt>
                <c:pt idx="8250">
                  <c:v>19.54</c:v>
                </c:pt>
                <c:pt idx="8251">
                  <c:v>18.560000000000002</c:v>
                </c:pt>
                <c:pt idx="8252">
                  <c:v>18.260000000000002</c:v>
                </c:pt>
                <c:pt idx="8253">
                  <c:v>17.759999999999998</c:v>
                </c:pt>
                <c:pt idx="8254">
                  <c:v>16.600000000000001</c:v>
                </c:pt>
                <c:pt idx="8255">
                  <c:v>15.9</c:v>
                </c:pt>
                <c:pt idx="8256">
                  <c:v>16.12</c:v>
                </c:pt>
                <c:pt idx="8257">
                  <c:v>15.920000000000002</c:v>
                </c:pt>
                <c:pt idx="8258">
                  <c:v>15.86</c:v>
                </c:pt>
                <c:pt idx="8259">
                  <c:v>16.439999999999998</c:v>
                </c:pt>
                <c:pt idx="8260">
                  <c:v>16.839999999999996</c:v>
                </c:pt>
                <c:pt idx="8261">
                  <c:v>16.36</c:v>
                </c:pt>
                <c:pt idx="8262">
                  <c:v>16.740000000000002</c:v>
                </c:pt>
                <c:pt idx="8263">
                  <c:v>17.2</c:v>
                </c:pt>
                <c:pt idx="8264">
                  <c:v>17.260000000000002</c:v>
                </c:pt>
                <c:pt idx="8265">
                  <c:v>18.16</c:v>
                </c:pt>
                <c:pt idx="8266">
                  <c:v>17.940000000000001</c:v>
                </c:pt>
                <c:pt idx="8267">
                  <c:v>18.360000000000003</c:v>
                </c:pt>
                <c:pt idx="8268">
                  <c:v>19.16</c:v>
                </c:pt>
                <c:pt idx="8269">
                  <c:v>18.600000000000001</c:v>
                </c:pt>
                <c:pt idx="8270">
                  <c:v>19.239999999999998</c:v>
                </c:pt>
                <c:pt idx="8271">
                  <c:v>19.259999999999998</c:v>
                </c:pt>
                <c:pt idx="8272">
                  <c:v>19.580000000000002</c:v>
                </c:pt>
                <c:pt idx="8273">
                  <c:v>19.46</c:v>
                </c:pt>
                <c:pt idx="8274">
                  <c:v>19.739999999999998</c:v>
                </c:pt>
                <c:pt idx="8275">
                  <c:v>19.04</c:v>
                </c:pt>
                <c:pt idx="8276">
                  <c:v>18.2</c:v>
                </c:pt>
                <c:pt idx="8277">
                  <c:v>18.579999999999998</c:v>
                </c:pt>
                <c:pt idx="8278">
                  <c:v>18.32</c:v>
                </c:pt>
                <c:pt idx="8279">
                  <c:v>17.259999999999998</c:v>
                </c:pt>
                <c:pt idx="8280">
                  <c:v>17.48</c:v>
                </c:pt>
                <c:pt idx="8281">
                  <c:v>18.479999999999997</c:v>
                </c:pt>
                <c:pt idx="8282">
                  <c:v>18.7</c:v>
                </c:pt>
                <c:pt idx="8283">
                  <c:v>18.660000000000004</c:v>
                </c:pt>
                <c:pt idx="8284">
                  <c:v>18.559999999999999</c:v>
                </c:pt>
                <c:pt idx="8285">
                  <c:v>16.82</c:v>
                </c:pt>
                <c:pt idx="8286">
                  <c:v>15.98</c:v>
                </c:pt>
                <c:pt idx="8287">
                  <c:v>15.66</c:v>
                </c:pt>
                <c:pt idx="8288">
                  <c:v>16.18</c:v>
                </c:pt>
                <c:pt idx="8289">
                  <c:v>17.619999999999997</c:v>
                </c:pt>
                <c:pt idx="8290">
                  <c:v>18.04</c:v>
                </c:pt>
                <c:pt idx="8291">
                  <c:v>17.84</c:v>
                </c:pt>
                <c:pt idx="8292">
                  <c:v>18.059999999999999</c:v>
                </c:pt>
                <c:pt idx="8293">
                  <c:v>18.580000000000002</c:v>
                </c:pt>
                <c:pt idx="8294">
                  <c:v>18.32</c:v>
                </c:pt>
                <c:pt idx="8295">
                  <c:v>17.619999999999997</c:v>
                </c:pt>
                <c:pt idx="8296">
                  <c:v>17.259999999999998</c:v>
                </c:pt>
                <c:pt idx="8297">
                  <c:v>15.680000000000001</c:v>
                </c:pt>
                <c:pt idx="8298">
                  <c:v>16.18</c:v>
                </c:pt>
                <c:pt idx="8299">
                  <c:v>17.060000000000002</c:v>
                </c:pt>
                <c:pt idx="8300">
                  <c:v>17.580000000000002</c:v>
                </c:pt>
                <c:pt idx="8301">
                  <c:v>18.459999999999997</c:v>
                </c:pt>
                <c:pt idx="8302">
                  <c:v>18.920000000000002</c:v>
                </c:pt>
                <c:pt idx="8303">
                  <c:v>19.28</c:v>
                </c:pt>
                <c:pt idx="8304">
                  <c:v>19.7</c:v>
                </c:pt>
                <c:pt idx="8305">
                  <c:v>19.54</c:v>
                </c:pt>
                <c:pt idx="8306">
                  <c:v>19.66</c:v>
                </c:pt>
                <c:pt idx="8307">
                  <c:v>20.94</c:v>
                </c:pt>
                <c:pt idx="8308">
                  <c:v>21.82</c:v>
                </c:pt>
                <c:pt idx="8309">
                  <c:v>21.080000000000002</c:v>
                </c:pt>
                <c:pt idx="8310">
                  <c:v>22.439999999999998</c:v>
                </c:pt>
                <c:pt idx="8311">
                  <c:v>23.3</c:v>
                </c:pt>
                <c:pt idx="8312">
                  <c:v>22.82</c:v>
                </c:pt>
                <c:pt idx="8313">
                  <c:v>23.68</c:v>
                </c:pt>
                <c:pt idx="8314">
                  <c:v>23.74</c:v>
                </c:pt>
                <c:pt idx="8315">
                  <c:v>23.8</c:v>
                </c:pt>
                <c:pt idx="8316">
                  <c:v>23.54</c:v>
                </c:pt>
                <c:pt idx="8317">
                  <c:v>23.84</c:v>
                </c:pt>
                <c:pt idx="8318">
                  <c:v>23.839999999999996</c:v>
                </c:pt>
                <c:pt idx="8319">
                  <c:v>23.76</c:v>
                </c:pt>
                <c:pt idx="8320">
                  <c:v>24.16</c:v>
                </c:pt>
                <c:pt idx="8321">
                  <c:v>24.220000000000002</c:v>
                </c:pt>
                <c:pt idx="8322">
                  <c:v>24.58</c:v>
                </c:pt>
                <c:pt idx="8323">
                  <c:v>25.36</c:v>
                </c:pt>
                <c:pt idx="8324">
                  <c:v>25.78</c:v>
                </c:pt>
                <c:pt idx="8325">
                  <c:v>26.120000000000005</c:v>
                </c:pt>
                <c:pt idx="8326">
                  <c:v>26.2</c:v>
                </c:pt>
                <c:pt idx="8327">
                  <c:v>26.5</c:v>
                </c:pt>
                <c:pt idx="8328">
                  <c:v>27.02</c:v>
                </c:pt>
                <c:pt idx="8329">
                  <c:v>27.4</c:v>
                </c:pt>
                <c:pt idx="8330">
                  <c:v>26.279999999999994</c:v>
                </c:pt>
                <c:pt idx="8331">
                  <c:v>27.26</c:v>
                </c:pt>
                <c:pt idx="8332">
                  <c:v>26.76</c:v>
                </c:pt>
                <c:pt idx="8333">
                  <c:v>26.52</c:v>
                </c:pt>
                <c:pt idx="8334">
                  <c:v>25.679999999999996</c:v>
                </c:pt>
                <c:pt idx="8335">
                  <c:v>25.36</c:v>
                </c:pt>
                <c:pt idx="8336">
                  <c:v>23.76</c:v>
                </c:pt>
                <c:pt idx="8337">
                  <c:v>24.119999999999997</c:v>
                </c:pt>
                <c:pt idx="8338">
                  <c:v>24.96</c:v>
                </c:pt>
                <c:pt idx="8339">
                  <c:v>25.9</c:v>
                </c:pt>
                <c:pt idx="8340">
                  <c:v>26.24</c:v>
                </c:pt>
                <c:pt idx="8341">
                  <c:v>28.26</c:v>
                </c:pt>
                <c:pt idx="8342">
                  <c:v>29.159999999999997</c:v>
                </c:pt>
                <c:pt idx="8343">
                  <c:v>29</c:v>
                </c:pt>
                <c:pt idx="8344">
                  <c:v>29.060000000000002</c:v>
                </c:pt>
                <c:pt idx="8345">
                  <c:v>27.959999999999997</c:v>
                </c:pt>
                <c:pt idx="8346">
                  <c:v>29.859999999999996</c:v>
                </c:pt>
                <c:pt idx="8347">
                  <c:v>31.54</c:v>
                </c:pt>
                <c:pt idx="8348">
                  <c:v>33.82</c:v>
                </c:pt>
                <c:pt idx="8349">
                  <c:v>34.219999999999992</c:v>
                </c:pt>
                <c:pt idx="8350">
                  <c:v>34.56</c:v>
                </c:pt>
                <c:pt idx="8351">
                  <c:v>34.959999999999994</c:v>
                </c:pt>
                <c:pt idx="8352">
                  <c:v>34.799999999999997</c:v>
                </c:pt>
                <c:pt idx="8353">
                  <c:v>35.54</c:v>
                </c:pt>
                <c:pt idx="8354">
                  <c:v>36.11999999999999</c:v>
                </c:pt>
                <c:pt idx="8355">
                  <c:v>36.459999999999994</c:v>
                </c:pt>
                <c:pt idx="8356">
                  <c:v>39.54</c:v>
                </c:pt>
                <c:pt idx="8357">
                  <c:v>41.48</c:v>
                </c:pt>
                <c:pt idx="8358">
                  <c:v>41.339999999999996</c:v>
                </c:pt>
                <c:pt idx="8359">
                  <c:v>42.379999999999995</c:v>
                </c:pt>
                <c:pt idx="8360">
                  <c:v>42.7</c:v>
                </c:pt>
                <c:pt idx="8361">
                  <c:v>41.82</c:v>
                </c:pt>
                <c:pt idx="8362">
                  <c:v>40.44</c:v>
                </c:pt>
                <c:pt idx="8363">
                  <c:v>41.120000000000005</c:v>
                </c:pt>
                <c:pt idx="8364">
                  <c:v>41.940000000000005</c:v>
                </c:pt>
                <c:pt idx="8365">
                  <c:v>44.879999999999995</c:v>
                </c:pt>
                <c:pt idx="8366">
                  <c:v>43.180000000000007</c:v>
                </c:pt>
                <c:pt idx="8367">
                  <c:v>43.660000000000004</c:v>
                </c:pt>
                <c:pt idx="8368">
                  <c:v>43.660000000000004</c:v>
                </c:pt>
                <c:pt idx="8369">
                  <c:v>43.78</c:v>
                </c:pt>
                <c:pt idx="8370">
                  <c:v>43.58</c:v>
                </c:pt>
                <c:pt idx="8371">
                  <c:v>44.959999999999994</c:v>
                </c:pt>
                <c:pt idx="8372">
                  <c:v>45.600000000000009</c:v>
                </c:pt>
                <c:pt idx="8373">
                  <c:v>44.88</c:v>
                </c:pt>
                <c:pt idx="8374">
                  <c:v>44.019999999999996</c:v>
                </c:pt>
                <c:pt idx="8375">
                  <c:v>42.6</c:v>
                </c:pt>
                <c:pt idx="8376">
                  <c:v>42.2</c:v>
                </c:pt>
                <c:pt idx="8377">
                  <c:v>42.220000000000006</c:v>
                </c:pt>
                <c:pt idx="8378">
                  <c:v>41.94</c:v>
                </c:pt>
                <c:pt idx="8379">
                  <c:v>41.6</c:v>
                </c:pt>
                <c:pt idx="8380">
                  <c:v>42.36</c:v>
                </c:pt>
                <c:pt idx="8381">
                  <c:v>42.12</c:v>
                </c:pt>
                <c:pt idx="8382">
                  <c:v>42.519999999999996</c:v>
                </c:pt>
                <c:pt idx="8383">
                  <c:v>41.620000000000005</c:v>
                </c:pt>
                <c:pt idx="8384">
                  <c:v>42.06</c:v>
                </c:pt>
                <c:pt idx="8385">
                  <c:v>42.52</c:v>
                </c:pt>
                <c:pt idx="8386">
                  <c:v>42.54</c:v>
                </c:pt>
                <c:pt idx="8387">
                  <c:v>42.1</c:v>
                </c:pt>
                <c:pt idx="8388">
                  <c:v>42.14</c:v>
                </c:pt>
                <c:pt idx="8389">
                  <c:v>41.480000000000004</c:v>
                </c:pt>
                <c:pt idx="8390">
                  <c:v>41.88</c:v>
                </c:pt>
                <c:pt idx="8391">
                  <c:v>41.46</c:v>
                </c:pt>
                <c:pt idx="8392">
                  <c:v>41.760000000000005</c:v>
                </c:pt>
                <c:pt idx="8393">
                  <c:v>42.260000000000005</c:v>
                </c:pt>
                <c:pt idx="8394">
                  <c:v>43.5</c:v>
                </c:pt>
                <c:pt idx="8395">
                  <c:v>43</c:v>
                </c:pt>
                <c:pt idx="8396">
                  <c:v>44</c:v>
                </c:pt>
                <c:pt idx="8397">
                  <c:v>44.339999999999996</c:v>
                </c:pt>
                <c:pt idx="8398">
                  <c:v>45.14</c:v>
                </c:pt>
                <c:pt idx="8399">
                  <c:v>45.180000000000007</c:v>
                </c:pt>
                <c:pt idx="8400">
                  <c:v>44</c:v>
                </c:pt>
                <c:pt idx="8401">
                  <c:v>44.22</c:v>
                </c:pt>
                <c:pt idx="8402">
                  <c:v>44.559999999999995</c:v>
                </c:pt>
                <c:pt idx="8403">
                  <c:v>45.820000000000007</c:v>
                </c:pt>
                <c:pt idx="8404">
                  <c:v>44.74</c:v>
                </c:pt>
                <c:pt idx="8405">
                  <c:v>45.48</c:v>
                </c:pt>
                <c:pt idx="8406">
                  <c:v>45.52</c:v>
                </c:pt>
                <c:pt idx="8407">
                  <c:v>45.86</c:v>
                </c:pt>
                <c:pt idx="8408">
                  <c:v>45.38</c:v>
                </c:pt>
                <c:pt idx="8409">
                  <c:v>45.379999999999995</c:v>
                </c:pt>
                <c:pt idx="8410">
                  <c:v>45.58</c:v>
                </c:pt>
                <c:pt idx="8411">
                  <c:v>44.42</c:v>
                </c:pt>
                <c:pt idx="8412">
                  <c:v>44.480000000000004</c:v>
                </c:pt>
                <c:pt idx="8413">
                  <c:v>45.08</c:v>
                </c:pt>
                <c:pt idx="8414">
                  <c:v>44.739999999999995</c:v>
                </c:pt>
                <c:pt idx="8415">
                  <c:v>44.660000000000004</c:v>
                </c:pt>
                <c:pt idx="8416">
                  <c:v>44.32</c:v>
                </c:pt>
                <c:pt idx="8417">
                  <c:v>44.260000000000005</c:v>
                </c:pt>
                <c:pt idx="8418">
                  <c:v>44.14</c:v>
                </c:pt>
                <c:pt idx="8419">
                  <c:v>43.820000000000007</c:v>
                </c:pt>
                <c:pt idx="8420">
                  <c:v>43.58</c:v>
                </c:pt>
                <c:pt idx="8421">
                  <c:v>43.94</c:v>
                </c:pt>
                <c:pt idx="8422">
                  <c:v>43.36</c:v>
                </c:pt>
                <c:pt idx="8423">
                  <c:v>43.58</c:v>
                </c:pt>
                <c:pt idx="8424">
                  <c:v>44.08</c:v>
                </c:pt>
                <c:pt idx="8425">
                  <c:v>42.52</c:v>
                </c:pt>
                <c:pt idx="8426">
                  <c:v>43.36</c:v>
                </c:pt>
                <c:pt idx="8427">
                  <c:v>42.7</c:v>
                </c:pt>
                <c:pt idx="8428">
                  <c:v>42.84</c:v>
                </c:pt>
                <c:pt idx="8429">
                  <c:v>42.82</c:v>
                </c:pt>
                <c:pt idx="8430">
                  <c:v>43.42</c:v>
                </c:pt>
                <c:pt idx="8431">
                  <c:v>43.3</c:v>
                </c:pt>
                <c:pt idx="8432">
                  <c:v>42.48</c:v>
                </c:pt>
                <c:pt idx="8433">
                  <c:v>43.06</c:v>
                </c:pt>
                <c:pt idx="8434">
                  <c:v>43.3</c:v>
                </c:pt>
                <c:pt idx="8435">
                  <c:v>42.88</c:v>
                </c:pt>
                <c:pt idx="8436">
                  <c:v>43.1</c:v>
                </c:pt>
                <c:pt idx="8437">
                  <c:v>42.4</c:v>
                </c:pt>
                <c:pt idx="8438">
                  <c:v>43</c:v>
                </c:pt>
                <c:pt idx="8439">
                  <c:v>43.260000000000005</c:v>
                </c:pt>
                <c:pt idx="8440">
                  <c:v>43.08</c:v>
                </c:pt>
                <c:pt idx="8441">
                  <c:v>43.56</c:v>
                </c:pt>
                <c:pt idx="8442">
                  <c:v>43.08</c:v>
                </c:pt>
                <c:pt idx="8443">
                  <c:v>42.480000000000004</c:v>
                </c:pt>
                <c:pt idx="8444">
                  <c:v>41.98</c:v>
                </c:pt>
                <c:pt idx="8445">
                  <c:v>41.92</c:v>
                </c:pt>
                <c:pt idx="8446">
                  <c:v>42.94</c:v>
                </c:pt>
                <c:pt idx="8447">
                  <c:v>42.9</c:v>
                </c:pt>
                <c:pt idx="8448">
                  <c:v>41.88</c:v>
                </c:pt>
                <c:pt idx="8449">
                  <c:v>41.739999999999995</c:v>
                </c:pt>
                <c:pt idx="8450">
                  <c:v>39.660000000000004</c:v>
                </c:pt>
                <c:pt idx="8451">
                  <c:v>40.339999999999996</c:v>
                </c:pt>
                <c:pt idx="8452">
                  <c:v>39.379999999999995</c:v>
                </c:pt>
                <c:pt idx="8453">
                  <c:v>40.459999999999994</c:v>
                </c:pt>
                <c:pt idx="8454">
                  <c:v>40.54</c:v>
                </c:pt>
                <c:pt idx="8455">
                  <c:v>38.74</c:v>
                </c:pt>
                <c:pt idx="8456">
                  <c:v>38.619999999999997</c:v>
                </c:pt>
                <c:pt idx="8457">
                  <c:v>41.04</c:v>
                </c:pt>
                <c:pt idx="8458">
                  <c:v>39.88000000000001</c:v>
                </c:pt>
                <c:pt idx="8459">
                  <c:v>39</c:v>
                </c:pt>
                <c:pt idx="8460">
                  <c:v>39.879999999999995</c:v>
                </c:pt>
                <c:pt idx="8461">
                  <c:v>40.14</c:v>
                </c:pt>
                <c:pt idx="8462">
                  <c:v>41.02</c:v>
                </c:pt>
                <c:pt idx="8463">
                  <c:v>43.5</c:v>
                </c:pt>
                <c:pt idx="8464">
                  <c:v>43.44</c:v>
                </c:pt>
                <c:pt idx="8465">
                  <c:v>43.14</c:v>
                </c:pt>
                <c:pt idx="8466">
                  <c:v>41.96</c:v>
                </c:pt>
                <c:pt idx="8467">
                  <c:v>41.36</c:v>
                </c:pt>
                <c:pt idx="8468">
                  <c:v>43.5</c:v>
                </c:pt>
                <c:pt idx="8469">
                  <c:v>43.480000000000004</c:v>
                </c:pt>
                <c:pt idx="8470">
                  <c:v>43.54</c:v>
                </c:pt>
                <c:pt idx="8471">
                  <c:v>43.54</c:v>
                </c:pt>
                <c:pt idx="8472">
                  <c:v>40.200000000000003</c:v>
                </c:pt>
                <c:pt idx="8473">
                  <c:v>38.92</c:v>
                </c:pt>
                <c:pt idx="8474">
                  <c:v>37.559999999999995</c:v>
                </c:pt>
                <c:pt idx="8475">
                  <c:v>35.06</c:v>
                </c:pt>
                <c:pt idx="8476">
                  <c:v>33.04</c:v>
                </c:pt>
                <c:pt idx="8477">
                  <c:v>31.160000000000004</c:v>
                </c:pt>
                <c:pt idx="8478">
                  <c:v>28.639999999999997</c:v>
                </c:pt>
                <c:pt idx="8479">
                  <c:v>27.32</c:v>
                </c:pt>
                <c:pt idx="8480">
                  <c:v>24.72</c:v>
                </c:pt>
                <c:pt idx="8481">
                  <c:v>27.379999999999995</c:v>
                </c:pt>
                <c:pt idx="8482">
                  <c:v>34.32</c:v>
                </c:pt>
                <c:pt idx="8483">
                  <c:v>33.96</c:v>
                </c:pt>
                <c:pt idx="8484">
                  <c:v>32.6</c:v>
                </c:pt>
                <c:pt idx="8485">
                  <c:v>33.159999999999997</c:v>
                </c:pt>
                <c:pt idx="8486">
                  <c:v>31.6</c:v>
                </c:pt>
                <c:pt idx="8487">
                  <c:v>23.32</c:v>
                </c:pt>
                <c:pt idx="8488">
                  <c:v>13.76</c:v>
                </c:pt>
                <c:pt idx="8489">
                  <c:v>25.78</c:v>
                </c:pt>
                <c:pt idx="8490">
                  <c:v>29.68</c:v>
                </c:pt>
                <c:pt idx="8491">
                  <c:v>27.2</c:v>
                </c:pt>
                <c:pt idx="8492">
                  <c:v>25.839999999999996</c:v>
                </c:pt>
                <c:pt idx="8493">
                  <c:v>25.040000000000003</c:v>
                </c:pt>
                <c:pt idx="8494">
                  <c:v>19.72</c:v>
                </c:pt>
                <c:pt idx="8495">
                  <c:v>21.48</c:v>
                </c:pt>
                <c:pt idx="8496">
                  <c:v>23.44</c:v>
                </c:pt>
                <c:pt idx="8497">
                  <c:v>24.96</c:v>
                </c:pt>
                <c:pt idx="8498">
                  <c:v>27.02</c:v>
                </c:pt>
                <c:pt idx="8499">
                  <c:v>29.119999999999997</c:v>
                </c:pt>
                <c:pt idx="8500">
                  <c:v>32.44</c:v>
                </c:pt>
                <c:pt idx="8501">
                  <c:v>34.08</c:v>
                </c:pt>
                <c:pt idx="8502">
                  <c:v>33.4</c:v>
                </c:pt>
                <c:pt idx="8503">
                  <c:v>34.06</c:v>
                </c:pt>
                <c:pt idx="8504">
                  <c:v>33.019999999999996</c:v>
                </c:pt>
                <c:pt idx="8505">
                  <c:v>34.82</c:v>
                </c:pt>
                <c:pt idx="8506">
                  <c:v>35.200000000000003</c:v>
                </c:pt>
                <c:pt idx="8507">
                  <c:v>35.220000000000006</c:v>
                </c:pt>
                <c:pt idx="8508">
                  <c:v>34.480000000000004</c:v>
                </c:pt>
                <c:pt idx="8509">
                  <c:v>34.279999999999994</c:v>
                </c:pt>
                <c:pt idx="8510">
                  <c:v>34.479999999999997</c:v>
                </c:pt>
                <c:pt idx="8511">
                  <c:v>34.440000000000005</c:v>
                </c:pt>
                <c:pt idx="8512">
                  <c:v>34.82</c:v>
                </c:pt>
                <c:pt idx="8513">
                  <c:v>34.08</c:v>
                </c:pt>
                <c:pt idx="8514">
                  <c:v>33.020000000000003</c:v>
                </c:pt>
                <c:pt idx="8515">
                  <c:v>33.019999999999996</c:v>
                </c:pt>
                <c:pt idx="8516">
                  <c:v>30.18</c:v>
                </c:pt>
                <c:pt idx="8517">
                  <c:v>25.54</c:v>
                </c:pt>
                <c:pt idx="8518">
                  <c:v>18.380000000000003</c:v>
                </c:pt>
                <c:pt idx="8519">
                  <c:v>16.020000000000003</c:v>
                </c:pt>
                <c:pt idx="8520">
                  <c:v>16.399999999999999</c:v>
                </c:pt>
                <c:pt idx="8530">
                  <c:v>21.024999999999999</c:v>
                </c:pt>
                <c:pt idx="8531">
                  <c:v>20.759999999999998</c:v>
                </c:pt>
                <c:pt idx="8532">
                  <c:v>20.599999999999998</c:v>
                </c:pt>
                <c:pt idx="8533">
                  <c:v>21.299999999999997</c:v>
                </c:pt>
                <c:pt idx="8534">
                  <c:v>21.879999999999995</c:v>
                </c:pt>
                <c:pt idx="8535">
                  <c:v>21.96</c:v>
                </c:pt>
                <c:pt idx="8536">
                  <c:v>21.06</c:v>
                </c:pt>
                <c:pt idx="8537">
                  <c:v>21.78</c:v>
                </c:pt>
                <c:pt idx="8538">
                  <c:v>22.420000000000005</c:v>
                </c:pt>
                <c:pt idx="8539">
                  <c:v>23.080000000000002</c:v>
                </c:pt>
                <c:pt idx="8540">
                  <c:v>23.3</c:v>
                </c:pt>
                <c:pt idx="8541">
                  <c:v>22.6</c:v>
                </c:pt>
                <c:pt idx="8542">
                  <c:v>20.94</c:v>
                </c:pt>
                <c:pt idx="8543">
                  <c:v>20.96</c:v>
                </c:pt>
                <c:pt idx="8544">
                  <c:v>21.279999999999998</c:v>
                </c:pt>
                <c:pt idx="8545">
                  <c:v>21.160000000000004</c:v>
                </c:pt>
                <c:pt idx="8546">
                  <c:v>20.5</c:v>
                </c:pt>
                <c:pt idx="8547">
                  <c:v>20.380000000000003</c:v>
                </c:pt>
                <c:pt idx="8548">
                  <c:v>20.32</c:v>
                </c:pt>
                <c:pt idx="8549">
                  <c:v>21.64</c:v>
                </c:pt>
                <c:pt idx="8550">
                  <c:v>22.360000000000003</c:v>
                </c:pt>
                <c:pt idx="8551">
                  <c:v>23.340000000000003</c:v>
                </c:pt>
                <c:pt idx="8552">
                  <c:v>22.359999999999996</c:v>
                </c:pt>
                <c:pt idx="8553">
                  <c:v>21.479999999999997</c:v>
                </c:pt>
                <c:pt idx="8554">
                  <c:v>19.68</c:v>
                </c:pt>
                <c:pt idx="8555">
                  <c:v>18.979999999999997</c:v>
                </c:pt>
                <c:pt idx="8556">
                  <c:v>19.520000000000003</c:v>
                </c:pt>
                <c:pt idx="8557">
                  <c:v>19.440000000000001</c:v>
                </c:pt>
                <c:pt idx="8558">
                  <c:v>18.78</c:v>
                </c:pt>
                <c:pt idx="8559">
                  <c:v>18.02</c:v>
                </c:pt>
                <c:pt idx="8560">
                  <c:v>17.740000000000002</c:v>
                </c:pt>
                <c:pt idx="8561">
                  <c:v>16.899999999999999</c:v>
                </c:pt>
                <c:pt idx="8562">
                  <c:v>16.240000000000002</c:v>
                </c:pt>
                <c:pt idx="8563">
                  <c:v>16.8</c:v>
                </c:pt>
                <c:pt idx="8564">
                  <c:v>18.759999999999998</c:v>
                </c:pt>
                <c:pt idx="8565">
                  <c:v>18.779999999999998</c:v>
                </c:pt>
                <c:pt idx="8566">
                  <c:v>18.86</c:v>
                </c:pt>
                <c:pt idx="8567">
                  <c:v>19</c:v>
                </c:pt>
                <c:pt idx="8568">
                  <c:v>19.46</c:v>
                </c:pt>
                <c:pt idx="8569">
                  <c:v>20.6</c:v>
                </c:pt>
                <c:pt idx="8570">
                  <c:v>20.139999999999997</c:v>
                </c:pt>
                <c:pt idx="8571">
                  <c:v>20.560000000000002</c:v>
                </c:pt>
                <c:pt idx="8572">
                  <c:v>19.32</c:v>
                </c:pt>
                <c:pt idx="8573">
                  <c:v>19.740000000000002</c:v>
                </c:pt>
                <c:pt idx="8574">
                  <c:v>20.02</c:v>
                </c:pt>
                <c:pt idx="8575">
                  <c:v>19.82</c:v>
                </c:pt>
                <c:pt idx="8576">
                  <c:v>19.8</c:v>
                </c:pt>
                <c:pt idx="8577">
                  <c:v>19.740000000000002</c:v>
                </c:pt>
                <c:pt idx="8578">
                  <c:v>19.579999999999998</c:v>
                </c:pt>
                <c:pt idx="8579">
                  <c:v>18.559999999999999</c:v>
                </c:pt>
                <c:pt idx="8580">
                  <c:v>18.48</c:v>
                </c:pt>
                <c:pt idx="8581">
                  <c:v>18.02</c:v>
                </c:pt>
                <c:pt idx="8582">
                  <c:v>18.86</c:v>
                </c:pt>
                <c:pt idx="8583">
                  <c:v>18.22</c:v>
                </c:pt>
                <c:pt idx="8584">
                  <c:v>18.399999999999999</c:v>
                </c:pt>
                <c:pt idx="8585">
                  <c:v>18.399999999999999</c:v>
                </c:pt>
                <c:pt idx="8586">
                  <c:v>17.52</c:v>
                </c:pt>
                <c:pt idx="8587">
                  <c:v>17.96</c:v>
                </c:pt>
                <c:pt idx="8588">
                  <c:v>17.759999999999998</c:v>
                </c:pt>
                <c:pt idx="8589">
                  <c:v>17.68</c:v>
                </c:pt>
                <c:pt idx="8590">
                  <c:v>19.080000000000002</c:v>
                </c:pt>
                <c:pt idx="8591">
                  <c:v>20.5</c:v>
                </c:pt>
                <c:pt idx="8592">
                  <c:v>23.64</c:v>
                </c:pt>
                <c:pt idx="8593">
                  <c:v>26.439999999999998</c:v>
                </c:pt>
                <c:pt idx="8594">
                  <c:v>26.32</c:v>
                </c:pt>
                <c:pt idx="8595">
                  <c:v>25.660000000000004</c:v>
                </c:pt>
                <c:pt idx="8596">
                  <c:v>25.240000000000002</c:v>
                </c:pt>
                <c:pt idx="8597">
                  <c:v>25.14</c:v>
                </c:pt>
                <c:pt idx="8598">
                  <c:v>24.46</c:v>
                </c:pt>
                <c:pt idx="8599">
                  <c:v>23.68</c:v>
                </c:pt>
                <c:pt idx="8600">
                  <c:v>24.939999999999998</c:v>
                </c:pt>
                <c:pt idx="8601">
                  <c:v>25.4</c:v>
                </c:pt>
                <c:pt idx="8602">
                  <c:v>26</c:v>
                </c:pt>
                <c:pt idx="8603">
                  <c:v>26.359999999999996</c:v>
                </c:pt>
                <c:pt idx="8604">
                  <c:v>26.8</c:v>
                </c:pt>
                <c:pt idx="8605">
                  <c:v>27.32</c:v>
                </c:pt>
                <c:pt idx="8606">
                  <c:v>27.919999999999998</c:v>
                </c:pt>
                <c:pt idx="8607">
                  <c:v>27.119999999999997</c:v>
                </c:pt>
                <c:pt idx="8608">
                  <c:v>26.82</c:v>
                </c:pt>
                <c:pt idx="8609">
                  <c:v>27.02</c:v>
                </c:pt>
                <c:pt idx="8610">
                  <c:v>27.439999999999998</c:v>
                </c:pt>
                <c:pt idx="8611">
                  <c:v>28</c:v>
                </c:pt>
                <c:pt idx="8612">
                  <c:v>28.340000000000003</c:v>
                </c:pt>
                <c:pt idx="8613">
                  <c:v>28.76</c:v>
                </c:pt>
                <c:pt idx="8614">
                  <c:v>28.9</c:v>
                </c:pt>
                <c:pt idx="8615">
                  <c:v>29.159999999999997</c:v>
                </c:pt>
                <c:pt idx="8616">
                  <c:v>29.24</c:v>
                </c:pt>
                <c:pt idx="8617">
                  <c:v>29.860000000000003</c:v>
                </c:pt>
                <c:pt idx="8618">
                  <c:v>30.04</c:v>
                </c:pt>
                <c:pt idx="8619">
                  <c:v>30.5</c:v>
                </c:pt>
                <c:pt idx="8620">
                  <c:v>30.919999999999998</c:v>
                </c:pt>
                <c:pt idx="8621">
                  <c:v>30.860000000000003</c:v>
                </c:pt>
                <c:pt idx="8622">
                  <c:v>31</c:v>
                </c:pt>
                <c:pt idx="8623">
                  <c:v>30.5</c:v>
                </c:pt>
                <c:pt idx="8624">
                  <c:v>30.96</c:v>
                </c:pt>
                <c:pt idx="8625">
                  <c:v>31.560000000000002</c:v>
                </c:pt>
                <c:pt idx="8626">
                  <c:v>32.04</c:v>
                </c:pt>
                <c:pt idx="8627">
                  <c:v>32.679999999999993</c:v>
                </c:pt>
                <c:pt idx="8628">
                  <c:v>32.899999999999991</c:v>
                </c:pt>
                <c:pt idx="8629">
                  <c:v>32.880000000000003</c:v>
                </c:pt>
                <c:pt idx="8630">
                  <c:v>31.639999999999997</c:v>
                </c:pt>
                <c:pt idx="8631">
                  <c:v>32.6</c:v>
                </c:pt>
                <c:pt idx="8632">
                  <c:v>33.78</c:v>
                </c:pt>
                <c:pt idx="8633">
                  <c:v>34.92</c:v>
                </c:pt>
                <c:pt idx="8634">
                  <c:v>35.980000000000004</c:v>
                </c:pt>
                <c:pt idx="8635">
                  <c:v>36.959999999999994</c:v>
                </c:pt>
                <c:pt idx="8636">
                  <c:v>36.42</c:v>
                </c:pt>
                <c:pt idx="8637">
                  <c:v>37.479999999999997</c:v>
                </c:pt>
                <c:pt idx="8638">
                  <c:v>36.220000000000006</c:v>
                </c:pt>
                <c:pt idx="8639">
                  <c:v>35.799999999999997</c:v>
                </c:pt>
                <c:pt idx="8640">
                  <c:v>36.399999999999991</c:v>
                </c:pt>
                <c:pt idx="8641">
                  <c:v>36.119999999999997</c:v>
                </c:pt>
                <c:pt idx="8642">
                  <c:v>34.82</c:v>
                </c:pt>
                <c:pt idx="8643">
                  <c:v>36.940000000000005</c:v>
                </c:pt>
                <c:pt idx="8644">
                  <c:v>37.760000000000005</c:v>
                </c:pt>
                <c:pt idx="8645">
                  <c:v>38.96</c:v>
                </c:pt>
                <c:pt idx="8646">
                  <c:v>39.440000000000005</c:v>
                </c:pt>
                <c:pt idx="8647">
                  <c:v>39.46</c:v>
                </c:pt>
                <c:pt idx="8648">
                  <c:v>38.799999999999997</c:v>
                </c:pt>
                <c:pt idx="8649">
                  <c:v>39.72</c:v>
                </c:pt>
                <c:pt idx="8650">
                  <c:v>40.58</c:v>
                </c:pt>
                <c:pt idx="8651">
                  <c:v>41.72</c:v>
                </c:pt>
                <c:pt idx="8652">
                  <c:v>41.86</c:v>
                </c:pt>
                <c:pt idx="8653">
                  <c:v>42.320000000000007</c:v>
                </c:pt>
                <c:pt idx="8654">
                  <c:v>42.980000000000004</c:v>
                </c:pt>
                <c:pt idx="8655">
                  <c:v>44.22</c:v>
                </c:pt>
                <c:pt idx="8656">
                  <c:v>44.92</c:v>
                </c:pt>
                <c:pt idx="8657">
                  <c:v>45.46</c:v>
                </c:pt>
                <c:pt idx="8658">
                  <c:v>45.86</c:v>
                </c:pt>
                <c:pt idx="8659">
                  <c:v>45.5</c:v>
                </c:pt>
                <c:pt idx="8660">
                  <c:v>44.78</c:v>
                </c:pt>
                <c:pt idx="8661">
                  <c:v>45.6</c:v>
                </c:pt>
                <c:pt idx="8662">
                  <c:v>45.42</c:v>
                </c:pt>
                <c:pt idx="8663">
                  <c:v>45.839999999999996</c:v>
                </c:pt>
                <c:pt idx="8664">
                  <c:v>45.260000000000005</c:v>
                </c:pt>
                <c:pt idx="8665">
                  <c:v>45.019999999999996</c:v>
                </c:pt>
                <c:pt idx="8666">
                  <c:v>46.419999999999995</c:v>
                </c:pt>
                <c:pt idx="8667">
                  <c:v>47.219999999999992</c:v>
                </c:pt>
                <c:pt idx="8668">
                  <c:v>51.14</c:v>
                </c:pt>
                <c:pt idx="8669">
                  <c:v>53</c:v>
                </c:pt>
                <c:pt idx="8670">
                  <c:v>52.46</c:v>
                </c:pt>
                <c:pt idx="8671">
                  <c:v>53.259999999999991</c:v>
                </c:pt>
                <c:pt idx="8672">
                  <c:v>53.260000000000005</c:v>
                </c:pt>
                <c:pt idx="8673">
                  <c:v>53.06</c:v>
                </c:pt>
                <c:pt idx="8674">
                  <c:v>52.56</c:v>
                </c:pt>
                <c:pt idx="8675">
                  <c:v>50.059999999999995</c:v>
                </c:pt>
                <c:pt idx="8676">
                  <c:v>48.54</c:v>
                </c:pt>
                <c:pt idx="8677">
                  <c:v>47.88</c:v>
                </c:pt>
                <c:pt idx="8678">
                  <c:v>47.7</c:v>
                </c:pt>
                <c:pt idx="8679">
                  <c:v>47.74</c:v>
                </c:pt>
                <c:pt idx="8680">
                  <c:v>47.959999999999994</c:v>
                </c:pt>
                <c:pt idx="8681">
                  <c:v>48.099999999999994</c:v>
                </c:pt>
                <c:pt idx="8682">
                  <c:v>48.92</c:v>
                </c:pt>
                <c:pt idx="8683">
                  <c:v>48.44</c:v>
                </c:pt>
                <c:pt idx="8684">
                  <c:v>49.04</c:v>
                </c:pt>
                <c:pt idx="8685">
                  <c:v>50.64</c:v>
                </c:pt>
                <c:pt idx="8686">
                  <c:v>51.2</c:v>
                </c:pt>
                <c:pt idx="8687">
                  <c:v>50.980000000000004</c:v>
                </c:pt>
                <c:pt idx="8688">
                  <c:v>53.019999999999996</c:v>
                </c:pt>
                <c:pt idx="8689">
                  <c:v>53.019999999999996</c:v>
                </c:pt>
                <c:pt idx="8690">
                  <c:v>53.220000000000006</c:v>
                </c:pt>
                <c:pt idx="8691">
                  <c:v>53.04</c:v>
                </c:pt>
                <c:pt idx="8692">
                  <c:v>52.840000000000011</c:v>
                </c:pt>
                <c:pt idx="8693">
                  <c:v>52.2</c:v>
                </c:pt>
                <c:pt idx="8694">
                  <c:v>50.86</c:v>
                </c:pt>
                <c:pt idx="8695">
                  <c:v>49.959999999999994</c:v>
                </c:pt>
                <c:pt idx="8696">
                  <c:v>48.879999999999995</c:v>
                </c:pt>
                <c:pt idx="8697">
                  <c:v>49.279999999999994</c:v>
                </c:pt>
                <c:pt idx="8698">
                  <c:v>50.320000000000007</c:v>
                </c:pt>
                <c:pt idx="8699">
                  <c:v>50.38</c:v>
                </c:pt>
                <c:pt idx="8700">
                  <c:v>50.58</c:v>
                </c:pt>
                <c:pt idx="8701">
                  <c:v>51.739999999999995</c:v>
                </c:pt>
                <c:pt idx="8702">
                  <c:v>51.839999999999996</c:v>
                </c:pt>
                <c:pt idx="8703">
                  <c:v>51.179999999999993</c:v>
                </c:pt>
                <c:pt idx="8704">
                  <c:v>52.680000000000007</c:v>
                </c:pt>
                <c:pt idx="8705">
                  <c:v>53.94</c:v>
                </c:pt>
                <c:pt idx="8706">
                  <c:v>53.839999999999996</c:v>
                </c:pt>
                <c:pt idx="8707">
                  <c:v>53.9</c:v>
                </c:pt>
                <c:pt idx="8708">
                  <c:v>52.38000000000001</c:v>
                </c:pt>
                <c:pt idx="8709">
                  <c:v>50.92</c:v>
                </c:pt>
                <c:pt idx="8710">
                  <c:v>49.52</c:v>
                </c:pt>
                <c:pt idx="8711">
                  <c:v>47.7</c:v>
                </c:pt>
                <c:pt idx="8712">
                  <c:v>47.58</c:v>
                </c:pt>
                <c:pt idx="8713">
                  <c:v>47.2</c:v>
                </c:pt>
                <c:pt idx="8714">
                  <c:v>46.58</c:v>
                </c:pt>
                <c:pt idx="8715">
                  <c:v>47.12</c:v>
                </c:pt>
                <c:pt idx="8716">
                  <c:v>48.519999999999996</c:v>
                </c:pt>
                <c:pt idx="8717">
                  <c:v>52.08</c:v>
                </c:pt>
                <c:pt idx="8718">
                  <c:v>51.14</c:v>
                </c:pt>
                <c:pt idx="8719">
                  <c:v>45.1</c:v>
                </c:pt>
                <c:pt idx="8720">
                  <c:v>44.92</c:v>
                </c:pt>
                <c:pt idx="8721">
                  <c:v>45.46</c:v>
                </c:pt>
                <c:pt idx="8722">
                  <c:v>46.760000000000005</c:v>
                </c:pt>
                <c:pt idx="8723">
                  <c:v>46.26</c:v>
                </c:pt>
                <c:pt idx="8724">
                  <c:v>46</c:v>
                </c:pt>
                <c:pt idx="8725">
                  <c:v>46.099999999999994</c:v>
                </c:pt>
                <c:pt idx="8726">
                  <c:v>45.76</c:v>
                </c:pt>
                <c:pt idx="8727">
                  <c:v>46.02</c:v>
                </c:pt>
                <c:pt idx="8728">
                  <c:v>45.820000000000007</c:v>
                </c:pt>
                <c:pt idx="8729">
                  <c:v>46.179999999999993</c:v>
                </c:pt>
                <c:pt idx="8730">
                  <c:v>46.160000000000004</c:v>
                </c:pt>
                <c:pt idx="8731">
                  <c:v>45.48</c:v>
                </c:pt>
                <c:pt idx="8732">
                  <c:v>44.7</c:v>
                </c:pt>
                <c:pt idx="8733">
                  <c:v>45.38</c:v>
                </c:pt>
                <c:pt idx="8734">
                  <c:v>45.620000000000005</c:v>
                </c:pt>
                <c:pt idx="8735">
                  <c:v>46.92</c:v>
                </c:pt>
              </c:numCache>
            </c:numRef>
          </c:xVal>
          <c:yVal>
            <c:numRef>
              <c:f>'All 3+SPS'!$E$5:$E$8740</c:f>
              <c:numCache>
                <c:formatCode>General</c:formatCode>
                <c:ptCount val="8736"/>
                <c:pt idx="0">
                  <c:v>39.700000000000003</c:v>
                </c:pt>
                <c:pt idx="1">
                  <c:v>40.4</c:v>
                </c:pt>
                <c:pt idx="2">
                  <c:v>42.4</c:v>
                </c:pt>
                <c:pt idx="3">
                  <c:v>41.1</c:v>
                </c:pt>
                <c:pt idx="4">
                  <c:v>43.7</c:v>
                </c:pt>
                <c:pt idx="5">
                  <c:v>45.4</c:v>
                </c:pt>
                <c:pt idx="6">
                  <c:v>44.5</c:v>
                </c:pt>
                <c:pt idx="7">
                  <c:v>43.2</c:v>
                </c:pt>
                <c:pt idx="8">
                  <c:v>43.6</c:v>
                </c:pt>
                <c:pt idx="9">
                  <c:v>46.5</c:v>
                </c:pt>
                <c:pt idx="10">
                  <c:v>46.5</c:v>
                </c:pt>
                <c:pt idx="11">
                  <c:v>45.6</c:v>
                </c:pt>
                <c:pt idx="12">
                  <c:v>43.2</c:v>
                </c:pt>
                <c:pt idx="13">
                  <c:v>44.2</c:v>
                </c:pt>
                <c:pt idx="14">
                  <c:v>44.1</c:v>
                </c:pt>
                <c:pt idx="15">
                  <c:v>34.9</c:v>
                </c:pt>
                <c:pt idx="16">
                  <c:v>44.5</c:v>
                </c:pt>
                <c:pt idx="17">
                  <c:v>43.5</c:v>
                </c:pt>
                <c:pt idx="18">
                  <c:v>45.3</c:v>
                </c:pt>
                <c:pt idx="19">
                  <c:v>45.8</c:v>
                </c:pt>
                <c:pt idx="20">
                  <c:v>45.9</c:v>
                </c:pt>
                <c:pt idx="21">
                  <c:v>44.7</c:v>
                </c:pt>
                <c:pt idx="22">
                  <c:v>46.9</c:v>
                </c:pt>
                <c:pt idx="23">
                  <c:v>51.5</c:v>
                </c:pt>
                <c:pt idx="24">
                  <c:v>52.7</c:v>
                </c:pt>
                <c:pt idx="25">
                  <c:v>48.6</c:v>
                </c:pt>
                <c:pt idx="26">
                  <c:v>47.2</c:v>
                </c:pt>
                <c:pt idx="27">
                  <c:v>48.8</c:v>
                </c:pt>
                <c:pt idx="28">
                  <c:v>48.7</c:v>
                </c:pt>
                <c:pt idx="29">
                  <c:v>51.1</c:v>
                </c:pt>
                <c:pt idx="30">
                  <c:v>48.6</c:v>
                </c:pt>
                <c:pt idx="31">
                  <c:v>47</c:v>
                </c:pt>
                <c:pt idx="32">
                  <c:v>47.1</c:v>
                </c:pt>
                <c:pt idx="33">
                  <c:v>53.3</c:v>
                </c:pt>
                <c:pt idx="34">
                  <c:v>50.2</c:v>
                </c:pt>
                <c:pt idx="35">
                  <c:v>48.9</c:v>
                </c:pt>
                <c:pt idx="36">
                  <c:v>53.4</c:v>
                </c:pt>
                <c:pt idx="37">
                  <c:v>54.8</c:v>
                </c:pt>
                <c:pt idx="38">
                  <c:v>56.1</c:v>
                </c:pt>
                <c:pt idx="39">
                  <c:v>55.2</c:v>
                </c:pt>
                <c:pt idx="40">
                  <c:v>51.9</c:v>
                </c:pt>
                <c:pt idx="41">
                  <c:v>49.8</c:v>
                </c:pt>
                <c:pt idx="42">
                  <c:v>50.3</c:v>
                </c:pt>
                <c:pt idx="43">
                  <c:v>49.4</c:v>
                </c:pt>
                <c:pt idx="44">
                  <c:v>49.1</c:v>
                </c:pt>
                <c:pt idx="45">
                  <c:v>50.9</c:v>
                </c:pt>
                <c:pt idx="46">
                  <c:v>51</c:v>
                </c:pt>
                <c:pt idx="47">
                  <c:v>53.4</c:v>
                </c:pt>
                <c:pt idx="48">
                  <c:v>54</c:v>
                </c:pt>
                <c:pt idx="49">
                  <c:v>54</c:v>
                </c:pt>
                <c:pt idx="50">
                  <c:v>52.1</c:v>
                </c:pt>
                <c:pt idx="51">
                  <c:v>53.2</c:v>
                </c:pt>
                <c:pt idx="52">
                  <c:v>50.3</c:v>
                </c:pt>
                <c:pt idx="53">
                  <c:v>49.6</c:v>
                </c:pt>
                <c:pt idx="54">
                  <c:v>50.2</c:v>
                </c:pt>
                <c:pt idx="55">
                  <c:v>50.1</c:v>
                </c:pt>
                <c:pt idx="56">
                  <c:v>49.9</c:v>
                </c:pt>
                <c:pt idx="57">
                  <c:v>48.8</c:v>
                </c:pt>
                <c:pt idx="58">
                  <c:v>48.5</c:v>
                </c:pt>
                <c:pt idx="59">
                  <c:v>46.1</c:v>
                </c:pt>
                <c:pt idx="60">
                  <c:v>51</c:v>
                </c:pt>
                <c:pt idx="61">
                  <c:v>50.5</c:v>
                </c:pt>
                <c:pt idx="62">
                  <c:v>50.4</c:v>
                </c:pt>
                <c:pt idx="63">
                  <c:v>51.8</c:v>
                </c:pt>
                <c:pt idx="64">
                  <c:v>49.6</c:v>
                </c:pt>
                <c:pt idx="65">
                  <c:v>50.7</c:v>
                </c:pt>
                <c:pt idx="66">
                  <c:v>51.1</c:v>
                </c:pt>
                <c:pt idx="67">
                  <c:v>51</c:v>
                </c:pt>
                <c:pt idx="68">
                  <c:v>52.7</c:v>
                </c:pt>
                <c:pt idx="69">
                  <c:v>51.8</c:v>
                </c:pt>
                <c:pt idx="70">
                  <c:v>51</c:v>
                </c:pt>
                <c:pt idx="71">
                  <c:v>52.1</c:v>
                </c:pt>
                <c:pt idx="72">
                  <c:v>50.8</c:v>
                </c:pt>
                <c:pt idx="73">
                  <c:v>52.9</c:v>
                </c:pt>
                <c:pt idx="74">
                  <c:v>53.2</c:v>
                </c:pt>
                <c:pt idx="75">
                  <c:v>50.7</c:v>
                </c:pt>
                <c:pt idx="76">
                  <c:v>47.6</c:v>
                </c:pt>
                <c:pt idx="77">
                  <c:v>53.1</c:v>
                </c:pt>
                <c:pt idx="78">
                  <c:v>49.3</c:v>
                </c:pt>
                <c:pt idx="79">
                  <c:v>47.2</c:v>
                </c:pt>
                <c:pt idx="80">
                  <c:v>48.3</c:v>
                </c:pt>
                <c:pt idx="81">
                  <c:v>46.9</c:v>
                </c:pt>
                <c:pt idx="82">
                  <c:v>51.2</c:v>
                </c:pt>
                <c:pt idx="83">
                  <c:v>50.1</c:v>
                </c:pt>
                <c:pt idx="84">
                  <c:v>47.5</c:v>
                </c:pt>
                <c:pt idx="85">
                  <c:v>45.7</c:v>
                </c:pt>
                <c:pt idx="86">
                  <c:v>47.5</c:v>
                </c:pt>
                <c:pt idx="87">
                  <c:v>49.8</c:v>
                </c:pt>
                <c:pt idx="88">
                  <c:v>47.2</c:v>
                </c:pt>
                <c:pt idx="89">
                  <c:v>49.8</c:v>
                </c:pt>
                <c:pt idx="90">
                  <c:v>49.7</c:v>
                </c:pt>
                <c:pt idx="91">
                  <c:v>49.2</c:v>
                </c:pt>
                <c:pt idx="92">
                  <c:v>49.8</c:v>
                </c:pt>
                <c:pt idx="93">
                  <c:v>47.7</c:v>
                </c:pt>
                <c:pt idx="94">
                  <c:v>46.8</c:v>
                </c:pt>
                <c:pt idx="95">
                  <c:v>48.1</c:v>
                </c:pt>
                <c:pt idx="96">
                  <c:v>47.6</c:v>
                </c:pt>
                <c:pt idx="97">
                  <c:v>47.8</c:v>
                </c:pt>
                <c:pt idx="98">
                  <c:v>44.7</c:v>
                </c:pt>
                <c:pt idx="99">
                  <c:v>44.5</c:v>
                </c:pt>
                <c:pt idx="100">
                  <c:v>46.4</c:v>
                </c:pt>
                <c:pt idx="101">
                  <c:v>45.1</c:v>
                </c:pt>
                <c:pt idx="102">
                  <c:v>48.2</c:v>
                </c:pt>
                <c:pt idx="103">
                  <c:v>45.9</c:v>
                </c:pt>
                <c:pt idx="104">
                  <c:v>47</c:v>
                </c:pt>
                <c:pt idx="105">
                  <c:v>45.2</c:v>
                </c:pt>
                <c:pt idx="106">
                  <c:v>44.3</c:v>
                </c:pt>
                <c:pt idx="107">
                  <c:v>46.4</c:v>
                </c:pt>
                <c:pt idx="108">
                  <c:v>45.2</c:v>
                </c:pt>
                <c:pt idx="109">
                  <c:v>44</c:v>
                </c:pt>
                <c:pt idx="110">
                  <c:v>39.6</c:v>
                </c:pt>
                <c:pt idx="111">
                  <c:v>39.6</c:v>
                </c:pt>
                <c:pt idx="112">
                  <c:v>41.7</c:v>
                </c:pt>
                <c:pt idx="113">
                  <c:v>41.9</c:v>
                </c:pt>
                <c:pt idx="114">
                  <c:v>40</c:v>
                </c:pt>
                <c:pt idx="115">
                  <c:v>42.2</c:v>
                </c:pt>
                <c:pt idx="116">
                  <c:v>39.299999999999997</c:v>
                </c:pt>
                <c:pt idx="126">
                  <c:v>38.9</c:v>
                </c:pt>
                <c:pt idx="127">
                  <c:v>39.200000000000003</c:v>
                </c:pt>
                <c:pt idx="128">
                  <c:v>39</c:v>
                </c:pt>
                <c:pt idx="129">
                  <c:v>38.4</c:v>
                </c:pt>
                <c:pt idx="130">
                  <c:v>39.200000000000003</c:v>
                </c:pt>
                <c:pt idx="131">
                  <c:v>39.700000000000003</c:v>
                </c:pt>
                <c:pt idx="132">
                  <c:v>34.4</c:v>
                </c:pt>
                <c:pt idx="133">
                  <c:v>31.8</c:v>
                </c:pt>
                <c:pt idx="134">
                  <c:v>34.4</c:v>
                </c:pt>
                <c:pt idx="135">
                  <c:v>34.299999999999997</c:v>
                </c:pt>
                <c:pt idx="136">
                  <c:v>34.5</c:v>
                </c:pt>
                <c:pt idx="137">
                  <c:v>31.7</c:v>
                </c:pt>
                <c:pt idx="138">
                  <c:v>45.6</c:v>
                </c:pt>
                <c:pt idx="139">
                  <c:v>37.299999999999997</c:v>
                </c:pt>
                <c:pt idx="140">
                  <c:v>31.5</c:v>
                </c:pt>
                <c:pt idx="141">
                  <c:v>28.9</c:v>
                </c:pt>
                <c:pt idx="142">
                  <c:v>27.4</c:v>
                </c:pt>
                <c:pt idx="143">
                  <c:v>28</c:v>
                </c:pt>
                <c:pt idx="144">
                  <c:v>29.2</c:v>
                </c:pt>
                <c:pt idx="145">
                  <c:v>30.2</c:v>
                </c:pt>
                <c:pt idx="146">
                  <c:v>27.7</c:v>
                </c:pt>
                <c:pt idx="147">
                  <c:v>28.5</c:v>
                </c:pt>
                <c:pt idx="148">
                  <c:v>29.2</c:v>
                </c:pt>
                <c:pt idx="149">
                  <c:v>28.1</c:v>
                </c:pt>
                <c:pt idx="150">
                  <c:v>25.6</c:v>
                </c:pt>
                <c:pt idx="151">
                  <c:v>23.2</c:v>
                </c:pt>
                <c:pt idx="152">
                  <c:v>24.1</c:v>
                </c:pt>
                <c:pt idx="153">
                  <c:v>24.3</c:v>
                </c:pt>
                <c:pt idx="154">
                  <c:v>20.8</c:v>
                </c:pt>
                <c:pt idx="155">
                  <c:v>17.899999999999999</c:v>
                </c:pt>
                <c:pt idx="156">
                  <c:v>17.399999999999999</c:v>
                </c:pt>
                <c:pt idx="157">
                  <c:v>21.3</c:v>
                </c:pt>
                <c:pt idx="158">
                  <c:v>19.2</c:v>
                </c:pt>
                <c:pt idx="159">
                  <c:v>19.899999999999999</c:v>
                </c:pt>
                <c:pt idx="160">
                  <c:v>21.5</c:v>
                </c:pt>
                <c:pt idx="161">
                  <c:v>18.7</c:v>
                </c:pt>
                <c:pt idx="162">
                  <c:v>17.899999999999999</c:v>
                </c:pt>
                <c:pt idx="163">
                  <c:v>18.2</c:v>
                </c:pt>
                <c:pt idx="164">
                  <c:v>15.3</c:v>
                </c:pt>
                <c:pt idx="165">
                  <c:v>18.100000000000001</c:v>
                </c:pt>
                <c:pt idx="166">
                  <c:v>17.100000000000001</c:v>
                </c:pt>
                <c:pt idx="167">
                  <c:v>19.899999999999999</c:v>
                </c:pt>
                <c:pt idx="168">
                  <c:v>17</c:v>
                </c:pt>
                <c:pt idx="169">
                  <c:v>17.2</c:v>
                </c:pt>
                <c:pt idx="170">
                  <c:v>14.8</c:v>
                </c:pt>
                <c:pt idx="171">
                  <c:v>16</c:v>
                </c:pt>
                <c:pt idx="172">
                  <c:v>22.1</c:v>
                </c:pt>
                <c:pt idx="173">
                  <c:v>19.399999999999999</c:v>
                </c:pt>
                <c:pt idx="196">
                  <c:v>28.6</c:v>
                </c:pt>
                <c:pt idx="197">
                  <c:v>29.2</c:v>
                </c:pt>
                <c:pt idx="198">
                  <c:v>27.5</c:v>
                </c:pt>
                <c:pt idx="199">
                  <c:v>30.5</c:v>
                </c:pt>
                <c:pt idx="200">
                  <c:v>30.5</c:v>
                </c:pt>
                <c:pt idx="201">
                  <c:v>31</c:v>
                </c:pt>
                <c:pt idx="202">
                  <c:v>31.5</c:v>
                </c:pt>
                <c:pt idx="203">
                  <c:v>32</c:v>
                </c:pt>
                <c:pt idx="204">
                  <c:v>35</c:v>
                </c:pt>
                <c:pt idx="205">
                  <c:v>33.1</c:v>
                </c:pt>
                <c:pt idx="206">
                  <c:v>33.9</c:v>
                </c:pt>
                <c:pt idx="207">
                  <c:v>34.9</c:v>
                </c:pt>
                <c:pt idx="208">
                  <c:v>32.4</c:v>
                </c:pt>
                <c:pt idx="209">
                  <c:v>33.4</c:v>
                </c:pt>
                <c:pt idx="210">
                  <c:v>35.1</c:v>
                </c:pt>
                <c:pt idx="211">
                  <c:v>30.6</c:v>
                </c:pt>
                <c:pt idx="212">
                  <c:v>29.2</c:v>
                </c:pt>
                <c:pt idx="213">
                  <c:v>31.1</c:v>
                </c:pt>
                <c:pt idx="214">
                  <c:v>34.799999999999997</c:v>
                </c:pt>
                <c:pt idx="215">
                  <c:v>30.9</c:v>
                </c:pt>
                <c:pt idx="216">
                  <c:v>35.1</c:v>
                </c:pt>
                <c:pt idx="217">
                  <c:v>30.7</c:v>
                </c:pt>
                <c:pt idx="218">
                  <c:v>27.9</c:v>
                </c:pt>
                <c:pt idx="219">
                  <c:v>21</c:v>
                </c:pt>
                <c:pt idx="220">
                  <c:v>14.5</c:v>
                </c:pt>
                <c:pt idx="221">
                  <c:v>20.399999999999999</c:v>
                </c:pt>
                <c:pt idx="222">
                  <c:v>26.4</c:v>
                </c:pt>
                <c:pt idx="223">
                  <c:v>30.7</c:v>
                </c:pt>
                <c:pt idx="224">
                  <c:v>29.5</c:v>
                </c:pt>
                <c:pt idx="225">
                  <c:v>29.2</c:v>
                </c:pt>
                <c:pt idx="226">
                  <c:v>28.3</c:v>
                </c:pt>
                <c:pt idx="227">
                  <c:v>28.9</c:v>
                </c:pt>
                <c:pt idx="228">
                  <c:v>28.9</c:v>
                </c:pt>
                <c:pt idx="229">
                  <c:v>30.9</c:v>
                </c:pt>
                <c:pt idx="230">
                  <c:v>29</c:v>
                </c:pt>
                <c:pt idx="231">
                  <c:v>26.5</c:v>
                </c:pt>
                <c:pt idx="232">
                  <c:v>26.7</c:v>
                </c:pt>
                <c:pt idx="233">
                  <c:v>22.9</c:v>
                </c:pt>
                <c:pt idx="234">
                  <c:v>23.7</c:v>
                </c:pt>
                <c:pt idx="235">
                  <c:v>25.7</c:v>
                </c:pt>
                <c:pt idx="236">
                  <c:v>26.4</c:v>
                </c:pt>
                <c:pt idx="237">
                  <c:v>24.5</c:v>
                </c:pt>
                <c:pt idx="238">
                  <c:v>25.5</c:v>
                </c:pt>
                <c:pt idx="239">
                  <c:v>23.4</c:v>
                </c:pt>
                <c:pt idx="240">
                  <c:v>23.6</c:v>
                </c:pt>
                <c:pt idx="241">
                  <c:v>21.2</c:v>
                </c:pt>
                <c:pt idx="242">
                  <c:v>19.5</c:v>
                </c:pt>
                <c:pt idx="288">
                  <c:v>36</c:v>
                </c:pt>
                <c:pt idx="289">
                  <c:v>35.9</c:v>
                </c:pt>
                <c:pt idx="290">
                  <c:v>33.299999999999997</c:v>
                </c:pt>
                <c:pt idx="291">
                  <c:v>38.1</c:v>
                </c:pt>
                <c:pt idx="292">
                  <c:v>34.6</c:v>
                </c:pt>
                <c:pt idx="293">
                  <c:v>31.8</c:v>
                </c:pt>
                <c:pt idx="294">
                  <c:v>36.9</c:v>
                </c:pt>
                <c:pt idx="295">
                  <c:v>34.4</c:v>
                </c:pt>
                <c:pt idx="296">
                  <c:v>36.200000000000003</c:v>
                </c:pt>
                <c:pt idx="297">
                  <c:v>31.4</c:v>
                </c:pt>
                <c:pt idx="298">
                  <c:v>39.6</c:v>
                </c:pt>
                <c:pt idx="299">
                  <c:v>34.1</c:v>
                </c:pt>
                <c:pt idx="300">
                  <c:v>32.799999999999997</c:v>
                </c:pt>
                <c:pt idx="301">
                  <c:v>27</c:v>
                </c:pt>
                <c:pt idx="302">
                  <c:v>23.7</c:v>
                </c:pt>
                <c:pt idx="303">
                  <c:v>29.7</c:v>
                </c:pt>
                <c:pt idx="304">
                  <c:v>26.2</c:v>
                </c:pt>
                <c:pt idx="305">
                  <c:v>29.2</c:v>
                </c:pt>
                <c:pt idx="306">
                  <c:v>25.4</c:v>
                </c:pt>
                <c:pt idx="307">
                  <c:v>23.9</c:v>
                </c:pt>
                <c:pt idx="308">
                  <c:v>33.200000000000003</c:v>
                </c:pt>
                <c:pt idx="309">
                  <c:v>31.2</c:v>
                </c:pt>
                <c:pt idx="310">
                  <c:v>27.6</c:v>
                </c:pt>
                <c:pt idx="311">
                  <c:v>26.4</c:v>
                </c:pt>
                <c:pt idx="312">
                  <c:v>26.5</c:v>
                </c:pt>
                <c:pt idx="313">
                  <c:v>33.5</c:v>
                </c:pt>
                <c:pt idx="314">
                  <c:v>35.6</c:v>
                </c:pt>
                <c:pt idx="315">
                  <c:v>29</c:v>
                </c:pt>
                <c:pt idx="316">
                  <c:v>28.4</c:v>
                </c:pt>
                <c:pt idx="317">
                  <c:v>29</c:v>
                </c:pt>
                <c:pt idx="318">
                  <c:v>27</c:v>
                </c:pt>
                <c:pt idx="319">
                  <c:v>23.6</c:v>
                </c:pt>
                <c:pt idx="320">
                  <c:v>30.2</c:v>
                </c:pt>
                <c:pt idx="321">
                  <c:v>34.4</c:v>
                </c:pt>
                <c:pt idx="322">
                  <c:v>34</c:v>
                </c:pt>
                <c:pt idx="323">
                  <c:v>36.9</c:v>
                </c:pt>
                <c:pt idx="324">
                  <c:v>37.1</c:v>
                </c:pt>
                <c:pt idx="325">
                  <c:v>38.200000000000003</c:v>
                </c:pt>
                <c:pt idx="326">
                  <c:v>37.9</c:v>
                </c:pt>
                <c:pt idx="327">
                  <c:v>38.299999999999997</c:v>
                </c:pt>
                <c:pt idx="328">
                  <c:v>37.299999999999997</c:v>
                </c:pt>
                <c:pt idx="329">
                  <c:v>36.6</c:v>
                </c:pt>
                <c:pt idx="330">
                  <c:v>37</c:v>
                </c:pt>
                <c:pt idx="331">
                  <c:v>37.6</c:v>
                </c:pt>
                <c:pt idx="332">
                  <c:v>39.4</c:v>
                </c:pt>
                <c:pt idx="333">
                  <c:v>39.200000000000003</c:v>
                </c:pt>
                <c:pt idx="334">
                  <c:v>35.700000000000003</c:v>
                </c:pt>
                <c:pt idx="404">
                  <c:v>35.799999999999997</c:v>
                </c:pt>
                <c:pt idx="405">
                  <c:v>37.700000000000003</c:v>
                </c:pt>
                <c:pt idx="406">
                  <c:v>39.5</c:v>
                </c:pt>
                <c:pt idx="407">
                  <c:v>34.700000000000003</c:v>
                </c:pt>
                <c:pt idx="408">
                  <c:v>37.700000000000003</c:v>
                </c:pt>
                <c:pt idx="409">
                  <c:v>36.799999999999997</c:v>
                </c:pt>
                <c:pt idx="410">
                  <c:v>34.5</c:v>
                </c:pt>
                <c:pt idx="411">
                  <c:v>35.6</c:v>
                </c:pt>
                <c:pt idx="412">
                  <c:v>35.1</c:v>
                </c:pt>
                <c:pt idx="413">
                  <c:v>38.4</c:v>
                </c:pt>
                <c:pt idx="414">
                  <c:v>36.200000000000003</c:v>
                </c:pt>
                <c:pt idx="415">
                  <c:v>32.299999999999997</c:v>
                </c:pt>
                <c:pt idx="416">
                  <c:v>34.5</c:v>
                </c:pt>
                <c:pt idx="417">
                  <c:v>31.8</c:v>
                </c:pt>
                <c:pt idx="418">
                  <c:v>33.1</c:v>
                </c:pt>
                <c:pt idx="419">
                  <c:v>34.299999999999997</c:v>
                </c:pt>
                <c:pt idx="420">
                  <c:v>32.1</c:v>
                </c:pt>
                <c:pt idx="421">
                  <c:v>32.5</c:v>
                </c:pt>
                <c:pt idx="422">
                  <c:v>33.799999999999997</c:v>
                </c:pt>
                <c:pt idx="423">
                  <c:v>33.5</c:v>
                </c:pt>
                <c:pt idx="424">
                  <c:v>32.6</c:v>
                </c:pt>
                <c:pt idx="425">
                  <c:v>32.799999999999997</c:v>
                </c:pt>
                <c:pt idx="426">
                  <c:v>34.5</c:v>
                </c:pt>
                <c:pt idx="427">
                  <c:v>32.299999999999997</c:v>
                </c:pt>
                <c:pt idx="428">
                  <c:v>31.8</c:v>
                </c:pt>
                <c:pt idx="429">
                  <c:v>32.799999999999997</c:v>
                </c:pt>
                <c:pt idx="430">
                  <c:v>34.200000000000003</c:v>
                </c:pt>
                <c:pt idx="431">
                  <c:v>33.1</c:v>
                </c:pt>
                <c:pt idx="432">
                  <c:v>33.9</c:v>
                </c:pt>
                <c:pt idx="433">
                  <c:v>30.8</c:v>
                </c:pt>
                <c:pt idx="434">
                  <c:v>31.1</c:v>
                </c:pt>
                <c:pt idx="435">
                  <c:v>27.9</c:v>
                </c:pt>
                <c:pt idx="436">
                  <c:v>31.8</c:v>
                </c:pt>
                <c:pt idx="437">
                  <c:v>31.6</c:v>
                </c:pt>
                <c:pt idx="438">
                  <c:v>29.7</c:v>
                </c:pt>
                <c:pt idx="439">
                  <c:v>31.9</c:v>
                </c:pt>
                <c:pt idx="440">
                  <c:v>33.6</c:v>
                </c:pt>
                <c:pt idx="441">
                  <c:v>32.4</c:v>
                </c:pt>
                <c:pt idx="442">
                  <c:v>31.2</c:v>
                </c:pt>
                <c:pt idx="443">
                  <c:v>28.6</c:v>
                </c:pt>
                <c:pt idx="444">
                  <c:v>29.2</c:v>
                </c:pt>
                <c:pt idx="445">
                  <c:v>27.8</c:v>
                </c:pt>
                <c:pt idx="446">
                  <c:v>27.7</c:v>
                </c:pt>
                <c:pt idx="447">
                  <c:v>31.5</c:v>
                </c:pt>
                <c:pt idx="448">
                  <c:v>33.200000000000003</c:v>
                </c:pt>
                <c:pt idx="449">
                  <c:v>33.4</c:v>
                </c:pt>
                <c:pt idx="450">
                  <c:v>33.700000000000003</c:v>
                </c:pt>
                <c:pt idx="451">
                  <c:v>30.6</c:v>
                </c:pt>
                <c:pt idx="549">
                  <c:v>28.4</c:v>
                </c:pt>
                <c:pt idx="550">
                  <c:v>25.4</c:v>
                </c:pt>
                <c:pt idx="551">
                  <c:v>23.7</c:v>
                </c:pt>
                <c:pt idx="552">
                  <c:v>26.1</c:v>
                </c:pt>
                <c:pt idx="553">
                  <c:v>24.1</c:v>
                </c:pt>
                <c:pt idx="554">
                  <c:v>22.3</c:v>
                </c:pt>
                <c:pt idx="555">
                  <c:v>20.6</c:v>
                </c:pt>
                <c:pt idx="556">
                  <c:v>24.2</c:v>
                </c:pt>
                <c:pt idx="557">
                  <c:v>23</c:v>
                </c:pt>
                <c:pt idx="558">
                  <c:v>20.6</c:v>
                </c:pt>
                <c:pt idx="559">
                  <c:v>24.5</c:v>
                </c:pt>
                <c:pt idx="560">
                  <c:v>24.5</c:v>
                </c:pt>
                <c:pt idx="561">
                  <c:v>23.3</c:v>
                </c:pt>
                <c:pt idx="562">
                  <c:v>20.7</c:v>
                </c:pt>
                <c:pt idx="563">
                  <c:v>22.5</c:v>
                </c:pt>
                <c:pt idx="564">
                  <c:v>24.7</c:v>
                </c:pt>
                <c:pt idx="565">
                  <c:v>24.4</c:v>
                </c:pt>
                <c:pt idx="566">
                  <c:v>21.9</c:v>
                </c:pt>
                <c:pt idx="567">
                  <c:v>22.5</c:v>
                </c:pt>
                <c:pt idx="568">
                  <c:v>23.8</c:v>
                </c:pt>
                <c:pt idx="569">
                  <c:v>23.7</c:v>
                </c:pt>
                <c:pt idx="570">
                  <c:v>24.2</c:v>
                </c:pt>
                <c:pt idx="571">
                  <c:v>24.1</c:v>
                </c:pt>
                <c:pt idx="572">
                  <c:v>23.1</c:v>
                </c:pt>
                <c:pt idx="573">
                  <c:v>23</c:v>
                </c:pt>
                <c:pt idx="574">
                  <c:v>24.2</c:v>
                </c:pt>
                <c:pt idx="575">
                  <c:v>22.3</c:v>
                </c:pt>
                <c:pt idx="576">
                  <c:v>23</c:v>
                </c:pt>
                <c:pt idx="577">
                  <c:v>26.2</c:v>
                </c:pt>
                <c:pt idx="578">
                  <c:v>25.5</c:v>
                </c:pt>
                <c:pt idx="579">
                  <c:v>25.1</c:v>
                </c:pt>
                <c:pt idx="580">
                  <c:v>22.2</c:v>
                </c:pt>
                <c:pt idx="581">
                  <c:v>25.4</c:v>
                </c:pt>
                <c:pt idx="582">
                  <c:v>23.7</c:v>
                </c:pt>
                <c:pt idx="583">
                  <c:v>25</c:v>
                </c:pt>
                <c:pt idx="584">
                  <c:v>28.1</c:v>
                </c:pt>
                <c:pt idx="585">
                  <c:v>27.1</c:v>
                </c:pt>
                <c:pt idx="586">
                  <c:v>29.1</c:v>
                </c:pt>
                <c:pt idx="587">
                  <c:v>29.5</c:v>
                </c:pt>
                <c:pt idx="588">
                  <c:v>29.5</c:v>
                </c:pt>
                <c:pt idx="589">
                  <c:v>29.3</c:v>
                </c:pt>
                <c:pt idx="590">
                  <c:v>26.2</c:v>
                </c:pt>
                <c:pt idx="591">
                  <c:v>28.1</c:v>
                </c:pt>
                <c:pt idx="592">
                  <c:v>27.5</c:v>
                </c:pt>
                <c:pt idx="593">
                  <c:v>28.6</c:v>
                </c:pt>
                <c:pt idx="594">
                  <c:v>26.5</c:v>
                </c:pt>
                <c:pt idx="595">
                  <c:v>27.8</c:v>
                </c:pt>
                <c:pt idx="742">
                  <c:v>31</c:v>
                </c:pt>
                <c:pt idx="743">
                  <c:v>30.2</c:v>
                </c:pt>
                <c:pt idx="744">
                  <c:v>33.799999999999997</c:v>
                </c:pt>
                <c:pt idx="745">
                  <c:v>31.7</c:v>
                </c:pt>
                <c:pt idx="746">
                  <c:v>31.2</c:v>
                </c:pt>
                <c:pt idx="747">
                  <c:v>30.8</c:v>
                </c:pt>
                <c:pt idx="748">
                  <c:v>30</c:v>
                </c:pt>
                <c:pt idx="749">
                  <c:v>31.2</c:v>
                </c:pt>
                <c:pt idx="750">
                  <c:v>30.3</c:v>
                </c:pt>
                <c:pt idx="751">
                  <c:v>31.1</c:v>
                </c:pt>
                <c:pt idx="752">
                  <c:v>27.8</c:v>
                </c:pt>
                <c:pt idx="753">
                  <c:v>27.8</c:v>
                </c:pt>
                <c:pt idx="754">
                  <c:v>27.3</c:v>
                </c:pt>
                <c:pt idx="755">
                  <c:v>26.9</c:v>
                </c:pt>
                <c:pt idx="756">
                  <c:v>28.8</c:v>
                </c:pt>
                <c:pt idx="757">
                  <c:v>30.2</c:v>
                </c:pt>
                <c:pt idx="758">
                  <c:v>30.3</c:v>
                </c:pt>
                <c:pt idx="759">
                  <c:v>30.1</c:v>
                </c:pt>
                <c:pt idx="760">
                  <c:v>28.7</c:v>
                </c:pt>
                <c:pt idx="761">
                  <c:v>31</c:v>
                </c:pt>
                <c:pt idx="762">
                  <c:v>30.9</c:v>
                </c:pt>
                <c:pt idx="763">
                  <c:v>32.799999999999997</c:v>
                </c:pt>
                <c:pt idx="764">
                  <c:v>32.299999999999997</c:v>
                </c:pt>
                <c:pt idx="765">
                  <c:v>34.5</c:v>
                </c:pt>
                <c:pt idx="766">
                  <c:v>32.700000000000003</c:v>
                </c:pt>
                <c:pt idx="767">
                  <c:v>32.299999999999997</c:v>
                </c:pt>
                <c:pt idx="768">
                  <c:v>28.8</c:v>
                </c:pt>
                <c:pt idx="769">
                  <c:v>31.2</c:v>
                </c:pt>
                <c:pt idx="770">
                  <c:v>31.7</c:v>
                </c:pt>
                <c:pt idx="771">
                  <c:v>28.3</c:v>
                </c:pt>
                <c:pt idx="772">
                  <c:v>29.3</c:v>
                </c:pt>
                <c:pt idx="773">
                  <c:v>27.5</c:v>
                </c:pt>
                <c:pt idx="774">
                  <c:v>26.6</c:v>
                </c:pt>
                <c:pt idx="775">
                  <c:v>27.6</c:v>
                </c:pt>
                <c:pt idx="776">
                  <c:v>27</c:v>
                </c:pt>
                <c:pt idx="777">
                  <c:v>27</c:v>
                </c:pt>
                <c:pt idx="778">
                  <c:v>27.9</c:v>
                </c:pt>
                <c:pt idx="779">
                  <c:v>24.3</c:v>
                </c:pt>
                <c:pt idx="780">
                  <c:v>27.5</c:v>
                </c:pt>
                <c:pt idx="781">
                  <c:v>25.1</c:v>
                </c:pt>
                <c:pt idx="782">
                  <c:v>25.9</c:v>
                </c:pt>
                <c:pt idx="783">
                  <c:v>24.4</c:v>
                </c:pt>
                <c:pt idx="784">
                  <c:v>26.5</c:v>
                </c:pt>
                <c:pt idx="785">
                  <c:v>26.5</c:v>
                </c:pt>
                <c:pt idx="786">
                  <c:v>25.9</c:v>
                </c:pt>
                <c:pt idx="787">
                  <c:v>27.8</c:v>
                </c:pt>
                <c:pt idx="788">
                  <c:v>26.9</c:v>
                </c:pt>
                <c:pt idx="789">
                  <c:v>24.9</c:v>
                </c:pt>
                <c:pt idx="917">
                  <c:v>30</c:v>
                </c:pt>
                <c:pt idx="918">
                  <c:v>31.3</c:v>
                </c:pt>
                <c:pt idx="919">
                  <c:v>32.299999999999997</c:v>
                </c:pt>
                <c:pt idx="920">
                  <c:v>31.5</c:v>
                </c:pt>
                <c:pt idx="921">
                  <c:v>32.700000000000003</c:v>
                </c:pt>
                <c:pt idx="922">
                  <c:v>32.1</c:v>
                </c:pt>
                <c:pt idx="923">
                  <c:v>33.1</c:v>
                </c:pt>
                <c:pt idx="924">
                  <c:v>34.1</c:v>
                </c:pt>
                <c:pt idx="925">
                  <c:v>33.4</c:v>
                </c:pt>
                <c:pt idx="926">
                  <c:v>34.700000000000003</c:v>
                </c:pt>
                <c:pt idx="927">
                  <c:v>36</c:v>
                </c:pt>
                <c:pt idx="928">
                  <c:v>38.5</c:v>
                </c:pt>
                <c:pt idx="929">
                  <c:v>39.6</c:v>
                </c:pt>
                <c:pt idx="930">
                  <c:v>43.6</c:v>
                </c:pt>
                <c:pt idx="931">
                  <c:v>43.4</c:v>
                </c:pt>
                <c:pt idx="932">
                  <c:v>43.9</c:v>
                </c:pt>
                <c:pt idx="933">
                  <c:v>48.2</c:v>
                </c:pt>
                <c:pt idx="934">
                  <c:v>47.4</c:v>
                </c:pt>
                <c:pt idx="935">
                  <c:v>47.2</c:v>
                </c:pt>
                <c:pt idx="936">
                  <c:v>43.5</c:v>
                </c:pt>
                <c:pt idx="937">
                  <c:v>46.2</c:v>
                </c:pt>
                <c:pt idx="938">
                  <c:v>47.8</c:v>
                </c:pt>
                <c:pt idx="939">
                  <c:v>48</c:v>
                </c:pt>
                <c:pt idx="940">
                  <c:v>49</c:v>
                </c:pt>
                <c:pt idx="941">
                  <c:v>50</c:v>
                </c:pt>
                <c:pt idx="942">
                  <c:v>50.2</c:v>
                </c:pt>
                <c:pt idx="943">
                  <c:v>51.2</c:v>
                </c:pt>
                <c:pt idx="944">
                  <c:v>49.9</c:v>
                </c:pt>
                <c:pt idx="945">
                  <c:v>47.3</c:v>
                </c:pt>
                <c:pt idx="946">
                  <c:v>45.8</c:v>
                </c:pt>
                <c:pt idx="947">
                  <c:v>43.7</c:v>
                </c:pt>
                <c:pt idx="948">
                  <c:v>38.4</c:v>
                </c:pt>
                <c:pt idx="949">
                  <c:v>43.3</c:v>
                </c:pt>
                <c:pt idx="950">
                  <c:v>45.4</c:v>
                </c:pt>
                <c:pt idx="951">
                  <c:v>46.2</c:v>
                </c:pt>
                <c:pt idx="952">
                  <c:v>44.1</c:v>
                </c:pt>
                <c:pt idx="953">
                  <c:v>43.9</c:v>
                </c:pt>
                <c:pt idx="954">
                  <c:v>43.5</c:v>
                </c:pt>
                <c:pt idx="955">
                  <c:v>43.2</c:v>
                </c:pt>
                <c:pt idx="956">
                  <c:v>42</c:v>
                </c:pt>
                <c:pt idx="957">
                  <c:v>43.6</c:v>
                </c:pt>
                <c:pt idx="958">
                  <c:v>45.8</c:v>
                </c:pt>
                <c:pt idx="959">
                  <c:v>46.1</c:v>
                </c:pt>
                <c:pt idx="960">
                  <c:v>45.2</c:v>
                </c:pt>
                <c:pt idx="961">
                  <c:v>46.4</c:v>
                </c:pt>
                <c:pt idx="962">
                  <c:v>45.4</c:v>
                </c:pt>
                <c:pt idx="963">
                  <c:v>44.9</c:v>
                </c:pt>
                <c:pt idx="964">
                  <c:v>47.5</c:v>
                </c:pt>
                <c:pt idx="965">
                  <c:v>44.2</c:v>
                </c:pt>
                <c:pt idx="966">
                  <c:v>45.7</c:v>
                </c:pt>
                <c:pt idx="967">
                  <c:v>43.5</c:v>
                </c:pt>
                <c:pt idx="968">
                  <c:v>45</c:v>
                </c:pt>
                <c:pt idx="969">
                  <c:v>45.6</c:v>
                </c:pt>
                <c:pt idx="970">
                  <c:v>45.8</c:v>
                </c:pt>
                <c:pt idx="971">
                  <c:v>46.1</c:v>
                </c:pt>
                <c:pt idx="972">
                  <c:v>46.1</c:v>
                </c:pt>
                <c:pt idx="973">
                  <c:v>44.6</c:v>
                </c:pt>
                <c:pt idx="974">
                  <c:v>42.4</c:v>
                </c:pt>
                <c:pt idx="975">
                  <c:v>41.7</c:v>
                </c:pt>
                <c:pt idx="976">
                  <c:v>41.3</c:v>
                </c:pt>
                <c:pt idx="977">
                  <c:v>42.5</c:v>
                </c:pt>
                <c:pt idx="978">
                  <c:v>44.2</c:v>
                </c:pt>
                <c:pt idx="979">
                  <c:v>41.8</c:v>
                </c:pt>
                <c:pt idx="980">
                  <c:v>43</c:v>
                </c:pt>
                <c:pt idx="981">
                  <c:v>41.9</c:v>
                </c:pt>
                <c:pt idx="982">
                  <c:v>45</c:v>
                </c:pt>
                <c:pt idx="983">
                  <c:v>45.5</c:v>
                </c:pt>
                <c:pt idx="984">
                  <c:v>44.4</c:v>
                </c:pt>
                <c:pt idx="985">
                  <c:v>45.9</c:v>
                </c:pt>
                <c:pt idx="986">
                  <c:v>44.3</c:v>
                </c:pt>
                <c:pt idx="987">
                  <c:v>46.4</c:v>
                </c:pt>
                <c:pt idx="988">
                  <c:v>43</c:v>
                </c:pt>
                <c:pt idx="989">
                  <c:v>45.1</c:v>
                </c:pt>
                <c:pt idx="990">
                  <c:v>44.2</c:v>
                </c:pt>
                <c:pt idx="991">
                  <c:v>43.7</c:v>
                </c:pt>
                <c:pt idx="992">
                  <c:v>39</c:v>
                </c:pt>
                <c:pt idx="993">
                  <c:v>39.1</c:v>
                </c:pt>
                <c:pt idx="994">
                  <c:v>32.6</c:v>
                </c:pt>
                <c:pt idx="995">
                  <c:v>33.299999999999997</c:v>
                </c:pt>
                <c:pt idx="996">
                  <c:v>32.200000000000003</c:v>
                </c:pt>
                <c:pt idx="997">
                  <c:v>35.700000000000003</c:v>
                </c:pt>
                <c:pt idx="998">
                  <c:v>37.299999999999997</c:v>
                </c:pt>
                <c:pt idx="999">
                  <c:v>32.299999999999997</c:v>
                </c:pt>
                <c:pt idx="1000">
                  <c:v>28</c:v>
                </c:pt>
                <c:pt idx="1001">
                  <c:v>28.8</c:v>
                </c:pt>
                <c:pt idx="1002">
                  <c:v>10.1</c:v>
                </c:pt>
                <c:pt idx="1089">
                  <c:v>8.5</c:v>
                </c:pt>
                <c:pt idx="1090">
                  <c:v>7.3</c:v>
                </c:pt>
                <c:pt idx="1091">
                  <c:v>7.8</c:v>
                </c:pt>
                <c:pt idx="1092">
                  <c:v>10.4</c:v>
                </c:pt>
                <c:pt idx="1093">
                  <c:v>13.6</c:v>
                </c:pt>
                <c:pt idx="1094">
                  <c:v>14.1</c:v>
                </c:pt>
                <c:pt idx="1095">
                  <c:v>15.7</c:v>
                </c:pt>
                <c:pt idx="1096">
                  <c:v>18.3</c:v>
                </c:pt>
                <c:pt idx="1097">
                  <c:v>20</c:v>
                </c:pt>
                <c:pt idx="1098">
                  <c:v>18.600000000000001</c:v>
                </c:pt>
                <c:pt idx="1099">
                  <c:v>22.1</c:v>
                </c:pt>
                <c:pt idx="1100">
                  <c:v>21.8</c:v>
                </c:pt>
                <c:pt idx="1101">
                  <c:v>20.399999999999999</c:v>
                </c:pt>
                <c:pt idx="1102">
                  <c:v>22.9</c:v>
                </c:pt>
                <c:pt idx="1103">
                  <c:v>23.7</c:v>
                </c:pt>
                <c:pt idx="1104">
                  <c:v>22</c:v>
                </c:pt>
                <c:pt idx="1105">
                  <c:v>18.600000000000001</c:v>
                </c:pt>
                <c:pt idx="1106">
                  <c:v>17.2</c:v>
                </c:pt>
                <c:pt idx="1107">
                  <c:v>18.7</c:v>
                </c:pt>
                <c:pt idx="1108">
                  <c:v>18.5</c:v>
                </c:pt>
                <c:pt idx="1109">
                  <c:v>19.5</c:v>
                </c:pt>
                <c:pt idx="1110">
                  <c:v>20.6</c:v>
                </c:pt>
                <c:pt idx="1111">
                  <c:v>23.7</c:v>
                </c:pt>
                <c:pt idx="1112">
                  <c:v>22.6</c:v>
                </c:pt>
                <c:pt idx="1113">
                  <c:v>22.3</c:v>
                </c:pt>
                <c:pt idx="1114">
                  <c:v>18.399999999999999</c:v>
                </c:pt>
                <c:pt idx="1115">
                  <c:v>11.9</c:v>
                </c:pt>
                <c:pt idx="1116">
                  <c:v>18.899999999999999</c:v>
                </c:pt>
                <c:pt idx="1117">
                  <c:v>21.5</c:v>
                </c:pt>
                <c:pt idx="1118">
                  <c:v>18.7</c:v>
                </c:pt>
                <c:pt idx="1119">
                  <c:v>21.7</c:v>
                </c:pt>
                <c:pt idx="1120">
                  <c:v>16.5</c:v>
                </c:pt>
                <c:pt idx="1121">
                  <c:v>18.899999999999999</c:v>
                </c:pt>
                <c:pt idx="1122">
                  <c:v>26.3</c:v>
                </c:pt>
                <c:pt idx="1123">
                  <c:v>24.9</c:v>
                </c:pt>
                <c:pt idx="1124">
                  <c:v>25.8</c:v>
                </c:pt>
                <c:pt idx="1125">
                  <c:v>28.7</c:v>
                </c:pt>
                <c:pt idx="1126">
                  <c:v>27.8</c:v>
                </c:pt>
                <c:pt idx="1127">
                  <c:v>28.7</c:v>
                </c:pt>
                <c:pt idx="1128">
                  <c:v>26</c:v>
                </c:pt>
                <c:pt idx="1129">
                  <c:v>23</c:v>
                </c:pt>
                <c:pt idx="1130">
                  <c:v>26.4</c:v>
                </c:pt>
                <c:pt idx="1131">
                  <c:v>27</c:v>
                </c:pt>
                <c:pt idx="1132">
                  <c:v>31.9</c:v>
                </c:pt>
                <c:pt idx="1133">
                  <c:v>34.200000000000003</c:v>
                </c:pt>
                <c:pt idx="1134">
                  <c:v>35.700000000000003</c:v>
                </c:pt>
                <c:pt idx="1135">
                  <c:v>31.4</c:v>
                </c:pt>
                <c:pt idx="1221">
                  <c:v>40.299999999999997</c:v>
                </c:pt>
                <c:pt idx="1222">
                  <c:v>38.9</c:v>
                </c:pt>
                <c:pt idx="1223">
                  <c:v>38.4</c:v>
                </c:pt>
                <c:pt idx="1224">
                  <c:v>37</c:v>
                </c:pt>
                <c:pt idx="1225">
                  <c:v>37.5</c:v>
                </c:pt>
                <c:pt idx="1226">
                  <c:v>35.299999999999997</c:v>
                </c:pt>
                <c:pt idx="1227">
                  <c:v>35.5</c:v>
                </c:pt>
                <c:pt idx="1228">
                  <c:v>34.799999999999997</c:v>
                </c:pt>
                <c:pt idx="1229">
                  <c:v>36.200000000000003</c:v>
                </c:pt>
                <c:pt idx="1230">
                  <c:v>34.4</c:v>
                </c:pt>
                <c:pt idx="1231">
                  <c:v>36.799999999999997</c:v>
                </c:pt>
                <c:pt idx="1232">
                  <c:v>36.200000000000003</c:v>
                </c:pt>
                <c:pt idx="1233">
                  <c:v>37.4</c:v>
                </c:pt>
                <c:pt idx="1234">
                  <c:v>38.700000000000003</c:v>
                </c:pt>
                <c:pt idx="1235">
                  <c:v>37.6</c:v>
                </c:pt>
                <c:pt idx="1236">
                  <c:v>39</c:v>
                </c:pt>
                <c:pt idx="1237">
                  <c:v>37.6</c:v>
                </c:pt>
                <c:pt idx="1238">
                  <c:v>36.799999999999997</c:v>
                </c:pt>
                <c:pt idx="1239">
                  <c:v>37.200000000000003</c:v>
                </c:pt>
                <c:pt idx="1240">
                  <c:v>37</c:v>
                </c:pt>
                <c:pt idx="1241">
                  <c:v>36.200000000000003</c:v>
                </c:pt>
                <c:pt idx="1242">
                  <c:v>37.1</c:v>
                </c:pt>
                <c:pt idx="1243">
                  <c:v>38.1</c:v>
                </c:pt>
                <c:pt idx="1244">
                  <c:v>37.700000000000003</c:v>
                </c:pt>
                <c:pt idx="1245">
                  <c:v>40.200000000000003</c:v>
                </c:pt>
                <c:pt idx="1246">
                  <c:v>37.6</c:v>
                </c:pt>
                <c:pt idx="1247">
                  <c:v>39.4</c:v>
                </c:pt>
                <c:pt idx="1248">
                  <c:v>39.200000000000003</c:v>
                </c:pt>
                <c:pt idx="1249">
                  <c:v>39.799999999999997</c:v>
                </c:pt>
                <c:pt idx="1250">
                  <c:v>42.5</c:v>
                </c:pt>
                <c:pt idx="1251">
                  <c:v>36.799999999999997</c:v>
                </c:pt>
                <c:pt idx="1252">
                  <c:v>38.1</c:v>
                </c:pt>
                <c:pt idx="1253">
                  <c:v>34.6</c:v>
                </c:pt>
                <c:pt idx="1254">
                  <c:v>35.6</c:v>
                </c:pt>
                <c:pt idx="1255">
                  <c:v>38.9</c:v>
                </c:pt>
                <c:pt idx="1256">
                  <c:v>38.299999999999997</c:v>
                </c:pt>
                <c:pt idx="1257">
                  <c:v>37.9</c:v>
                </c:pt>
                <c:pt idx="1258">
                  <c:v>37.9</c:v>
                </c:pt>
                <c:pt idx="1259">
                  <c:v>37.299999999999997</c:v>
                </c:pt>
                <c:pt idx="1260">
                  <c:v>36</c:v>
                </c:pt>
                <c:pt idx="1261">
                  <c:v>37.799999999999997</c:v>
                </c:pt>
                <c:pt idx="1262">
                  <c:v>36.299999999999997</c:v>
                </c:pt>
                <c:pt idx="1263">
                  <c:v>35.1</c:v>
                </c:pt>
                <c:pt idx="1264">
                  <c:v>34.4</c:v>
                </c:pt>
                <c:pt idx="1265">
                  <c:v>36.6</c:v>
                </c:pt>
                <c:pt idx="1266">
                  <c:v>34.4</c:v>
                </c:pt>
                <c:pt idx="1267">
                  <c:v>27.2</c:v>
                </c:pt>
                <c:pt idx="1268">
                  <c:v>29.6</c:v>
                </c:pt>
                <c:pt idx="1389">
                  <c:v>4.2</c:v>
                </c:pt>
                <c:pt idx="1390">
                  <c:v>5.6</c:v>
                </c:pt>
                <c:pt idx="1391">
                  <c:v>5.7</c:v>
                </c:pt>
                <c:pt idx="1392">
                  <c:v>11.5</c:v>
                </c:pt>
                <c:pt idx="1393">
                  <c:v>17.2</c:v>
                </c:pt>
                <c:pt idx="1394">
                  <c:v>11.7</c:v>
                </c:pt>
                <c:pt idx="1395">
                  <c:v>13.4</c:v>
                </c:pt>
                <c:pt idx="1396">
                  <c:v>14.7</c:v>
                </c:pt>
                <c:pt idx="1397">
                  <c:v>12.3</c:v>
                </c:pt>
                <c:pt idx="1398">
                  <c:v>17.8</c:v>
                </c:pt>
                <c:pt idx="1399">
                  <c:v>18</c:v>
                </c:pt>
                <c:pt idx="1400">
                  <c:v>21.1</c:v>
                </c:pt>
                <c:pt idx="1401">
                  <c:v>22.9</c:v>
                </c:pt>
                <c:pt idx="1402">
                  <c:v>20.9</c:v>
                </c:pt>
                <c:pt idx="1403">
                  <c:v>18.600000000000001</c:v>
                </c:pt>
                <c:pt idx="1404">
                  <c:v>17.899999999999999</c:v>
                </c:pt>
                <c:pt idx="1405">
                  <c:v>18.399999999999999</c:v>
                </c:pt>
                <c:pt idx="1406">
                  <c:v>21.5</c:v>
                </c:pt>
                <c:pt idx="1407">
                  <c:v>23.3</c:v>
                </c:pt>
                <c:pt idx="1408">
                  <c:v>25.3</c:v>
                </c:pt>
                <c:pt idx="1409">
                  <c:v>29</c:v>
                </c:pt>
                <c:pt idx="1410">
                  <c:v>36</c:v>
                </c:pt>
                <c:pt idx="1411">
                  <c:v>35</c:v>
                </c:pt>
                <c:pt idx="1412">
                  <c:v>28.2</c:v>
                </c:pt>
                <c:pt idx="1413">
                  <c:v>23.2</c:v>
                </c:pt>
                <c:pt idx="1414">
                  <c:v>22.3</c:v>
                </c:pt>
                <c:pt idx="1415">
                  <c:v>27.4</c:v>
                </c:pt>
                <c:pt idx="1416">
                  <c:v>30.9</c:v>
                </c:pt>
                <c:pt idx="1417">
                  <c:v>34.200000000000003</c:v>
                </c:pt>
                <c:pt idx="1418">
                  <c:v>38.1</c:v>
                </c:pt>
                <c:pt idx="1419">
                  <c:v>36.6</c:v>
                </c:pt>
                <c:pt idx="1420">
                  <c:v>38.6</c:v>
                </c:pt>
                <c:pt idx="1421">
                  <c:v>38.9</c:v>
                </c:pt>
                <c:pt idx="1422">
                  <c:v>42.1</c:v>
                </c:pt>
                <c:pt idx="1423">
                  <c:v>43.2</c:v>
                </c:pt>
                <c:pt idx="1424">
                  <c:v>49.2</c:v>
                </c:pt>
                <c:pt idx="1425">
                  <c:v>50.9</c:v>
                </c:pt>
                <c:pt idx="1426">
                  <c:v>49.7</c:v>
                </c:pt>
                <c:pt idx="1427">
                  <c:v>48.6</c:v>
                </c:pt>
                <c:pt idx="1428">
                  <c:v>47.6</c:v>
                </c:pt>
                <c:pt idx="1429">
                  <c:v>47</c:v>
                </c:pt>
                <c:pt idx="1430">
                  <c:v>48.7</c:v>
                </c:pt>
                <c:pt idx="1432">
                  <c:v>48.5</c:v>
                </c:pt>
                <c:pt idx="1433">
                  <c:v>49.2</c:v>
                </c:pt>
                <c:pt idx="1434">
                  <c:v>48.9</c:v>
                </c:pt>
                <c:pt idx="1435">
                  <c:v>48</c:v>
                </c:pt>
                <c:pt idx="1436">
                  <c:v>51.1</c:v>
                </c:pt>
                <c:pt idx="1586">
                  <c:v>39.4</c:v>
                </c:pt>
                <c:pt idx="1587">
                  <c:v>38.9</c:v>
                </c:pt>
                <c:pt idx="1588">
                  <c:v>36.700000000000003</c:v>
                </c:pt>
                <c:pt idx="1589">
                  <c:v>36</c:v>
                </c:pt>
                <c:pt idx="1590">
                  <c:v>35.200000000000003</c:v>
                </c:pt>
                <c:pt idx="1591">
                  <c:v>36.700000000000003</c:v>
                </c:pt>
                <c:pt idx="1592">
                  <c:v>35.799999999999997</c:v>
                </c:pt>
                <c:pt idx="1593">
                  <c:v>37.6</c:v>
                </c:pt>
                <c:pt idx="1594">
                  <c:v>37.4</c:v>
                </c:pt>
                <c:pt idx="1595">
                  <c:v>39.6</c:v>
                </c:pt>
                <c:pt idx="1596">
                  <c:v>38.4</c:v>
                </c:pt>
                <c:pt idx="1597">
                  <c:v>33.299999999999997</c:v>
                </c:pt>
                <c:pt idx="1598">
                  <c:v>35.4</c:v>
                </c:pt>
                <c:pt idx="1599">
                  <c:v>37.9</c:v>
                </c:pt>
                <c:pt idx="1600">
                  <c:v>40.200000000000003</c:v>
                </c:pt>
                <c:pt idx="1601">
                  <c:v>35.9</c:v>
                </c:pt>
                <c:pt idx="1602">
                  <c:v>37</c:v>
                </c:pt>
                <c:pt idx="1603">
                  <c:v>35</c:v>
                </c:pt>
                <c:pt idx="1604">
                  <c:v>34.799999999999997</c:v>
                </c:pt>
                <c:pt idx="1605">
                  <c:v>34.9</c:v>
                </c:pt>
                <c:pt idx="1606">
                  <c:v>35.299999999999997</c:v>
                </c:pt>
                <c:pt idx="1607">
                  <c:v>36.200000000000003</c:v>
                </c:pt>
                <c:pt idx="1608">
                  <c:v>35.4</c:v>
                </c:pt>
                <c:pt idx="1609">
                  <c:v>34.9</c:v>
                </c:pt>
                <c:pt idx="1610">
                  <c:v>32.4</c:v>
                </c:pt>
                <c:pt idx="1611">
                  <c:v>32.5</c:v>
                </c:pt>
                <c:pt idx="1612">
                  <c:v>29.9</c:v>
                </c:pt>
                <c:pt idx="1613">
                  <c:v>31.9</c:v>
                </c:pt>
                <c:pt idx="1614">
                  <c:v>23.8</c:v>
                </c:pt>
                <c:pt idx="1615">
                  <c:v>30.7</c:v>
                </c:pt>
                <c:pt idx="1616">
                  <c:v>31.6</c:v>
                </c:pt>
                <c:pt idx="1617">
                  <c:v>33.5</c:v>
                </c:pt>
                <c:pt idx="1618">
                  <c:v>34.700000000000003</c:v>
                </c:pt>
                <c:pt idx="1619">
                  <c:v>33.299999999999997</c:v>
                </c:pt>
                <c:pt idx="1620">
                  <c:v>34.700000000000003</c:v>
                </c:pt>
                <c:pt idx="1621">
                  <c:v>32.9</c:v>
                </c:pt>
                <c:pt idx="1622">
                  <c:v>28.8</c:v>
                </c:pt>
                <c:pt idx="1623">
                  <c:v>28.1</c:v>
                </c:pt>
                <c:pt idx="1624">
                  <c:v>28.5</c:v>
                </c:pt>
                <c:pt idx="1625">
                  <c:v>32.1</c:v>
                </c:pt>
                <c:pt idx="1626">
                  <c:v>29.3</c:v>
                </c:pt>
                <c:pt idx="1627">
                  <c:v>30.3</c:v>
                </c:pt>
                <c:pt idx="1628">
                  <c:v>27.4</c:v>
                </c:pt>
                <c:pt idx="1629">
                  <c:v>28.3</c:v>
                </c:pt>
                <c:pt idx="1630">
                  <c:v>28.7</c:v>
                </c:pt>
                <c:pt idx="1631">
                  <c:v>24.8</c:v>
                </c:pt>
                <c:pt idx="1632">
                  <c:v>24.1</c:v>
                </c:pt>
                <c:pt idx="1633">
                  <c:v>28.4</c:v>
                </c:pt>
                <c:pt idx="1792">
                  <c:v>44.1</c:v>
                </c:pt>
                <c:pt idx="1793">
                  <c:v>42.5</c:v>
                </c:pt>
                <c:pt idx="1794">
                  <c:v>44.5</c:v>
                </c:pt>
                <c:pt idx="1795">
                  <c:v>43.8</c:v>
                </c:pt>
                <c:pt idx="1796">
                  <c:v>43.1</c:v>
                </c:pt>
                <c:pt idx="1797">
                  <c:v>42.5</c:v>
                </c:pt>
                <c:pt idx="1798">
                  <c:v>42.4</c:v>
                </c:pt>
                <c:pt idx="1799">
                  <c:v>44.8</c:v>
                </c:pt>
                <c:pt idx="1800">
                  <c:v>43.1</c:v>
                </c:pt>
                <c:pt idx="1801">
                  <c:v>44.6</c:v>
                </c:pt>
                <c:pt idx="1802">
                  <c:v>43.2</c:v>
                </c:pt>
                <c:pt idx="1803">
                  <c:v>45.6</c:v>
                </c:pt>
                <c:pt idx="1804">
                  <c:v>46.7</c:v>
                </c:pt>
                <c:pt idx="1805">
                  <c:v>45.3</c:v>
                </c:pt>
                <c:pt idx="1806">
                  <c:v>37.299999999999997</c:v>
                </c:pt>
                <c:pt idx="1807">
                  <c:v>43.6</c:v>
                </c:pt>
                <c:pt idx="1808">
                  <c:v>44.4</c:v>
                </c:pt>
                <c:pt idx="1809">
                  <c:v>41.4</c:v>
                </c:pt>
                <c:pt idx="1810">
                  <c:v>42.1</c:v>
                </c:pt>
                <c:pt idx="1811">
                  <c:v>41.3</c:v>
                </c:pt>
                <c:pt idx="1812">
                  <c:v>41.9</c:v>
                </c:pt>
                <c:pt idx="1813">
                  <c:v>42.8</c:v>
                </c:pt>
                <c:pt idx="1814">
                  <c:v>40.4</c:v>
                </c:pt>
                <c:pt idx="1815">
                  <c:v>40</c:v>
                </c:pt>
                <c:pt idx="1816">
                  <c:v>41.1</c:v>
                </c:pt>
                <c:pt idx="1817">
                  <c:v>40.4</c:v>
                </c:pt>
                <c:pt idx="1818">
                  <c:v>40.299999999999997</c:v>
                </c:pt>
                <c:pt idx="1819">
                  <c:v>40.4</c:v>
                </c:pt>
                <c:pt idx="1820">
                  <c:v>38.5</c:v>
                </c:pt>
                <c:pt idx="1821">
                  <c:v>40.700000000000003</c:v>
                </c:pt>
                <c:pt idx="1822">
                  <c:v>40.799999999999997</c:v>
                </c:pt>
                <c:pt idx="1823">
                  <c:v>40.700000000000003</c:v>
                </c:pt>
                <c:pt idx="1824">
                  <c:v>41.4</c:v>
                </c:pt>
                <c:pt idx="1825">
                  <c:v>39.299999999999997</c:v>
                </c:pt>
                <c:pt idx="1826">
                  <c:v>38.9</c:v>
                </c:pt>
                <c:pt idx="1827">
                  <c:v>36.700000000000003</c:v>
                </c:pt>
                <c:pt idx="1828">
                  <c:v>33.9</c:v>
                </c:pt>
                <c:pt idx="1829">
                  <c:v>37.1</c:v>
                </c:pt>
                <c:pt idx="1830">
                  <c:v>39</c:v>
                </c:pt>
                <c:pt idx="1831">
                  <c:v>37.799999999999997</c:v>
                </c:pt>
                <c:pt idx="1832">
                  <c:v>43.9</c:v>
                </c:pt>
                <c:pt idx="1833">
                  <c:v>45.7</c:v>
                </c:pt>
                <c:pt idx="1834">
                  <c:v>46</c:v>
                </c:pt>
                <c:pt idx="1835">
                  <c:v>42.8</c:v>
                </c:pt>
                <c:pt idx="1836">
                  <c:v>43</c:v>
                </c:pt>
                <c:pt idx="1837">
                  <c:v>46</c:v>
                </c:pt>
                <c:pt idx="1838">
                  <c:v>41.9</c:v>
                </c:pt>
                <c:pt idx="1839">
                  <c:v>45.7</c:v>
                </c:pt>
                <c:pt idx="1840">
                  <c:v>44.5</c:v>
                </c:pt>
                <c:pt idx="1841">
                  <c:v>47.3</c:v>
                </c:pt>
                <c:pt idx="1842">
                  <c:v>47</c:v>
                </c:pt>
                <c:pt idx="1843">
                  <c:v>44.6</c:v>
                </c:pt>
                <c:pt idx="1844">
                  <c:v>41.1</c:v>
                </c:pt>
                <c:pt idx="1845">
                  <c:v>42.1</c:v>
                </c:pt>
                <c:pt idx="1846">
                  <c:v>43.1</c:v>
                </c:pt>
                <c:pt idx="1847">
                  <c:v>41.3</c:v>
                </c:pt>
                <c:pt idx="1848">
                  <c:v>39.6</c:v>
                </c:pt>
                <c:pt idx="1849">
                  <c:v>37.9</c:v>
                </c:pt>
                <c:pt idx="1850">
                  <c:v>38</c:v>
                </c:pt>
                <c:pt idx="1851">
                  <c:v>35.4</c:v>
                </c:pt>
                <c:pt idx="1852">
                  <c:v>33.1</c:v>
                </c:pt>
                <c:pt idx="1853">
                  <c:v>28.3</c:v>
                </c:pt>
                <c:pt idx="1854">
                  <c:v>30.7</c:v>
                </c:pt>
                <c:pt idx="1855">
                  <c:v>33.5</c:v>
                </c:pt>
                <c:pt idx="1856">
                  <c:v>32.799999999999997</c:v>
                </c:pt>
                <c:pt idx="1857">
                  <c:v>29.6</c:v>
                </c:pt>
                <c:pt idx="1858">
                  <c:v>29.9</c:v>
                </c:pt>
                <c:pt idx="1859">
                  <c:v>24.6</c:v>
                </c:pt>
                <c:pt idx="1860">
                  <c:v>24</c:v>
                </c:pt>
                <c:pt idx="1861">
                  <c:v>26.9</c:v>
                </c:pt>
                <c:pt idx="1862">
                  <c:v>27.8</c:v>
                </c:pt>
                <c:pt idx="1863">
                  <c:v>23.7</c:v>
                </c:pt>
                <c:pt idx="1864">
                  <c:v>25.1</c:v>
                </c:pt>
                <c:pt idx="1865">
                  <c:v>24.2</c:v>
                </c:pt>
                <c:pt idx="1866">
                  <c:v>23.5</c:v>
                </c:pt>
                <c:pt idx="1867">
                  <c:v>20.399999999999999</c:v>
                </c:pt>
                <c:pt idx="1868">
                  <c:v>26.9</c:v>
                </c:pt>
                <c:pt idx="1869">
                  <c:v>21.1</c:v>
                </c:pt>
                <c:pt idx="1870">
                  <c:v>25</c:v>
                </c:pt>
                <c:pt idx="1871">
                  <c:v>24.5</c:v>
                </c:pt>
                <c:pt idx="1872">
                  <c:v>22.6</c:v>
                </c:pt>
                <c:pt idx="1873">
                  <c:v>22.8</c:v>
                </c:pt>
                <c:pt idx="1874">
                  <c:v>25</c:v>
                </c:pt>
                <c:pt idx="1875">
                  <c:v>25.9</c:v>
                </c:pt>
                <c:pt idx="1876">
                  <c:v>24.1</c:v>
                </c:pt>
                <c:pt idx="1877">
                  <c:v>25.6</c:v>
                </c:pt>
                <c:pt idx="1878">
                  <c:v>27</c:v>
                </c:pt>
                <c:pt idx="1879">
                  <c:v>23.3</c:v>
                </c:pt>
                <c:pt idx="1880">
                  <c:v>23.3</c:v>
                </c:pt>
                <c:pt idx="1881">
                  <c:v>27.6</c:v>
                </c:pt>
                <c:pt idx="1882">
                  <c:v>27.9</c:v>
                </c:pt>
                <c:pt idx="1883">
                  <c:v>25.8</c:v>
                </c:pt>
                <c:pt idx="1884">
                  <c:v>23.3</c:v>
                </c:pt>
                <c:pt idx="1885">
                  <c:v>25.7</c:v>
                </c:pt>
                <c:pt idx="1886">
                  <c:v>25.8</c:v>
                </c:pt>
                <c:pt idx="1887">
                  <c:v>26.2</c:v>
                </c:pt>
                <c:pt idx="1888">
                  <c:v>29.2</c:v>
                </c:pt>
                <c:pt idx="1889">
                  <c:v>30.1</c:v>
                </c:pt>
                <c:pt idx="1890">
                  <c:v>27.2</c:v>
                </c:pt>
                <c:pt idx="1891">
                  <c:v>29</c:v>
                </c:pt>
                <c:pt idx="1892">
                  <c:v>28.9</c:v>
                </c:pt>
                <c:pt idx="1893">
                  <c:v>28.3</c:v>
                </c:pt>
                <c:pt idx="1894">
                  <c:v>27.9</c:v>
                </c:pt>
                <c:pt idx="1895">
                  <c:v>25.4</c:v>
                </c:pt>
                <c:pt idx="1896">
                  <c:v>24.5</c:v>
                </c:pt>
                <c:pt idx="1897">
                  <c:v>26.4</c:v>
                </c:pt>
                <c:pt idx="1898">
                  <c:v>26.7</c:v>
                </c:pt>
                <c:pt idx="1899">
                  <c:v>24.2</c:v>
                </c:pt>
                <c:pt idx="1900">
                  <c:v>24.9</c:v>
                </c:pt>
                <c:pt idx="1901">
                  <c:v>26.8</c:v>
                </c:pt>
                <c:pt idx="1902">
                  <c:v>25.7</c:v>
                </c:pt>
                <c:pt idx="1903">
                  <c:v>27.1</c:v>
                </c:pt>
                <c:pt idx="1904">
                  <c:v>26.8</c:v>
                </c:pt>
                <c:pt idx="1905">
                  <c:v>26.2</c:v>
                </c:pt>
                <c:pt idx="1906">
                  <c:v>23.6</c:v>
                </c:pt>
                <c:pt idx="1907">
                  <c:v>26.5</c:v>
                </c:pt>
                <c:pt idx="1908">
                  <c:v>23.6</c:v>
                </c:pt>
                <c:pt idx="1909">
                  <c:v>26.9</c:v>
                </c:pt>
                <c:pt idx="1910">
                  <c:v>22.9</c:v>
                </c:pt>
                <c:pt idx="1911">
                  <c:v>28.6</c:v>
                </c:pt>
                <c:pt idx="1912">
                  <c:v>26</c:v>
                </c:pt>
                <c:pt idx="1913">
                  <c:v>27.1</c:v>
                </c:pt>
                <c:pt idx="1914">
                  <c:v>25.6</c:v>
                </c:pt>
                <c:pt idx="1915">
                  <c:v>26.6</c:v>
                </c:pt>
                <c:pt idx="1947">
                  <c:v>16.600000000000001</c:v>
                </c:pt>
                <c:pt idx="1948">
                  <c:v>17.8</c:v>
                </c:pt>
                <c:pt idx="1949">
                  <c:v>21.8</c:v>
                </c:pt>
                <c:pt idx="1950">
                  <c:v>21.5</c:v>
                </c:pt>
                <c:pt idx="1951">
                  <c:v>22.4</c:v>
                </c:pt>
                <c:pt idx="1952">
                  <c:v>22.7</c:v>
                </c:pt>
                <c:pt idx="1953">
                  <c:v>17.600000000000001</c:v>
                </c:pt>
                <c:pt idx="1954">
                  <c:v>19.7</c:v>
                </c:pt>
                <c:pt idx="1955">
                  <c:v>20</c:v>
                </c:pt>
                <c:pt idx="1956">
                  <c:v>18.2</c:v>
                </c:pt>
                <c:pt idx="1957">
                  <c:v>24.4</c:v>
                </c:pt>
                <c:pt idx="1958">
                  <c:v>24.4</c:v>
                </c:pt>
                <c:pt idx="1959">
                  <c:v>21.4</c:v>
                </c:pt>
                <c:pt idx="1960">
                  <c:v>22.8</c:v>
                </c:pt>
                <c:pt idx="1961">
                  <c:v>23.5</c:v>
                </c:pt>
                <c:pt idx="1962">
                  <c:v>23.7</c:v>
                </c:pt>
                <c:pt idx="1963">
                  <c:v>26.8</c:v>
                </c:pt>
                <c:pt idx="1964">
                  <c:v>27.4</c:v>
                </c:pt>
                <c:pt idx="1965">
                  <c:v>27.5</c:v>
                </c:pt>
                <c:pt idx="1966">
                  <c:v>25.3</c:v>
                </c:pt>
                <c:pt idx="1967">
                  <c:v>28.3</c:v>
                </c:pt>
                <c:pt idx="1968">
                  <c:v>26.2</c:v>
                </c:pt>
                <c:pt idx="1969">
                  <c:v>27.2</c:v>
                </c:pt>
                <c:pt idx="1970">
                  <c:v>28.6</c:v>
                </c:pt>
                <c:pt idx="1971">
                  <c:v>28.5</c:v>
                </c:pt>
                <c:pt idx="1972">
                  <c:v>29.8</c:v>
                </c:pt>
                <c:pt idx="1973">
                  <c:v>30.4</c:v>
                </c:pt>
                <c:pt idx="1974">
                  <c:v>30.9</c:v>
                </c:pt>
                <c:pt idx="1975">
                  <c:v>30.9</c:v>
                </c:pt>
                <c:pt idx="1976">
                  <c:v>30.3</c:v>
                </c:pt>
                <c:pt idx="1977">
                  <c:v>32.5</c:v>
                </c:pt>
                <c:pt idx="1978">
                  <c:v>31.3</c:v>
                </c:pt>
                <c:pt idx="1979">
                  <c:v>34.4</c:v>
                </c:pt>
                <c:pt idx="1980">
                  <c:v>34.9</c:v>
                </c:pt>
                <c:pt idx="1981">
                  <c:v>36.299999999999997</c:v>
                </c:pt>
                <c:pt idx="1982">
                  <c:v>37.5</c:v>
                </c:pt>
                <c:pt idx="1983">
                  <c:v>37.1</c:v>
                </c:pt>
                <c:pt idx="1984">
                  <c:v>39</c:v>
                </c:pt>
                <c:pt idx="1985">
                  <c:v>39.6</c:v>
                </c:pt>
                <c:pt idx="1986">
                  <c:v>39</c:v>
                </c:pt>
                <c:pt idx="1987">
                  <c:v>38.4</c:v>
                </c:pt>
                <c:pt idx="1988">
                  <c:v>40.9</c:v>
                </c:pt>
                <c:pt idx="1989">
                  <c:v>43.9</c:v>
                </c:pt>
                <c:pt idx="1990">
                  <c:v>43.7</c:v>
                </c:pt>
                <c:pt idx="1991">
                  <c:v>40.9</c:v>
                </c:pt>
                <c:pt idx="1992">
                  <c:v>43.4</c:v>
                </c:pt>
                <c:pt idx="1993">
                  <c:v>44.5</c:v>
                </c:pt>
                <c:pt idx="2466">
                  <c:v>25.9</c:v>
                </c:pt>
                <c:pt idx="2468">
                  <c:v>21</c:v>
                </c:pt>
                <c:pt idx="2469">
                  <c:v>20.9</c:v>
                </c:pt>
                <c:pt idx="2470">
                  <c:v>21.5</c:v>
                </c:pt>
                <c:pt idx="2471">
                  <c:v>22</c:v>
                </c:pt>
                <c:pt idx="2472">
                  <c:v>18.3</c:v>
                </c:pt>
                <c:pt idx="2473">
                  <c:v>19.899999999999999</c:v>
                </c:pt>
                <c:pt idx="2474">
                  <c:v>24</c:v>
                </c:pt>
                <c:pt idx="2475">
                  <c:v>21.2</c:v>
                </c:pt>
                <c:pt idx="2476">
                  <c:v>22.8</c:v>
                </c:pt>
                <c:pt idx="2477">
                  <c:v>20.7</c:v>
                </c:pt>
                <c:pt idx="2478">
                  <c:v>20.9</c:v>
                </c:pt>
                <c:pt idx="2479">
                  <c:v>21.3</c:v>
                </c:pt>
                <c:pt idx="2480">
                  <c:v>23.2</c:v>
                </c:pt>
                <c:pt idx="2481">
                  <c:v>21.6</c:v>
                </c:pt>
                <c:pt idx="2482">
                  <c:v>21.2</c:v>
                </c:pt>
                <c:pt idx="2483">
                  <c:v>21.2</c:v>
                </c:pt>
                <c:pt idx="2484">
                  <c:v>19.2</c:v>
                </c:pt>
                <c:pt idx="2485">
                  <c:v>17.600000000000001</c:v>
                </c:pt>
                <c:pt idx="2486">
                  <c:v>18.7</c:v>
                </c:pt>
                <c:pt idx="2487">
                  <c:v>23</c:v>
                </c:pt>
                <c:pt idx="2488">
                  <c:v>20.9</c:v>
                </c:pt>
                <c:pt idx="2489">
                  <c:v>20.2</c:v>
                </c:pt>
                <c:pt idx="2490">
                  <c:v>18.5</c:v>
                </c:pt>
                <c:pt idx="2491">
                  <c:v>19.3</c:v>
                </c:pt>
                <c:pt idx="2492">
                  <c:v>20.399999999999999</c:v>
                </c:pt>
                <c:pt idx="2493">
                  <c:v>19.3</c:v>
                </c:pt>
                <c:pt idx="2494">
                  <c:v>21.4</c:v>
                </c:pt>
                <c:pt idx="2495">
                  <c:v>18</c:v>
                </c:pt>
                <c:pt idx="2496">
                  <c:v>21.6</c:v>
                </c:pt>
                <c:pt idx="2497">
                  <c:v>20</c:v>
                </c:pt>
                <c:pt idx="2498">
                  <c:v>20.3</c:v>
                </c:pt>
                <c:pt idx="2499">
                  <c:v>19.8</c:v>
                </c:pt>
                <c:pt idx="2500">
                  <c:v>21.8</c:v>
                </c:pt>
                <c:pt idx="2501">
                  <c:v>17.600000000000001</c:v>
                </c:pt>
                <c:pt idx="2502">
                  <c:v>16.7</c:v>
                </c:pt>
                <c:pt idx="2503">
                  <c:v>18.100000000000001</c:v>
                </c:pt>
                <c:pt idx="2504">
                  <c:v>18.899999999999999</c:v>
                </c:pt>
                <c:pt idx="2505">
                  <c:v>18.7</c:v>
                </c:pt>
                <c:pt idx="2506">
                  <c:v>18.100000000000001</c:v>
                </c:pt>
                <c:pt idx="2507">
                  <c:v>17.7</c:v>
                </c:pt>
                <c:pt idx="2508">
                  <c:v>17.600000000000001</c:v>
                </c:pt>
                <c:pt idx="2509">
                  <c:v>18.5</c:v>
                </c:pt>
                <c:pt idx="2510">
                  <c:v>17.600000000000001</c:v>
                </c:pt>
                <c:pt idx="2511">
                  <c:v>19</c:v>
                </c:pt>
                <c:pt idx="2512">
                  <c:v>17.7</c:v>
                </c:pt>
                <c:pt idx="2513">
                  <c:v>18.5</c:v>
                </c:pt>
                <c:pt idx="2514">
                  <c:v>17.5</c:v>
                </c:pt>
                <c:pt idx="2515">
                  <c:v>18</c:v>
                </c:pt>
                <c:pt idx="2516">
                  <c:v>17.2</c:v>
                </c:pt>
                <c:pt idx="2517">
                  <c:v>20.9</c:v>
                </c:pt>
                <c:pt idx="2518">
                  <c:v>16.899999999999999</c:v>
                </c:pt>
                <c:pt idx="2519">
                  <c:v>21.7</c:v>
                </c:pt>
                <c:pt idx="2520">
                  <c:v>23</c:v>
                </c:pt>
                <c:pt idx="2521">
                  <c:v>20.7</c:v>
                </c:pt>
                <c:pt idx="2522">
                  <c:v>19</c:v>
                </c:pt>
                <c:pt idx="2523">
                  <c:v>20</c:v>
                </c:pt>
                <c:pt idx="2524">
                  <c:v>22</c:v>
                </c:pt>
                <c:pt idx="2525">
                  <c:v>20.7</c:v>
                </c:pt>
                <c:pt idx="2526">
                  <c:v>20.399999999999999</c:v>
                </c:pt>
                <c:pt idx="2527">
                  <c:v>20.2</c:v>
                </c:pt>
                <c:pt idx="2528">
                  <c:v>21</c:v>
                </c:pt>
                <c:pt idx="2529">
                  <c:v>21.1</c:v>
                </c:pt>
                <c:pt idx="2530">
                  <c:v>18.600000000000001</c:v>
                </c:pt>
                <c:pt idx="2531">
                  <c:v>19</c:v>
                </c:pt>
                <c:pt idx="2532">
                  <c:v>19.3</c:v>
                </c:pt>
                <c:pt idx="2533">
                  <c:v>20.8</c:v>
                </c:pt>
                <c:pt idx="2534">
                  <c:v>23.7</c:v>
                </c:pt>
                <c:pt idx="2535">
                  <c:v>20.7</c:v>
                </c:pt>
                <c:pt idx="2536">
                  <c:v>21.8</c:v>
                </c:pt>
                <c:pt idx="2537">
                  <c:v>22.6</c:v>
                </c:pt>
                <c:pt idx="2538">
                  <c:v>20.100000000000001</c:v>
                </c:pt>
                <c:pt idx="2539">
                  <c:v>24.1</c:v>
                </c:pt>
                <c:pt idx="2540">
                  <c:v>23.7</c:v>
                </c:pt>
                <c:pt idx="2541">
                  <c:v>24.5</c:v>
                </c:pt>
                <c:pt idx="2542">
                  <c:v>22.4</c:v>
                </c:pt>
                <c:pt idx="2543">
                  <c:v>22.3</c:v>
                </c:pt>
                <c:pt idx="2544">
                  <c:v>26</c:v>
                </c:pt>
                <c:pt idx="2545">
                  <c:v>24.1</c:v>
                </c:pt>
                <c:pt idx="2546">
                  <c:v>22.3</c:v>
                </c:pt>
                <c:pt idx="2547">
                  <c:v>25.3</c:v>
                </c:pt>
                <c:pt idx="2548">
                  <c:v>27.8</c:v>
                </c:pt>
                <c:pt idx="2549">
                  <c:v>25.4</c:v>
                </c:pt>
                <c:pt idx="2550">
                  <c:v>25.4</c:v>
                </c:pt>
                <c:pt idx="2551">
                  <c:v>25.3</c:v>
                </c:pt>
                <c:pt idx="2552">
                  <c:v>28.8</c:v>
                </c:pt>
                <c:pt idx="2553">
                  <c:v>27.8</c:v>
                </c:pt>
                <c:pt idx="2554">
                  <c:v>27.7</c:v>
                </c:pt>
                <c:pt idx="2555">
                  <c:v>26.3</c:v>
                </c:pt>
                <c:pt idx="2556">
                  <c:v>27.9</c:v>
                </c:pt>
                <c:pt idx="2557">
                  <c:v>30.9</c:v>
                </c:pt>
                <c:pt idx="2558">
                  <c:v>29.3</c:v>
                </c:pt>
                <c:pt idx="2559">
                  <c:v>28.4</c:v>
                </c:pt>
                <c:pt idx="2560">
                  <c:v>30.6</c:v>
                </c:pt>
                <c:pt idx="2561">
                  <c:v>31.6</c:v>
                </c:pt>
                <c:pt idx="2562">
                  <c:v>27.5</c:v>
                </c:pt>
                <c:pt idx="2563">
                  <c:v>30.2</c:v>
                </c:pt>
                <c:pt idx="2564">
                  <c:v>31.3</c:v>
                </c:pt>
                <c:pt idx="2565">
                  <c:v>30.9</c:v>
                </c:pt>
                <c:pt idx="2566">
                  <c:v>33.6</c:v>
                </c:pt>
                <c:pt idx="2567">
                  <c:v>30.5</c:v>
                </c:pt>
                <c:pt idx="2568">
                  <c:v>33.9</c:v>
                </c:pt>
                <c:pt idx="2569">
                  <c:v>32.700000000000003</c:v>
                </c:pt>
                <c:pt idx="2570">
                  <c:v>32.700000000000003</c:v>
                </c:pt>
                <c:pt idx="2571">
                  <c:v>31.8</c:v>
                </c:pt>
                <c:pt idx="2582">
                  <c:v>33</c:v>
                </c:pt>
                <c:pt idx="2583">
                  <c:v>32.700000000000003</c:v>
                </c:pt>
                <c:pt idx="2584">
                  <c:v>37.4</c:v>
                </c:pt>
                <c:pt idx="2585">
                  <c:v>39.200000000000003</c:v>
                </c:pt>
                <c:pt idx="2586">
                  <c:v>38.9</c:v>
                </c:pt>
                <c:pt idx="2587">
                  <c:v>31.2</c:v>
                </c:pt>
                <c:pt idx="2588">
                  <c:v>36.299999999999997</c:v>
                </c:pt>
                <c:pt idx="2589">
                  <c:v>36.9</c:v>
                </c:pt>
                <c:pt idx="2590">
                  <c:v>35.6</c:v>
                </c:pt>
                <c:pt idx="2591">
                  <c:v>35.5</c:v>
                </c:pt>
                <c:pt idx="2592">
                  <c:v>34.200000000000003</c:v>
                </c:pt>
                <c:pt idx="2593">
                  <c:v>34.700000000000003</c:v>
                </c:pt>
                <c:pt idx="2594">
                  <c:v>37</c:v>
                </c:pt>
                <c:pt idx="2595">
                  <c:v>34.700000000000003</c:v>
                </c:pt>
                <c:pt idx="2596">
                  <c:v>35</c:v>
                </c:pt>
                <c:pt idx="2597">
                  <c:v>35.299999999999997</c:v>
                </c:pt>
                <c:pt idx="2598">
                  <c:v>35.700000000000003</c:v>
                </c:pt>
                <c:pt idx="2599">
                  <c:v>36.9</c:v>
                </c:pt>
                <c:pt idx="2600">
                  <c:v>30.7</c:v>
                </c:pt>
                <c:pt idx="2601">
                  <c:v>41.4</c:v>
                </c:pt>
                <c:pt idx="2602">
                  <c:v>40.200000000000003</c:v>
                </c:pt>
                <c:pt idx="2603">
                  <c:v>35.200000000000003</c:v>
                </c:pt>
                <c:pt idx="2604">
                  <c:v>35.299999999999997</c:v>
                </c:pt>
                <c:pt idx="2605">
                  <c:v>32</c:v>
                </c:pt>
                <c:pt idx="2606">
                  <c:v>35.6</c:v>
                </c:pt>
                <c:pt idx="2607">
                  <c:v>16.8</c:v>
                </c:pt>
                <c:pt idx="2608">
                  <c:v>32.200000000000003</c:v>
                </c:pt>
                <c:pt idx="2609">
                  <c:v>36.799999999999997</c:v>
                </c:pt>
                <c:pt idx="2610">
                  <c:v>34.9</c:v>
                </c:pt>
                <c:pt idx="2611">
                  <c:v>34.6</c:v>
                </c:pt>
                <c:pt idx="2612">
                  <c:v>35.200000000000003</c:v>
                </c:pt>
                <c:pt idx="2613">
                  <c:v>35.799999999999997</c:v>
                </c:pt>
                <c:pt idx="2614">
                  <c:v>35.700000000000003</c:v>
                </c:pt>
                <c:pt idx="2615">
                  <c:v>35.299999999999997</c:v>
                </c:pt>
                <c:pt idx="2616">
                  <c:v>36.1</c:v>
                </c:pt>
                <c:pt idx="2617">
                  <c:v>35.5</c:v>
                </c:pt>
                <c:pt idx="2618">
                  <c:v>39.5</c:v>
                </c:pt>
                <c:pt idx="2619">
                  <c:v>36.299999999999997</c:v>
                </c:pt>
                <c:pt idx="2620">
                  <c:v>37.700000000000003</c:v>
                </c:pt>
                <c:pt idx="2621">
                  <c:v>38.299999999999997</c:v>
                </c:pt>
                <c:pt idx="2622">
                  <c:v>37.9</c:v>
                </c:pt>
                <c:pt idx="2623">
                  <c:v>36.299999999999997</c:v>
                </c:pt>
                <c:pt idx="2624">
                  <c:v>34.799999999999997</c:v>
                </c:pt>
                <c:pt idx="2625">
                  <c:v>35.1</c:v>
                </c:pt>
                <c:pt idx="2626">
                  <c:v>38.4</c:v>
                </c:pt>
                <c:pt idx="2627">
                  <c:v>37</c:v>
                </c:pt>
                <c:pt idx="2628">
                  <c:v>36.200000000000003</c:v>
                </c:pt>
                <c:pt idx="2650">
                  <c:v>44.1</c:v>
                </c:pt>
                <c:pt idx="2651">
                  <c:v>42.9</c:v>
                </c:pt>
                <c:pt idx="2652">
                  <c:v>42.9</c:v>
                </c:pt>
                <c:pt idx="2653">
                  <c:v>41.2</c:v>
                </c:pt>
                <c:pt idx="2654">
                  <c:v>39.4</c:v>
                </c:pt>
                <c:pt idx="2655">
                  <c:v>39.700000000000003</c:v>
                </c:pt>
                <c:pt idx="2656">
                  <c:v>39.5</c:v>
                </c:pt>
                <c:pt idx="2657">
                  <c:v>38.6</c:v>
                </c:pt>
                <c:pt idx="2658">
                  <c:v>41.2</c:v>
                </c:pt>
                <c:pt idx="2659">
                  <c:v>43.9</c:v>
                </c:pt>
                <c:pt idx="2660">
                  <c:v>44.3</c:v>
                </c:pt>
                <c:pt idx="2661">
                  <c:v>42.3</c:v>
                </c:pt>
                <c:pt idx="2662">
                  <c:v>45.2</c:v>
                </c:pt>
                <c:pt idx="2663">
                  <c:v>44</c:v>
                </c:pt>
                <c:pt idx="2664">
                  <c:v>42.3</c:v>
                </c:pt>
                <c:pt idx="2665">
                  <c:v>39.299999999999997</c:v>
                </c:pt>
                <c:pt idx="2666">
                  <c:v>43.8</c:v>
                </c:pt>
                <c:pt idx="2667">
                  <c:v>41.6</c:v>
                </c:pt>
                <c:pt idx="2668">
                  <c:v>41.3</c:v>
                </c:pt>
                <c:pt idx="2669">
                  <c:v>43.8</c:v>
                </c:pt>
                <c:pt idx="2670">
                  <c:v>43.3</c:v>
                </c:pt>
                <c:pt idx="2671">
                  <c:v>44.4</c:v>
                </c:pt>
                <c:pt idx="2672">
                  <c:v>43.3</c:v>
                </c:pt>
                <c:pt idx="2673">
                  <c:v>42.5</c:v>
                </c:pt>
                <c:pt idx="2674">
                  <c:v>43.3</c:v>
                </c:pt>
                <c:pt idx="2675">
                  <c:v>44.1</c:v>
                </c:pt>
                <c:pt idx="2676">
                  <c:v>44.5</c:v>
                </c:pt>
                <c:pt idx="2677">
                  <c:v>43.1</c:v>
                </c:pt>
                <c:pt idx="2678">
                  <c:v>41.6</c:v>
                </c:pt>
                <c:pt idx="2679">
                  <c:v>44.3</c:v>
                </c:pt>
                <c:pt idx="2680">
                  <c:v>42.2</c:v>
                </c:pt>
                <c:pt idx="2681">
                  <c:v>45.7</c:v>
                </c:pt>
                <c:pt idx="2682">
                  <c:v>46</c:v>
                </c:pt>
                <c:pt idx="2683">
                  <c:v>49.5</c:v>
                </c:pt>
                <c:pt idx="2684">
                  <c:v>47.9</c:v>
                </c:pt>
                <c:pt idx="2685">
                  <c:v>41.9</c:v>
                </c:pt>
                <c:pt idx="2686">
                  <c:v>42.6</c:v>
                </c:pt>
                <c:pt idx="2687">
                  <c:v>46.1</c:v>
                </c:pt>
                <c:pt idx="2688">
                  <c:v>48.8</c:v>
                </c:pt>
                <c:pt idx="2689">
                  <c:v>41.6</c:v>
                </c:pt>
                <c:pt idx="2690">
                  <c:v>44.3</c:v>
                </c:pt>
                <c:pt idx="2691">
                  <c:v>43.8</c:v>
                </c:pt>
                <c:pt idx="2692">
                  <c:v>46.4</c:v>
                </c:pt>
                <c:pt idx="2693">
                  <c:v>42.7</c:v>
                </c:pt>
                <c:pt idx="2694">
                  <c:v>44.2</c:v>
                </c:pt>
                <c:pt idx="2695">
                  <c:v>39.700000000000003</c:v>
                </c:pt>
                <c:pt idx="2696">
                  <c:v>39.200000000000003</c:v>
                </c:pt>
                <c:pt idx="2738">
                  <c:v>36.5</c:v>
                </c:pt>
                <c:pt idx="2739">
                  <c:v>39.4</c:v>
                </c:pt>
                <c:pt idx="2740">
                  <c:v>37.700000000000003</c:v>
                </c:pt>
                <c:pt idx="2741">
                  <c:v>38.6</c:v>
                </c:pt>
                <c:pt idx="2742">
                  <c:v>39.200000000000003</c:v>
                </c:pt>
                <c:pt idx="2743">
                  <c:v>43</c:v>
                </c:pt>
                <c:pt idx="2744">
                  <c:v>38.4</c:v>
                </c:pt>
                <c:pt idx="2745">
                  <c:v>40.200000000000003</c:v>
                </c:pt>
                <c:pt idx="2746">
                  <c:v>38.700000000000003</c:v>
                </c:pt>
                <c:pt idx="2747">
                  <c:v>38.700000000000003</c:v>
                </c:pt>
                <c:pt idx="2748">
                  <c:v>40.5</c:v>
                </c:pt>
                <c:pt idx="2749">
                  <c:v>42.3</c:v>
                </c:pt>
                <c:pt idx="2750">
                  <c:v>39</c:v>
                </c:pt>
                <c:pt idx="2751">
                  <c:v>44.1</c:v>
                </c:pt>
                <c:pt idx="2752">
                  <c:v>43.5</c:v>
                </c:pt>
                <c:pt idx="2753">
                  <c:v>40.1</c:v>
                </c:pt>
                <c:pt idx="2754">
                  <c:v>36.9</c:v>
                </c:pt>
                <c:pt idx="2755">
                  <c:v>41.6</c:v>
                </c:pt>
                <c:pt idx="2756">
                  <c:v>35</c:v>
                </c:pt>
                <c:pt idx="2757">
                  <c:v>39.6</c:v>
                </c:pt>
                <c:pt idx="2758">
                  <c:v>37.6</c:v>
                </c:pt>
                <c:pt idx="2759">
                  <c:v>40.299999999999997</c:v>
                </c:pt>
                <c:pt idx="2760">
                  <c:v>34.700000000000003</c:v>
                </c:pt>
                <c:pt idx="2761">
                  <c:v>36.200000000000003</c:v>
                </c:pt>
                <c:pt idx="2762">
                  <c:v>39</c:v>
                </c:pt>
                <c:pt idx="2763">
                  <c:v>35.9</c:v>
                </c:pt>
                <c:pt idx="2764">
                  <c:v>29.4</c:v>
                </c:pt>
                <c:pt idx="2765">
                  <c:v>28.6</c:v>
                </c:pt>
                <c:pt idx="2766">
                  <c:v>32.299999999999997</c:v>
                </c:pt>
                <c:pt idx="2767">
                  <c:v>28.6</c:v>
                </c:pt>
                <c:pt idx="2768">
                  <c:v>19.600000000000001</c:v>
                </c:pt>
                <c:pt idx="2769">
                  <c:v>29.7</c:v>
                </c:pt>
                <c:pt idx="2770">
                  <c:v>28.3</c:v>
                </c:pt>
                <c:pt idx="2771">
                  <c:v>24.2</c:v>
                </c:pt>
                <c:pt idx="2772">
                  <c:v>18.100000000000001</c:v>
                </c:pt>
                <c:pt idx="2773">
                  <c:v>34.4</c:v>
                </c:pt>
                <c:pt idx="2774">
                  <c:v>30.5</c:v>
                </c:pt>
                <c:pt idx="2775">
                  <c:v>38.299999999999997</c:v>
                </c:pt>
                <c:pt idx="2776">
                  <c:v>22</c:v>
                </c:pt>
                <c:pt idx="2777">
                  <c:v>15.1</c:v>
                </c:pt>
                <c:pt idx="2778">
                  <c:v>23.8</c:v>
                </c:pt>
                <c:pt idx="2779">
                  <c:v>23.8</c:v>
                </c:pt>
                <c:pt idx="2780">
                  <c:v>-2.4</c:v>
                </c:pt>
                <c:pt idx="2781">
                  <c:v>36.299999999999997</c:v>
                </c:pt>
                <c:pt idx="2782">
                  <c:v>12.1</c:v>
                </c:pt>
                <c:pt idx="2783">
                  <c:v>26.7</c:v>
                </c:pt>
                <c:pt idx="2784">
                  <c:v>20.399999999999999</c:v>
                </c:pt>
                <c:pt idx="2785">
                  <c:v>25.7</c:v>
                </c:pt>
                <c:pt idx="2845">
                  <c:v>28.5</c:v>
                </c:pt>
                <c:pt idx="2846">
                  <c:v>26.5</c:v>
                </c:pt>
                <c:pt idx="2847">
                  <c:v>29.9</c:v>
                </c:pt>
                <c:pt idx="2848">
                  <c:v>30.4</c:v>
                </c:pt>
                <c:pt idx="2849">
                  <c:v>29.7</c:v>
                </c:pt>
                <c:pt idx="2850">
                  <c:v>26.1</c:v>
                </c:pt>
                <c:pt idx="2851">
                  <c:v>28.2</c:v>
                </c:pt>
                <c:pt idx="2852">
                  <c:v>29.9</c:v>
                </c:pt>
                <c:pt idx="2853">
                  <c:v>28.5</c:v>
                </c:pt>
                <c:pt idx="2854">
                  <c:v>27.5</c:v>
                </c:pt>
                <c:pt idx="2855">
                  <c:v>29.6</c:v>
                </c:pt>
                <c:pt idx="2856">
                  <c:v>28</c:v>
                </c:pt>
                <c:pt idx="2857">
                  <c:v>29.3</c:v>
                </c:pt>
                <c:pt idx="2858">
                  <c:v>34</c:v>
                </c:pt>
                <c:pt idx="2859">
                  <c:v>32.1</c:v>
                </c:pt>
                <c:pt idx="2860">
                  <c:v>30.3</c:v>
                </c:pt>
                <c:pt idx="2861">
                  <c:v>36.299999999999997</c:v>
                </c:pt>
                <c:pt idx="2862">
                  <c:v>35.200000000000003</c:v>
                </c:pt>
                <c:pt idx="2863">
                  <c:v>29.4</c:v>
                </c:pt>
                <c:pt idx="2864">
                  <c:v>31.2</c:v>
                </c:pt>
                <c:pt idx="2865">
                  <c:v>17.2</c:v>
                </c:pt>
                <c:pt idx="2866">
                  <c:v>36.5</c:v>
                </c:pt>
                <c:pt idx="2867">
                  <c:v>34.5</c:v>
                </c:pt>
                <c:pt idx="2868">
                  <c:v>34</c:v>
                </c:pt>
                <c:pt idx="2869">
                  <c:v>35.1</c:v>
                </c:pt>
                <c:pt idx="2870">
                  <c:v>36.799999999999997</c:v>
                </c:pt>
                <c:pt idx="2871">
                  <c:v>36.200000000000003</c:v>
                </c:pt>
                <c:pt idx="2872">
                  <c:v>37.200000000000003</c:v>
                </c:pt>
                <c:pt idx="2873">
                  <c:v>35.4</c:v>
                </c:pt>
                <c:pt idx="2874">
                  <c:v>39.299999999999997</c:v>
                </c:pt>
                <c:pt idx="2875">
                  <c:v>38</c:v>
                </c:pt>
                <c:pt idx="2876">
                  <c:v>38</c:v>
                </c:pt>
                <c:pt idx="2877">
                  <c:v>39.4</c:v>
                </c:pt>
                <c:pt idx="2878">
                  <c:v>39.5</c:v>
                </c:pt>
                <c:pt idx="2879">
                  <c:v>40</c:v>
                </c:pt>
                <c:pt idx="2880">
                  <c:v>37.9</c:v>
                </c:pt>
                <c:pt idx="2881">
                  <c:v>48.1</c:v>
                </c:pt>
                <c:pt idx="2882">
                  <c:v>37.4</c:v>
                </c:pt>
                <c:pt idx="2883">
                  <c:v>40.5</c:v>
                </c:pt>
                <c:pt idx="2884">
                  <c:v>39.700000000000003</c:v>
                </c:pt>
                <c:pt idx="2885">
                  <c:v>39.799999999999997</c:v>
                </c:pt>
                <c:pt idx="2886">
                  <c:v>37.200000000000003</c:v>
                </c:pt>
                <c:pt idx="2887">
                  <c:v>48.1</c:v>
                </c:pt>
                <c:pt idx="2888">
                  <c:v>47.1</c:v>
                </c:pt>
                <c:pt idx="2889">
                  <c:v>47.9</c:v>
                </c:pt>
                <c:pt idx="2890">
                  <c:v>35.200000000000003</c:v>
                </c:pt>
                <c:pt idx="2891">
                  <c:v>41.9</c:v>
                </c:pt>
                <c:pt idx="2892">
                  <c:v>37.299999999999997</c:v>
                </c:pt>
                <c:pt idx="2978">
                  <c:v>48.4</c:v>
                </c:pt>
                <c:pt idx="2979">
                  <c:v>48.3</c:v>
                </c:pt>
                <c:pt idx="2980">
                  <c:v>48.1</c:v>
                </c:pt>
                <c:pt idx="2981">
                  <c:v>48.1</c:v>
                </c:pt>
                <c:pt idx="2982">
                  <c:v>46.4</c:v>
                </c:pt>
                <c:pt idx="2983">
                  <c:v>44.2</c:v>
                </c:pt>
                <c:pt idx="2984">
                  <c:v>42.6</c:v>
                </c:pt>
                <c:pt idx="2985">
                  <c:v>44.5</c:v>
                </c:pt>
                <c:pt idx="2986">
                  <c:v>44.2</c:v>
                </c:pt>
                <c:pt idx="2987">
                  <c:v>41.1</c:v>
                </c:pt>
                <c:pt idx="2988">
                  <c:v>39.700000000000003</c:v>
                </c:pt>
                <c:pt idx="2989">
                  <c:v>37.9</c:v>
                </c:pt>
                <c:pt idx="2990">
                  <c:v>40.700000000000003</c:v>
                </c:pt>
                <c:pt idx="2991">
                  <c:v>43.3</c:v>
                </c:pt>
                <c:pt idx="2992">
                  <c:v>38.200000000000003</c:v>
                </c:pt>
                <c:pt idx="2993">
                  <c:v>39.799999999999997</c:v>
                </c:pt>
                <c:pt idx="2994">
                  <c:v>36.5</c:v>
                </c:pt>
                <c:pt idx="2995">
                  <c:v>43.2</c:v>
                </c:pt>
                <c:pt idx="2996">
                  <c:v>37.4</c:v>
                </c:pt>
                <c:pt idx="2997">
                  <c:v>38.299999999999997</c:v>
                </c:pt>
                <c:pt idx="2998">
                  <c:v>37.1</c:v>
                </c:pt>
                <c:pt idx="2999">
                  <c:v>36.700000000000003</c:v>
                </c:pt>
                <c:pt idx="3000">
                  <c:v>37.6</c:v>
                </c:pt>
                <c:pt idx="3001">
                  <c:v>37.200000000000003</c:v>
                </c:pt>
                <c:pt idx="3002">
                  <c:v>37.200000000000003</c:v>
                </c:pt>
                <c:pt idx="3003">
                  <c:v>38.6</c:v>
                </c:pt>
                <c:pt idx="3004">
                  <c:v>36.6</c:v>
                </c:pt>
                <c:pt idx="3005">
                  <c:v>38.6</c:v>
                </c:pt>
                <c:pt idx="3006">
                  <c:v>36.700000000000003</c:v>
                </c:pt>
                <c:pt idx="3007">
                  <c:v>36.700000000000003</c:v>
                </c:pt>
                <c:pt idx="3008">
                  <c:v>35.9</c:v>
                </c:pt>
                <c:pt idx="3009">
                  <c:v>36.5</c:v>
                </c:pt>
                <c:pt idx="3010">
                  <c:v>37.9</c:v>
                </c:pt>
                <c:pt idx="3011">
                  <c:v>35</c:v>
                </c:pt>
                <c:pt idx="3012">
                  <c:v>37.200000000000003</c:v>
                </c:pt>
                <c:pt idx="3013">
                  <c:v>35.700000000000003</c:v>
                </c:pt>
                <c:pt idx="3014">
                  <c:v>34.5</c:v>
                </c:pt>
                <c:pt idx="3015">
                  <c:v>35</c:v>
                </c:pt>
                <c:pt idx="3016">
                  <c:v>33.799999999999997</c:v>
                </c:pt>
                <c:pt idx="3017">
                  <c:v>33.5</c:v>
                </c:pt>
                <c:pt idx="3018">
                  <c:v>30.2</c:v>
                </c:pt>
                <c:pt idx="3019">
                  <c:v>30.6</c:v>
                </c:pt>
                <c:pt idx="3020">
                  <c:v>30.7</c:v>
                </c:pt>
                <c:pt idx="3021">
                  <c:v>28</c:v>
                </c:pt>
                <c:pt idx="3022">
                  <c:v>29.8</c:v>
                </c:pt>
                <c:pt idx="3023">
                  <c:v>30.6</c:v>
                </c:pt>
                <c:pt idx="3024">
                  <c:v>25.8</c:v>
                </c:pt>
                <c:pt idx="3025">
                  <c:v>29</c:v>
                </c:pt>
                <c:pt idx="3122">
                  <c:v>20.399999999999999</c:v>
                </c:pt>
                <c:pt idx="3123">
                  <c:v>21.3</c:v>
                </c:pt>
                <c:pt idx="3124">
                  <c:v>24.4</c:v>
                </c:pt>
                <c:pt idx="3125">
                  <c:v>28.1</c:v>
                </c:pt>
                <c:pt idx="3126">
                  <c:v>27.7</c:v>
                </c:pt>
                <c:pt idx="3127">
                  <c:v>31.3</c:v>
                </c:pt>
                <c:pt idx="3128">
                  <c:v>35.299999999999997</c:v>
                </c:pt>
                <c:pt idx="3129">
                  <c:v>37.799999999999997</c:v>
                </c:pt>
                <c:pt idx="3130">
                  <c:v>41.7</c:v>
                </c:pt>
                <c:pt idx="3131">
                  <c:v>32.799999999999997</c:v>
                </c:pt>
                <c:pt idx="3132">
                  <c:v>44.9</c:v>
                </c:pt>
                <c:pt idx="3133">
                  <c:v>33.799999999999997</c:v>
                </c:pt>
                <c:pt idx="3134">
                  <c:v>37</c:v>
                </c:pt>
                <c:pt idx="3135">
                  <c:v>38.1</c:v>
                </c:pt>
                <c:pt idx="3136">
                  <c:v>33.700000000000003</c:v>
                </c:pt>
                <c:pt idx="3137">
                  <c:v>46.4</c:v>
                </c:pt>
                <c:pt idx="3138">
                  <c:v>38</c:v>
                </c:pt>
                <c:pt idx="3139">
                  <c:v>37.299999999999997</c:v>
                </c:pt>
                <c:pt idx="3140">
                  <c:v>48.7</c:v>
                </c:pt>
                <c:pt idx="3141">
                  <c:v>39.4</c:v>
                </c:pt>
                <c:pt idx="3142">
                  <c:v>42.9</c:v>
                </c:pt>
                <c:pt idx="3143">
                  <c:v>42.9</c:v>
                </c:pt>
                <c:pt idx="3144">
                  <c:v>42.2</c:v>
                </c:pt>
                <c:pt idx="3145">
                  <c:v>59.4</c:v>
                </c:pt>
                <c:pt idx="3147">
                  <c:v>30.3</c:v>
                </c:pt>
                <c:pt idx="3148">
                  <c:v>45.9</c:v>
                </c:pt>
                <c:pt idx="3149">
                  <c:v>46.4</c:v>
                </c:pt>
                <c:pt idx="3150">
                  <c:v>46.3</c:v>
                </c:pt>
                <c:pt idx="3151">
                  <c:v>50.1</c:v>
                </c:pt>
                <c:pt idx="3152">
                  <c:v>47.7</c:v>
                </c:pt>
                <c:pt idx="3153">
                  <c:v>47.2</c:v>
                </c:pt>
                <c:pt idx="3155">
                  <c:v>45.6</c:v>
                </c:pt>
                <c:pt idx="3156">
                  <c:v>48.7</c:v>
                </c:pt>
                <c:pt idx="3157">
                  <c:v>50.6</c:v>
                </c:pt>
                <c:pt idx="3158">
                  <c:v>52.3</c:v>
                </c:pt>
                <c:pt idx="3159">
                  <c:v>48.2</c:v>
                </c:pt>
                <c:pt idx="3160">
                  <c:v>48.1</c:v>
                </c:pt>
                <c:pt idx="3161">
                  <c:v>49.5</c:v>
                </c:pt>
                <c:pt idx="3162">
                  <c:v>50.8</c:v>
                </c:pt>
                <c:pt idx="3163">
                  <c:v>53.9</c:v>
                </c:pt>
                <c:pt idx="3164">
                  <c:v>56.1</c:v>
                </c:pt>
                <c:pt idx="3165">
                  <c:v>52.8</c:v>
                </c:pt>
                <c:pt idx="3166">
                  <c:v>49.8</c:v>
                </c:pt>
                <c:pt idx="3167">
                  <c:v>51.3</c:v>
                </c:pt>
                <c:pt idx="3168">
                  <c:v>53.3</c:v>
                </c:pt>
                <c:pt idx="3169">
                  <c:v>55.1</c:v>
                </c:pt>
                <c:pt idx="3170">
                  <c:v>52.7</c:v>
                </c:pt>
                <c:pt idx="3290">
                  <c:v>77.599999999999994</c:v>
                </c:pt>
                <c:pt idx="3291">
                  <c:v>77.400000000000006</c:v>
                </c:pt>
                <c:pt idx="3292">
                  <c:v>76.099999999999994</c:v>
                </c:pt>
                <c:pt idx="3293">
                  <c:v>76.5</c:v>
                </c:pt>
                <c:pt idx="3294">
                  <c:v>73.599999999999994</c:v>
                </c:pt>
                <c:pt idx="3295">
                  <c:v>73</c:v>
                </c:pt>
                <c:pt idx="3296">
                  <c:v>74.2</c:v>
                </c:pt>
                <c:pt idx="3297">
                  <c:v>70.400000000000006</c:v>
                </c:pt>
                <c:pt idx="3298">
                  <c:v>73.5</c:v>
                </c:pt>
                <c:pt idx="3299">
                  <c:v>71.8</c:v>
                </c:pt>
                <c:pt idx="3300">
                  <c:v>71.400000000000006</c:v>
                </c:pt>
                <c:pt idx="3301">
                  <c:v>72.7</c:v>
                </c:pt>
                <c:pt idx="3302">
                  <c:v>71.400000000000006</c:v>
                </c:pt>
                <c:pt idx="3303">
                  <c:v>69</c:v>
                </c:pt>
                <c:pt idx="3304">
                  <c:v>69.900000000000006</c:v>
                </c:pt>
                <c:pt idx="3305">
                  <c:v>70.099999999999994</c:v>
                </c:pt>
                <c:pt idx="3306">
                  <c:v>67.8</c:v>
                </c:pt>
                <c:pt idx="3307">
                  <c:v>68.3</c:v>
                </c:pt>
                <c:pt idx="3308">
                  <c:v>72.099999999999994</c:v>
                </c:pt>
                <c:pt idx="3309">
                  <c:v>70.5</c:v>
                </c:pt>
                <c:pt idx="3310">
                  <c:v>71.8</c:v>
                </c:pt>
                <c:pt idx="3311">
                  <c:v>72.599999999999994</c:v>
                </c:pt>
                <c:pt idx="3312">
                  <c:v>70.400000000000006</c:v>
                </c:pt>
                <c:pt idx="3313">
                  <c:v>72</c:v>
                </c:pt>
                <c:pt idx="3314">
                  <c:v>69.599999999999994</c:v>
                </c:pt>
                <c:pt idx="3315">
                  <c:v>72.7</c:v>
                </c:pt>
                <c:pt idx="3316">
                  <c:v>67.900000000000006</c:v>
                </c:pt>
                <c:pt idx="3317">
                  <c:v>67.099999999999994</c:v>
                </c:pt>
                <c:pt idx="3318">
                  <c:v>71.7</c:v>
                </c:pt>
                <c:pt idx="3319">
                  <c:v>66.599999999999994</c:v>
                </c:pt>
                <c:pt idx="3320">
                  <c:v>65.5</c:v>
                </c:pt>
                <c:pt idx="3321">
                  <c:v>68.5</c:v>
                </c:pt>
                <c:pt idx="3322">
                  <c:v>65.3</c:v>
                </c:pt>
                <c:pt idx="3323">
                  <c:v>68</c:v>
                </c:pt>
                <c:pt idx="3324">
                  <c:v>64.2</c:v>
                </c:pt>
                <c:pt idx="3325">
                  <c:v>62.1</c:v>
                </c:pt>
                <c:pt idx="3326">
                  <c:v>61.5</c:v>
                </c:pt>
                <c:pt idx="3327">
                  <c:v>61.2</c:v>
                </c:pt>
                <c:pt idx="3328">
                  <c:v>58.9</c:v>
                </c:pt>
                <c:pt idx="3329">
                  <c:v>58.1</c:v>
                </c:pt>
                <c:pt idx="3330">
                  <c:v>57.6</c:v>
                </c:pt>
                <c:pt idx="3331">
                  <c:v>60.1</c:v>
                </c:pt>
                <c:pt idx="3332">
                  <c:v>56.4</c:v>
                </c:pt>
                <c:pt idx="3333">
                  <c:v>56.1</c:v>
                </c:pt>
                <c:pt idx="3334">
                  <c:v>54</c:v>
                </c:pt>
                <c:pt idx="3335">
                  <c:v>52.2</c:v>
                </c:pt>
                <c:pt idx="3336">
                  <c:v>43.1</c:v>
                </c:pt>
                <c:pt idx="3479">
                  <c:v>46.7</c:v>
                </c:pt>
                <c:pt idx="3480">
                  <c:v>47.8</c:v>
                </c:pt>
                <c:pt idx="3481">
                  <c:v>46.3</c:v>
                </c:pt>
                <c:pt idx="3482">
                  <c:v>45.5</c:v>
                </c:pt>
                <c:pt idx="3483">
                  <c:v>62.8</c:v>
                </c:pt>
                <c:pt idx="3484">
                  <c:v>47.1</c:v>
                </c:pt>
                <c:pt idx="3485">
                  <c:v>47.3</c:v>
                </c:pt>
                <c:pt idx="3486">
                  <c:v>49.3</c:v>
                </c:pt>
                <c:pt idx="3487">
                  <c:v>48.9</c:v>
                </c:pt>
                <c:pt idx="3488">
                  <c:v>48.4</c:v>
                </c:pt>
                <c:pt idx="3489">
                  <c:v>47.2</c:v>
                </c:pt>
                <c:pt idx="3490">
                  <c:v>48.6</c:v>
                </c:pt>
                <c:pt idx="3491">
                  <c:v>46</c:v>
                </c:pt>
                <c:pt idx="3492">
                  <c:v>46.3</c:v>
                </c:pt>
                <c:pt idx="3493">
                  <c:v>46</c:v>
                </c:pt>
                <c:pt idx="3494">
                  <c:v>49.6</c:v>
                </c:pt>
                <c:pt idx="3495">
                  <c:v>47.7</c:v>
                </c:pt>
                <c:pt idx="3496">
                  <c:v>49.9</c:v>
                </c:pt>
                <c:pt idx="3497">
                  <c:v>45</c:v>
                </c:pt>
                <c:pt idx="3498">
                  <c:v>42.7</c:v>
                </c:pt>
                <c:pt idx="3499">
                  <c:v>38</c:v>
                </c:pt>
                <c:pt idx="3500">
                  <c:v>42.8</c:v>
                </c:pt>
                <c:pt idx="3501">
                  <c:v>42</c:v>
                </c:pt>
                <c:pt idx="3502">
                  <c:v>41.7</c:v>
                </c:pt>
                <c:pt idx="3503">
                  <c:v>40.4</c:v>
                </c:pt>
                <c:pt idx="3504">
                  <c:v>39.4</c:v>
                </c:pt>
                <c:pt idx="3505">
                  <c:v>41</c:v>
                </c:pt>
                <c:pt idx="3506">
                  <c:v>40.9</c:v>
                </c:pt>
                <c:pt idx="3507">
                  <c:v>44.6</c:v>
                </c:pt>
                <c:pt idx="3508">
                  <c:v>47</c:v>
                </c:pt>
                <c:pt idx="3509">
                  <c:v>47.5</c:v>
                </c:pt>
                <c:pt idx="3510">
                  <c:v>49</c:v>
                </c:pt>
                <c:pt idx="3511">
                  <c:v>51.4</c:v>
                </c:pt>
                <c:pt idx="3512">
                  <c:v>41.5</c:v>
                </c:pt>
                <c:pt idx="3513">
                  <c:v>49.5</c:v>
                </c:pt>
                <c:pt idx="3514">
                  <c:v>51.5</c:v>
                </c:pt>
                <c:pt idx="3515">
                  <c:v>51.4</c:v>
                </c:pt>
                <c:pt idx="3516">
                  <c:v>48.8</c:v>
                </c:pt>
                <c:pt idx="3517">
                  <c:v>46.2</c:v>
                </c:pt>
                <c:pt idx="3518">
                  <c:v>58.1</c:v>
                </c:pt>
                <c:pt idx="3519">
                  <c:v>61.8</c:v>
                </c:pt>
                <c:pt idx="3520">
                  <c:v>47.8</c:v>
                </c:pt>
                <c:pt idx="3521">
                  <c:v>52</c:v>
                </c:pt>
                <c:pt idx="3522">
                  <c:v>48.1</c:v>
                </c:pt>
                <c:pt idx="3523">
                  <c:v>50.6</c:v>
                </c:pt>
                <c:pt idx="3524">
                  <c:v>47.6</c:v>
                </c:pt>
                <c:pt idx="3525">
                  <c:v>50.2</c:v>
                </c:pt>
                <c:pt idx="3676">
                  <c:v>38.9</c:v>
                </c:pt>
                <c:pt idx="3677">
                  <c:v>37.5</c:v>
                </c:pt>
                <c:pt idx="3678">
                  <c:v>36</c:v>
                </c:pt>
                <c:pt idx="3679">
                  <c:v>35.299999999999997</c:v>
                </c:pt>
                <c:pt idx="3680">
                  <c:v>35</c:v>
                </c:pt>
                <c:pt idx="3681">
                  <c:v>34.1</c:v>
                </c:pt>
                <c:pt idx="3682">
                  <c:v>35.9</c:v>
                </c:pt>
                <c:pt idx="3683">
                  <c:v>34.700000000000003</c:v>
                </c:pt>
                <c:pt idx="3684">
                  <c:v>33.6</c:v>
                </c:pt>
                <c:pt idx="3685">
                  <c:v>34.1</c:v>
                </c:pt>
                <c:pt idx="3686">
                  <c:v>35</c:v>
                </c:pt>
                <c:pt idx="3687">
                  <c:v>34.700000000000003</c:v>
                </c:pt>
                <c:pt idx="3688">
                  <c:v>33.1</c:v>
                </c:pt>
                <c:pt idx="3689">
                  <c:v>30.5</c:v>
                </c:pt>
                <c:pt idx="3690">
                  <c:v>30</c:v>
                </c:pt>
                <c:pt idx="3691">
                  <c:v>29.8</c:v>
                </c:pt>
                <c:pt idx="3692">
                  <c:v>31.4</c:v>
                </c:pt>
                <c:pt idx="3693">
                  <c:v>28.3</c:v>
                </c:pt>
                <c:pt idx="3694">
                  <c:v>29.2</c:v>
                </c:pt>
                <c:pt idx="3695">
                  <c:v>31.9</c:v>
                </c:pt>
                <c:pt idx="3696">
                  <c:v>30.4</c:v>
                </c:pt>
                <c:pt idx="3697">
                  <c:v>27.1</c:v>
                </c:pt>
                <c:pt idx="3698">
                  <c:v>26.1</c:v>
                </c:pt>
                <c:pt idx="3699">
                  <c:v>27.7</c:v>
                </c:pt>
                <c:pt idx="3700">
                  <c:v>30.8</c:v>
                </c:pt>
                <c:pt idx="3701">
                  <c:v>30.3</c:v>
                </c:pt>
                <c:pt idx="3702">
                  <c:v>28.5</c:v>
                </c:pt>
                <c:pt idx="3703">
                  <c:v>30.2</c:v>
                </c:pt>
                <c:pt idx="3704">
                  <c:v>29.1</c:v>
                </c:pt>
                <c:pt idx="3705">
                  <c:v>29.9</c:v>
                </c:pt>
                <c:pt idx="3706">
                  <c:v>35.299999999999997</c:v>
                </c:pt>
                <c:pt idx="3707">
                  <c:v>33.200000000000003</c:v>
                </c:pt>
                <c:pt idx="3708">
                  <c:v>36.4</c:v>
                </c:pt>
                <c:pt idx="3709">
                  <c:v>36.1</c:v>
                </c:pt>
                <c:pt idx="3710">
                  <c:v>35.6</c:v>
                </c:pt>
                <c:pt idx="3711">
                  <c:v>34.4</c:v>
                </c:pt>
                <c:pt idx="3712">
                  <c:v>38</c:v>
                </c:pt>
                <c:pt idx="3713">
                  <c:v>35</c:v>
                </c:pt>
                <c:pt idx="3714">
                  <c:v>38.9</c:v>
                </c:pt>
                <c:pt idx="3715">
                  <c:v>34.9</c:v>
                </c:pt>
                <c:pt idx="3716">
                  <c:v>39.6</c:v>
                </c:pt>
                <c:pt idx="3717">
                  <c:v>42.2</c:v>
                </c:pt>
                <c:pt idx="3718">
                  <c:v>40.6</c:v>
                </c:pt>
                <c:pt idx="3719">
                  <c:v>42</c:v>
                </c:pt>
                <c:pt idx="3720">
                  <c:v>43.1</c:v>
                </c:pt>
                <c:pt idx="3721">
                  <c:v>40.4</c:v>
                </c:pt>
                <c:pt idx="3722">
                  <c:v>41.3</c:v>
                </c:pt>
                <c:pt idx="3723">
                  <c:v>40.799999999999997</c:v>
                </c:pt>
                <c:pt idx="3788">
                  <c:v>64.5</c:v>
                </c:pt>
                <c:pt idx="3789">
                  <c:v>64.7</c:v>
                </c:pt>
                <c:pt idx="3790">
                  <c:v>64.7</c:v>
                </c:pt>
                <c:pt idx="3791">
                  <c:v>65.099999999999994</c:v>
                </c:pt>
                <c:pt idx="3792">
                  <c:v>64</c:v>
                </c:pt>
                <c:pt idx="3793">
                  <c:v>65.7</c:v>
                </c:pt>
                <c:pt idx="3794">
                  <c:v>65</c:v>
                </c:pt>
                <c:pt idx="3795">
                  <c:v>63.4</c:v>
                </c:pt>
                <c:pt idx="3796">
                  <c:v>63.1</c:v>
                </c:pt>
                <c:pt idx="3797">
                  <c:v>64.2</c:v>
                </c:pt>
                <c:pt idx="3798">
                  <c:v>64.2</c:v>
                </c:pt>
                <c:pt idx="3799">
                  <c:v>65</c:v>
                </c:pt>
                <c:pt idx="3800">
                  <c:v>64.8</c:v>
                </c:pt>
                <c:pt idx="3801">
                  <c:v>63.7</c:v>
                </c:pt>
                <c:pt idx="3802">
                  <c:v>63.9</c:v>
                </c:pt>
                <c:pt idx="3803">
                  <c:v>62.9</c:v>
                </c:pt>
                <c:pt idx="3804">
                  <c:v>61.1</c:v>
                </c:pt>
                <c:pt idx="3805">
                  <c:v>61.1</c:v>
                </c:pt>
                <c:pt idx="3806">
                  <c:v>62.3</c:v>
                </c:pt>
                <c:pt idx="3807">
                  <c:v>63.3</c:v>
                </c:pt>
                <c:pt idx="3808">
                  <c:v>62.4</c:v>
                </c:pt>
                <c:pt idx="3809">
                  <c:v>62.9</c:v>
                </c:pt>
                <c:pt idx="3810">
                  <c:v>63.2</c:v>
                </c:pt>
                <c:pt idx="3811">
                  <c:v>58.7</c:v>
                </c:pt>
                <c:pt idx="3812">
                  <c:v>61.7</c:v>
                </c:pt>
                <c:pt idx="3813">
                  <c:v>57.9</c:v>
                </c:pt>
                <c:pt idx="3814">
                  <c:v>58</c:v>
                </c:pt>
                <c:pt idx="3815">
                  <c:v>52.8</c:v>
                </c:pt>
                <c:pt idx="3816">
                  <c:v>62.9</c:v>
                </c:pt>
                <c:pt idx="3817">
                  <c:v>62.8</c:v>
                </c:pt>
                <c:pt idx="3818">
                  <c:v>61.5</c:v>
                </c:pt>
                <c:pt idx="3819">
                  <c:v>60.3</c:v>
                </c:pt>
                <c:pt idx="3820">
                  <c:v>59.8</c:v>
                </c:pt>
                <c:pt idx="3821">
                  <c:v>61.2</c:v>
                </c:pt>
                <c:pt idx="3822">
                  <c:v>61.1</c:v>
                </c:pt>
                <c:pt idx="3823">
                  <c:v>63.8</c:v>
                </c:pt>
                <c:pt idx="3824">
                  <c:v>56.2</c:v>
                </c:pt>
                <c:pt idx="3825">
                  <c:v>56.5</c:v>
                </c:pt>
                <c:pt idx="3826">
                  <c:v>59.9</c:v>
                </c:pt>
                <c:pt idx="3827">
                  <c:v>61</c:v>
                </c:pt>
                <c:pt idx="3828">
                  <c:v>60.7</c:v>
                </c:pt>
                <c:pt idx="3829">
                  <c:v>63.5</c:v>
                </c:pt>
                <c:pt idx="3830">
                  <c:v>63.2</c:v>
                </c:pt>
                <c:pt idx="3831">
                  <c:v>61.1</c:v>
                </c:pt>
                <c:pt idx="3832">
                  <c:v>62.4</c:v>
                </c:pt>
                <c:pt idx="3833">
                  <c:v>62.3</c:v>
                </c:pt>
                <c:pt idx="3834">
                  <c:v>60.8</c:v>
                </c:pt>
                <c:pt idx="3835">
                  <c:v>60.7</c:v>
                </c:pt>
                <c:pt idx="3836">
                  <c:v>61</c:v>
                </c:pt>
                <c:pt idx="3837">
                  <c:v>60.5</c:v>
                </c:pt>
                <c:pt idx="3838">
                  <c:v>60.3</c:v>
                </c:pt>
                <c:pt idx="3839">
                  <c:v>61.5</c:v>
                </c:pt>
                <c:pt idx="3840">
                  <c:v>62.1</c:v>
                </c:pt>
                <c:pt idx="3841">
                  <c:v>59.6</c:v>
                </c:pt>
                <c:pt idx="3842">
                  <c:v>62</c:v>
                </c:pt>
                <c:pt idx="3843">
                  <c:v>57.4</c:v>
                </c:pt>
                <c:pt idx="3844">
                  <c:v>58.5</c:v>
                </c:pt>
                <c:pt idx="3845">
                  <c:v>59.7</c:v>
                </c:pt>
                <c:pt idx="3846">
                  <c:v>60.2</c:v>
                </c:pt>
                <c:pt idx="3847">
                  <c:v>58.9</c:v>
                </c:pt>
                <c:pt idx="3848">
                  <c:v>58.3</c:v>
                </c:pt>
                <c:pt idx="3849">
                  <c:v>54.1</c:v>
                </c:pt>
                <c:pt idx="3850">
                  <c:v>53.5</c:v>
                </c:pt>
                <c:pt idx="3851">
                  <c:v>54.5</c:v>
                </c:pt>
                <c:pt idx="3852">
                  <c:v>52.3</c:v>
                </c:pt>
                <c:pt idx="3853">
                  <c:v>52.2</c:v>
                </c:pt>
                <c:pt idx="3854">
                  <c:v>60.3</c:v>
                </c:pt>
                <c:pt idx="3855">
                  <c:v>42.7</c:v>
                </c:pt>
                <c:pt idx="3856">
                  <c:v>52.2</c:v>
                </c:pt>
                <c:pt idx="3857">
                  <c:v>51.8</c:v>
                </c:pt>
                <c:pt idx="3858">
                  <c:v>47.2</c:v>
                </c:pt>
                <c:pt idx="3859">
                  <c:v>46.6</c:v>
                </c:pt>
                <c:pt idx="3860">
                  <c:v>44.9</c:v>
                </c:pt>
                <c:pt idx="3861">
                  <c:v>46.6</c:v>
                </c:pt>
                <c:pt idx="3862">
                  <c:v>49.3</c:v>
                </c:pt>
                <c:pt idx="3863">
                  <c:v>50.5</c:v>
                </c:pt>
                <c:pt idx="3864">
                  <c:v>50.9</c:v>
                </c:pt>
                <c:pt idx="3865">
                  <c:v>52.1</c:v>
                </c:pt>
                <c:pt idx="3866">
                  <c:v>51.1</c:v>
                </c:pt>
                <c:pt idx="3867">
                  <c:v>50.8</c:v>
                </c:pt>
                <c:pt idx="3868">
                  <c:v>50.8</c:v>
                </c:pt>
                <c:pt idx="3869">
                  <c:v>50.7</c:v>
                </c:pt>
                <c:pt idx="3870">
                  <c:v>51</c:v>
                </c:pt>
                <c:pt idx="3871">
                  <c:v>52.8</c:v>
                </c:pt>
                <c:pt idx="3872">
                  <c:v>50.8</c:v>
                </c:pt>
                <c:pt idx="3873">
                  <c:v>50.4</c:v>
                </c:pt>
                <c:pt idx="3874">
                  <c:v>50.3</c:v>
                </c:pt>
                <c:pt idx="3875">
                  <c:v>50.6</c:v>
                </c:pt>
                <c:pt idx="3876">
                  <c:v>50.4</c:v>
                </c:pt>
                <c:pt idx="3877">
                  <c:v>49.1</c:v>
                </c:pt>
                <c:pt idx="3878">
                  <c:v>45.6</c:v>
                </c:pt>
                <c:pt idx="3879">
                  <c:v>46.4</c:v>
                </c:pt>
                <c:pt idx="3880">
                  <c:v>47.4</c:v>
                </c:pt>
                <c:pt idx="3881">
                  <c:v>46.3</c:v>
                </c:pt>
                <c:pt idx="3882">
                  <c:v>43.9</c:v>
                </c:pt>
                <c:pt idx="3883">
                  <c:v>43.3</c:v>
                </c:pt>
                <c:pt idx="3884">
                  <c:v>45</c:v>
                </c:pt>
                <c:pt idx="3885">
                  <c:v>41.7</c:v>
                </c:pt>
                <c:pt idx="3886">
                  <c:v>37.799999999999997</c:v>
                </c:pt>
                <c:pt idx="3887">
                  <c:v>46.5</c:v>
                </c:pt>
                <c:pt idx="3888">
                  <c:v>49.2</c:v>
                </c:pt>
                <c:pt idx="3889">
                  <c:v>50.8</c:v>
                </c:pt>
                <c:pt idx="3890">
                  <c:v>54.5</c:v>
                </c:pt>
                <c:pt idx="3891">
                  <c:v>54.8</c:v>
                </c:pt>
                <c:pt idx="3892">
                  <c:v>56.6</c:v>
                </c:pt>
                <c:pt idx="3893">
                  <c:v>57</c:v>
                </c:pt>
                <c:pt idx="3894">
                  <c:v>57.9</c:v>
                </c:pt>
                <c:pt idx="3895">
                  <c:v>57.8</c:v>
                </c:pt>
                <c:pt idx="3896">
                  <c:v>57.3</c:v>
                </c:pt>
                <c:pt idx="3897">
                  <c:v>58.6</c:v>
                </c:pt>
                <c:pt idx="3898">
                  <c:v>61.8</c:v>
                </c:pt>
                <c:pt idx="3899">
                  <c:v>61.2</c:v>
                </c:pt>
                <c:pt idx="3900">
                  <c:v>63.2</c:v>
                </c:pt>
                <c:pt idx="3901">
                  <c:v>64.3</c:v>
                </c:pt>
                <c:pt idx="3902">
                  <c:v>59.9</c:v>
                </c:pt>
                <c:pt idx="3903">
                  <c:v>62.8</c:v>
                </c:pt>
                <c:pt idx="3904">
                  <c:v>62.4</c:v>
                </c:pt>
                <c:pt idx="3905">
                  <c:v>59.7</c:v>
                </c:pt>
                <c:pt idx="3906">
                  <c:v>57.9</c:v>
                </c:pt>
                <c:pt idx="3907">
                  <c:v>60.9</c:v>
                </c:pt>
                <c:pt idx="3908">
                  <c:v>60.9</c:v>
                </c:pt>
                <c:pt idx="3909">
                  <c:v>60.3</c:v>
                </c:pt>
                <c:pt idx="3910">
                  <c:v>58.8</c:v>
                </c:pt>
                <c:pt idx="3922">
                  <c:v>48.7</c:v>
                </c:pt>
                <c:pt idx="3923">
                  <c:v>48.8</c:v>
                </c:pt>
                <c:pt idx="3924">
                  <c:v>50.6</c:v>
                </c:pt>
                <c:pt idx="3925">
                  <c:v>51.7</c:v>
                </c:pt>
                <c:pt idx="3926">
                  <c:v>50.6</c:v>
                </c:pt>
                <c:pt idx="3927">
                  <c:v>47.2</c:v>
                </c:pt>
                <c:pt idx="3928">
                  <c:v>46.4</c:v>
                </c:pt>
                <c:pt idx="3929">
                  <c:v>46.7</c:v>
                </c:pt>
                <c:pt idx="3930">
                  <c:v>45.1</c:v>
                </c:pt>
                <c:pt idx="3931">
                  <c:v>44.7</c:v>
                </c:pt>
                <c:pt idx="3932">
                  <c:v>44</c:v>
                </c:pt>
                <c:pt idx="3933">
                  <c:v>41.3</c:v>
                </c:pt>
                <c:pt idx="3934">
                  <c:v>40.799999999999997</c:v>
                </c:pt>
                <c:pt idx="3935">
                  <c:v>41.1</c:v>
                </c:pt>
                <c:pt idx="3936">
                  <c:v>40.799999999999997</c:v>
                </c:pt>
                <c:pt idx="3937">
                  <c:v>40.6</c:v>
                </c:pt>
                <c:pt idx="3938">
                  <c:v>40.9</c:v>
                </c:pt>
                <c:pt idx="3939">
                  <c:v>38.9</c:v>
                </c:pt>
                <c:pt idx="3940">
                  <c:v>36.299999999999997</c:v>
                </c:pt>
                <c:pt idx="3941">
                  <c:v>37</c:v>
                </c:pt>
                <c:pt idx="3942">
                  <c:v>38.9</c:v>
                </c:pt>
                <c:pt idx="3943">
                  <c:v>38.200000000000003</c:v>
                </c:pt>
                <c:pt idx="3944">
                  <c:v>40.299999999999997</c:v>
                </c:pt>
                <c:pt idx="3945">
                  <c:v>38.4</c:v>
                </c:pt>
                <c:pt idx="3946">
                  <c:v>39</c:v>
                </c:pt>
                <c:pt idx="3947">
                  <c:v>36.5</c:v>
                </c:pt>
                <c:pt idx="3948">
                  <c:v>40.1</c:v>
                </c:pt>
                <c:pt idx="3949">
                  <c:v>40.9</c:v>
                </c:pt>
                <c:pt idx="3950">
                  <c:v>41.8</c:v>
                </c:pt>
                <c:pt idx="3951">
                  <c:v>40.200000000000003</c:v>
                </c:pt>
                <c:pt idx="3952">
                  <c:v>39.6</c:v>
                </c:pt>
                <c:pt idx="3953">
                  <c:v>43.1</c:v>
                </c:pt>
                <c:pt idx="3954">
                  <c:v>40.5</c:v>
                </c:pt>
                <c:pt idx="3955">
                  <c:v>38.5</c:v>
                </c:pt>
                <c:pt idx="3956">
                  <c:v>36.700000000000003</c:v>
                </c:pt>
                <c:pt idx="3957">
                  <c:v>37.6</c:v>
                </c:pt>
                <c:pt idx="3958">
                  <c:v>39.6</c:v>
                </c:pt>
                <c:pt idx="3959">
                  <c:v>28.6</c:v>
                </c:pt>
                <c:pt idx="3960">
                  <c:v>34</c:v>
                </c:pt>
                <c:pt idx="3961">
                  <c:v>35.299999999999997</c:v>
                </c:pt>
                <c:pt idx="3962">
                  <c:v>34.200000000000003</c:v>
                </c:pt>
                <c:pt idx="3963">
                  <c:v>32.9</c:v>
                </c:pt>
                <c:pt idx="3964">
                  <c:v>34.9</c:v>
                </c:pt>
                <c:pt idx="3965">
                  <c:v>32.700000000000003</c:v>
                </c:pt>
                <c:pt idx="3966">
                  <c:v>33.6</c:v>
                </c:pt>
                <c:pt idx="3967">
                  <c:v>34.5</c:v>
                </c:pt>
                <c:pt idx="3968">
                  <c:v>33.200000000000003</c:v>
                </c:pt>
                <c:pt idx="3969">
                  <c:v>30.8</c:v>
                </c:pt>
                <c:pt idx="4014">
                  <c:v>27.1</c:v>
                </c:pt>
                <c:pt idx="4015">
                  <c:v>28.2</c:v>
                </c:pt>
                <c:pt idx="4016">
                  <c:v>25.4</c:v>
                </c:pt>
                <c:pt idx="4017">
                  <c:v>24.8</c:v>
                </c:pt>
                <c:pt idx="4018">
                  <c:v>28.7</c:v>
                </c:pt>
                <c:pt idx="4019">
                  <c:v>32</c:v>
                </c:pt>
                <c:pt idx="4020">
                  <c:v>33.1</c:v>
                </c:pt>
                <c:pt idx="4021">
                  <c:v>32.5</c:v>
                </c:pt>
                <c:pt idx="4022">
                  <c:v>30.7</c:v>
                </c:pt>
                <c:pt idx="4023">
                  <c:v>34.6</c:v>
                </c:pt>
                <c:pt idx="4024">
                  <c:v>35.200000000000003</c:v>
                </c:pt>
                <c:pt idx="4025">
                  <c:v>36.9</c:v>
                </c:pt>
                <c:pt idx="4026">
                  <c:v>35.4</c:v>
                </c:pt>
                <c:pt idx="4027">
                  <c:v>39.4</c:v>
                </c:pt>
                <c:pt idx="4028">
                  <c:v>40</c:v>
                </c:pt>
                <c:pt idx="4029">
                  <c:v>40.299999999999997</c:v>
                </c:pt>
                <c:pt idx="4030">
                  <c:v>41.7</c:v>
                </c:pt>
                <c:pt idx="4031">
                  <c:v>36.9</c:v>
                </c:pt>
                <c:pt idx="4032">
                  <c:v>40.1</c:v>
                </c:pt>
                <c:pt idx="4033">
                  <c:v>40.200000000000003</c:v>
                </c:pt>
                <c:pt idx="4034">
                  <c:v>38.299999999999997</c:v>
                </c:pt>
                <c:pt idx="4035">
                  <c:v>39.6</c:v>
                </c:pt>
                <c:pt idx="4036">
                  <c:v>41.3</c:v>
                </c:pt>
                <c:pt idx="4037">
                  <c:v>41.6</c:v>
                </c:pt>
                <c:pt idx="4038">
                  <c:v>41.2</c:v>
                </c:pt>
                <c:pt idx="4039">
                  <c:v>38.4</c:v>
                </c:pt>
                <c:pt idx="4040">
                  <c:v>40.299999999999997</c:v>
                </c:pt>
                <c:pt idx="4041">
                  <c:v>38.200000000000003</c:v>
                </c:pt>
                <c:pt idx="4042">
                  <c:v>40.200000000000003</c:v>
                </c:pt>
                <c:pt idx="4043">
                  <c:v>38.799999999999997</c:v>
                </c:pt>
                <c:pt idx="4044">
                  <c:v>43</c:v>
                </c:pt>
                <c:pt idx="4045">
                  <c:v>39.4</c:v>
                </c:pt>
                <c:pt idx="4046">
                  <c:v>38.9</c:v>
                </c:pt>
                <c:pt idx="4047">
                  <c:v>40.700000000000003</c:v>
                </c:pt>
                <c:pt idx="4048">
                  <c:v>42.8</c:v>
                </c:pt>
                <c:pt idx="4049">
                  <c:v>43.1</c:v>
                </c:pt>
                <c:pt idx="4050">
                  <c:v>43.9</c:v>
                </c:pt>
                <c:pt idx="4051">
                  <c:v>37.799999999999997</c:v>
                </c:pt>
                <c:pt idx="4052">
                  <c:v>34.1</c:v>
                </c:pt>
                <c:pt idx="4053">
                  <c:v>41.3</c:v>
                </c:pt>
                <c:pt idx="4054">
                  <c:v>37.799999999999997</c:v>
                </c:pt>
                <c:pt idx="4055">
                  <c:v>41.4</c:v>
                </c:pt>
                <c:pt idx="4056">
                  <c:v>42.5</c:v>
                </c:pt>
                <c:pt idx="4057">
                  <c:v>39.799999999999997</c:v>
                </c:pt>
                <c:pt idx="4058">
                  <c:v>56.1</c:v>
                </c:pt>
                <c:pt idx="4059">
                  <c:v>42.2</c:v>
                </c:pt>
                <c:pt idx="4060">
                  <c:v>38.9</c:v>
                </c:pt>
                <c:pt idx="4061">
                  <c:v>43.6</c:v>
                </c:pt>
                <c:pt idx="4132">
                  <c:v>35.799999999999997</c:v>
                </c:pt>
                <c:pt idx="4133">
                  <c:v>36.4</c:v>
                </c:pt>
                <c:pt idx="4134">
                  <c:v>37.299999999999997</c:v>
                </c:pt>
                <c:pt idx="4135">
                  <c:v>37.700000000000003</c:v>
                </c:pt>
                <c:pt idx="4136">
                  <c:v>37.5</c:v>
                </c:pt>
                <c:pt idx="4137">
                  <c:v>37.700000000000003</c:v>
                </c:pt>
                <c:pt idx="4138">
                  <c:v>40.700000000000003</c:v>
                </c:pt>
                <c:pt idx="4139">
                  <c:v>36.700000000000003</c:v>
                </c:pt>
                <c:pt idx="4140">
                  <c:v>36.5</c:v>
                </c:pt>
                <c:pt idx="4141">
                  <c:v>36.200000000000003</c:v>
                </c:pt>
                <c:pt idx="4142">
                  <c:v>40.6</c:v>
                </c:pt>
                <c:pt idx="4143">
                  <c:v>39</c:v>
                </c:pt>
                <c:pt idx="4144">
                  <c:v>38.700000000000003</c:v>
                </c:pt>
                <c:pt idx="4145">
                  <c:v>36.299999999999997</c:v>
                </c:pt>
                <c:pt idx="4146">
                  <c:v>38.1</c:v>
                </c:pt>
                <c:pt idx="4147">
                  <c:v>38.799999999999997</c:v>
                </c:pt>
                <c:pt idx="4148">
                  <c:v>37.200000000000003</c:v>
                </c:pt>
                <c:pt idx="4149">
                  <c:v>38.9</c:v>
                </c:pt>
                <c:pt idx="4150">
                  <c:v>37.799999999999997</c:v>
                </c:pt>
                <c:pt idx="4151">
                  <c:v>36.4</c:v>
                </c:pt>
                <c:pt idx="4152">
                  <c:v>35.200000000000003</c:v>
                </c:pt>
                <c:pt idx="4153">
                  <c:v>34.700000000000003</c:v>
                </c:pt>
                <c:pt idx="4154">
                  <c:v>36.4</c:v>
                </c:pt>
                <c:pt idx="4155">
                  <c:v>36.200000000000003</c:v>
                </c:pt>
                <c:pt idx="4156">
                  <c:v>34.4</c:v>
                </c:pt>
                <c:pt idx="4157">
                  <c:v>35.200000000000003</c:v>
                </c:pt>
                <c:pt idx="4158">
                  <c:v>33.299999999999997</c:v>
                </c:pt>
                <c:pt idx="4159">
                  <c:v>33.4</c:v>
                </c:pt>
                <c:pt idx="4160">
                  <c:v>34</c:v>
                </c:pt>
                <c:pt idx="4161">
                  <c:v>33.200000000000003</c:v>
                </c:pt>
                <c:pt idx="4162">
                  <c:v>35.200000000000003</c:v>
                </c:pt>
                <c:pt idx="4163">
                  <c:v>34</c:v>
                </c:pt>
                <c:pt idx="4164">
                  <c:v>34.200000000000003</c:v>
                </c:pt>
                <c:pt idx="4165">
                  <c:v>32.799999999999997</c:v>
                </c:pt>
                <c:pt idx="4166">
                  <c:v>31</c:v>
                </c:pt>
                <c:pt idx="4167">
                  <c:v>33.9</c:v>
                </c:pt>
                <c:pt idx="4168">
                  <c:v>33.1</c:v>
                </c:pt>
                <c:pt idx="4169">
                  <c:v>33.1</c:v>
                </c:pt>
                <c:pt idx="4170">
                  <c:v>35.5</c:v>
                </c:pt>
                <c:pt idx="4171">
                  <c:v>34.799999999999997</c:v>
                </c:pt>
                <c:pt idx="4172">
                  <c:v>33.200000000000003</c:v>
                </c:pt>
                <c:pt idx="4173">
                  <c:v>31.5</c:v>
                </c:pt>
                <c:pt idx="4174">
                  <c:v>32</c:v>
                </c:pt>
                <c:pt idx="4175">
                  <c:v>32.799999999999997</c:v>
                </c:pt>
                <c:pt idx="4176">
                  <c:v>29.9</c:v>
                </c:pt>
                <c:pt idx="4177">
                  <c:v>30.4</c:v>
                </c:pt>
                <c:pt idx="4178">
                  <c:v>30.9</c:v>
                </c:pt>
                <c:pt idx="4179">
                  <c:v>29.6</c:v>
                </c:pt>
                <c:pt idx="4272">
                  <c:v>23.3</c:v>
                </c:pt>
                <c:pt idx="4273">
                  <c:v>22.5</c:v>
                </c:pt>
                <c:pt idx="4274">
                  <c:v>23.7</c:v>
                </c:pt>
                <c:pt idx="4275">
                  <c:v>22.9</c:v>
                </c:pt>
                <c:pt idx="4276">
                  <c:v>25.7</c:v>
                </c:pt>
                <c:pt idx="4277">
                  <c:v>26.9</c:v>
                </c:pt>
                <c:pt idx="4278">
                  <c:v>25.4</c:v>
                </c:pt>
                <c:pt idx="4279">
                  <c:v>28.1</c:v>
                </c:pt>
                <c:pt idx="4280">
                  <c:v>27.9</c:v>
                </c:pt>
                <c:pt idx="4281">
                  <c:v>31.3</c:v>
                </c:pt>
                <c:pt idx="4282">
                  <c:v>29.5</c:v>
                </c:pt>
                <c:pt idx="4283">
                  <c:v>31.4</c:v>
                </c:pt>
                <c:pt idx="4284">
                  <c:v>30.2</c:v>
                </c:pt>
                <c:pt idx="4285">
                  <c:v>28.9</c:v>
                </c:pt>
                <c:pt idx="4286">
                  <c:v>29.8</c:v>
                </c:pt>
                <c:pt idx="4287">
                  <c:v>33.1</c:v>
                </c:pt>
                <c:pt idx="4288">
                  <c:v>31.3</c:v>
                </c:pt>
                <c:pt idx="4289">
                  <c:v>32.299999999999997</c:v>
                </c:pt>
                <c:pt idx="4290">
                  <c:v>33.799999999999997</c:v>
                </c:pt>
                <c:pt idx="4291">
                  <c:v>32.9</c:v>
                </c:pt>
                <c:pt idx="4292">
                  <c:v>31.7</c:v>
                </c:pt>
                <c:pt idx="4293">
                  <c:v>35.799999999999997</c:v>
                </c:pt>
                <c:pt idx="4294">
                  <c:v>35.1</c:v>
                </c:pt>
                <c:pt idx="4295">
                  <c:v>32.1</c:v>
                </c:pt>
                <c:pt idx="4296">
                  <c:v>31.1</c:v>
                </c:pt>
                <c:pt idx="4297">
                  <c:v>34.4</c:v>
                </c:pt>
                <c:pt idx="4298">
                  <c:v>29.5</c:v>
                </c:pt>
                <c:pt idx="4299">
                  <c:v>31.7</c:v>
                </c:pt>
                <c:pt idx="4300">
                  <c:v>34.9</c:v>
                </c:pt>
                <c:pt idx="4301">
                  <c:v>34.5</c:v>
                </c:pt>
                <c:pt idx="4302">
                  <c:v>32.5</c:v>
                </c:pt>
                <c:pt idx="4303">
                  <c:v>33.4</c:v>
                </c:pt>
                <c:pt idx="4304">
                  <c:v>35</c:v>
                </c:pt>
                <c:pt idx="4305">
                  <c:v>35.200000000000003</c:v>
                </c:pt>
                <c:pt idx="4306">
                  <c:v>36.799999999999997</c:v>
                </c:pt>
                <c:pt idx="4307">
                  <c:v>33.799999999999997</c:v>
                </c:pt>
                <c:pt idx="4308">
                  <c:v>36.5</c:v>
                </c:pt>
                <c:pt idx="4309">
                  <c:v>33.9</c:v>
                </c:pt>
                <c:pt idx="4310">
                  <c:v>33.700000000000003</c:v>
                </c:pt>
                <c:pt idx="4311">
                  <c:v>32.9</c:v>
                </c:pt>
                <c:pt idx="4312">
                  <c:v>34.5</c:v>
                </c:pt>
                <c:pt idx="4313">
                  <c:v>34.6</c:v>
                </c:pt>
                <c:pt idx="4314">
                  <c:v>34.4</c:v>
                </c:pt>
                <c:pt idx="4315">
                  <c:v>34.799999999999997</c:v>
                </c:pt>
                <c:pt idx="4316">
                  <c:v>33</c:v>
                </c:pt>
                <c:pt idx="4317">
                  <c:v>34.4</c:v>
                </c:pt>
                <c:pt idx="4318">
                  <c:v>31.2</c:v>
                </c:pt>
                <c:pt idx="4319">
                  <c:v>48</c:v>
                </c:pt>
                <c:pt idx="4444">
                  <c:v>35.5</c:v>
                </c:pt>
                <c:pt idx="4445">
                  <c:v>34.200000000000003</c:v>
                </c:pt>
                <c:pt idx="4446">
                  <c:v>35.5</c:v>
                </c:pt>
                <c:pt idx="4447">
                  <c:v>36.5</c:v>
                </c:pt>
                <c:pt idx="4448">
                  <c:v>36.1</c:v>
                </c:pt>
                <c:pt idx="4449">
                  <c:v>32.799999999999997</c:v>
                </c:pt>
                <c:pt idx="4450">
                  <c:v>35.6</c:v>
                </c:pt>
                <c:pt idx="4451">
                  <c:v>35.799999999999997</c:v>
                </c:pt>
                <c:pt idx="4452">
                  <c:v>33.4</c:v>
                </c:pt>
                <c:pt idx="4453">
                  <c:v>35.799999999999997</c:v>
                </c:pt>
                <c:pt idx="4454">
                  <c:v>34.9</c:v>
                </c:pt>
                <c:pt idx="4455">
                  <c:v>35.6</c:v>
                </c:pt>
                <c:pt idx="4456">
                  <c:v>35.5</c:v>
                </c:pt>
                <c:pt idx="4457">
                  <c:v>34</c:v>
                </c:pt>
                <c:pt idx="4458">
                  <c:v>35.799999999999997</c:v>
                </c:pt>
                <c:pt idx="4459">
                  <c:v>35.9</c:v>
                </c:pt>
                <c:pt idx="4460">
                  <c:v>33.299999999999997</c:v>
                </c:pt>
                <c:pt idx="4461">
                  <c:v>32.6</c:v>
                </c:pt>
                <c:pt idx="4462">
                  <c:v>3.4</c:v>
                </c:pt>
                <c:pt idx="4463">
                  <c:v>35.799999999999997</c:v>
                </c:pt>
                <c:pt idx="4464">
                  <c:v>36.9</c:v>
                </c:pt>
                <c:pt idx="4465">
                  <c:v>31.6</c:v>
                </c:pt>
                <c:pt idx="4466">
                  <c:v>37.5</c:v>
                </c:pt>
                <c:pt idx="4468">
                  <c:v>35.700000000000003</c:v>
                </c:pt>
                <c:pt idx="4469">
                  <c:v>36.299999999999997</c:v>
                </c:pt>
                <c:pt idx="4470">
                  <c:v>37.5</c:v>
                </c:pt>
                <c:pt idx="4471">
                  <c:v>39.200000000000003</c:v>
                </c:pt>
                <c:pt idx="4472">
                  <c:v>37.4</c:v>
                </c:pt>
                <c:pt idx="4473">
                  <c:v>37.1</c:v>
                </c:pt>
                <c:pt idx="4474">
                  <c:v>36.200000000000003</c:v>
                </c:pt>
                <c:pt idx="4479">
                  <c:v>19.5</c:v>
                </c:pt>
                <c:pt idx="4480">
                  <c:v>23.6</c:v>
                </c:pt>
                <c:pt idx="4481">
                  <c:v>22.9</c:v>
                </c:pt>
                <c:pt idx="4482">
                  <c:v>20.399999999999999</c:v>
                </c:pt>
                <c:pt idx="4483">
                  <c:v>23.1</c:v>
                </c:pt>
                <c:pt idx="4484">
                  <c:v>20.7</c:v>
                </c:pt>
                <c:pt idx="4485">
                  <c:v>23.4</c:v>
                </c:pt>
                <c:pt idx="4486">
                  <c:v>23</c:v>
                </c:pt>
                <c:pt idx="4487">
                  <c:v>22.3</c:v>
                </c:pt>
                <c:pt idx="4488">
                  <c:v>21.9</c:v>
                </c:pt>
                <c:pt idx="4627">
                  <c:v>35</c:v>
                </c:pt>
                <c:pt idx="4628">
                  <c:v>32.5</c:v>
                </c:pt>
                <c:pt idx="4629">
                  <c:v>25</c:v>
                </c:pt>
                <c:pt idx="4630">
                  <c:v>40.6</c:v>
                </c:pt>
                <c:pt idx="4631">
                  <c:v>32.9</c:v>
                </c:pt>
                <c:pt idx="4632">
                  <c:v>36.700000000000003</c:v>
                </c:pt>
                <c:pt idx="4633">
                  <c:v>33.1</c:v>
                </c:pt>
                <c:pt idx="4634">
                  <c:v>32.299999999999997</c:v>
                </c:pt>
                <c:pt idx="4635">
                  <c:v>38.4</c:v>
                </c:pt>
                <c:pt idx="4636">
                  <c:v>57.5</c:v>
                </c:pt>
                <c:pt idx="4637">
                  <c:v>37.4</c:v>
                </c:pt>
                <c:pt idx="4638">
                  <c:v>32.9</c:v>
                </c:pt>
                <c:pt idx="4639">
                  <c:v>38</c:v>
                </c:pt>
                <c:pt idx="4640">
                  <c:v>39.299999999999997</c:v>
                </c:pt>
                <c:pt idx="4641">
                  <c:v>37.5</c:v>
                </c:pt>
                <c:pt idx="4642">
                  <c:v>34.1</c:v>
                </c:pt>
                <c:pt idx="4643">
                  <c:v>28.7</c:v>
                </c:pt>
                <c:pt idx="4644">
                  <c:v>35.6</c:v>
                </c:pt>
                <c:pt idx="4645">
                  <c:v>37.4</c:v>
                </c:pt>
                <c:pt idx="4646">
                  <c:v>39.5</c:v>
                </c:pt>
                <c:pt idx="4647">
                  <c:v>37.9</c:v>
                </c:pt>
                <c:pt idx="4648">
                  <c:v>37.1</c:v>
                </c:pt>
                <c:pt idx="4649">
                  <c:v>37.6</c:v>
                </c:pt>
                <c:pt idx="4650">
                  <c:v>34.700000000000003</c:v>
                </c:pt>
                <c:pt idx="4651">
                  <c:v>34.6</c:v>
                </c:pt>
                <c:pt idx="4652">
                  <c:v>36.4</c:v>
                </c:pt>
                <c:pt idx="4653">
                  <c:v>38.799999999999997</c:v>
                </c:pt>
                <c:pt idx="4654">
                  <c:v>37.700000000000003</c:v>
                </c:pt>
                <c:pt idx="4655">
                  <c:v>39.6</c:v>
                </c:pt>
                <c:pt idx="4656">
                  <c:v>43.5</c:v>
                </c:pt>
                <c:pt idx="4657">
                  <c:v>43.3</c:v>
                </c:pt>
                <c:pt idx="4658">
                  <c:v>43.6</c:v>
                </c:pt>
                <c:pt idx="4659">
                  <c:v>37.6</c:v>
                </c:pt>
                <c:pt idx="4660">
                  <c:v>34.9</c:v>
                </c:pt>
                <c:pt idx="4661">
                  <c:v>34.6</c:v>
                </c:pt>
                <c:pt idx="4662">
                  <c:v>31.4</c:v>
                </c:pt>
                <c:pt idx="4663">
                  <c:v>38.9</c:v>
                </c:pt>
                <c:pt idx="4664">
                  <c:v>39.200000000000003</c:v>
                </c:pt>
                <c:pt idx="4665">
                  <c:v>35.9</c:v>
                </c:pt>
                <c:pt idx="4666">
                  <c:v>42.5</c:v>
                </c:pt>
                <c:pt idx="4667">
                  <c:v>41</c:v>
                </c:pt>
                <c:pt idx="4668">
                  <c:v>40</c:v>
                </c:pt>
                <c:pt idx="4669">
                  <c:v>39.299999999999997</c:v>
                </c:pt>
                <c:pt idx="4670">
                  <c:v>38.299999999999997</c:v>
                </c:pt>
                <c:pt idx="4671">
                  <c:v>38.299999999999997</c:v>
                </c:pt>
                <c:pt idx="4672">
                  <c:v>37.5</c:v>
                </c:pt>
                <c:pt idx="4673">
                  <c:v>36.799999999999997</c:v>
                </c:pt>
                <c:pt idx="4674">
                  <c:v>38.200000000000003</c:v>
                </c:pt>
                <c:pt idx="4835">
                  <c:v>7.2</c:v>
                </c:pt>
                <c:pt idx="4836">
                  <c:v>11.9</c:v>
                </c:pt>
                <c:pt idx="4837">
                  <c:v>8.3000000000000007</c:v>
                </c:pt>
                <c:pt idx="4838">
                  <c:v>7.7</c:v>
                </c:pt>
                <c:pt idx="4839">
                  <c:v>10.3</c:v>
                </c:pt>
                <c:pt idx="4840">
                  <c:v>9.6</c:v>
                </c:pt>
                <c:pt idx="4841">
                  <c:v>11.3</c:v>
                </c:pt>
                <c:pt idx="4842">
                  <c:v>11</c:v>
                </c:pt>
                <c:pt idx="4843">
                  <c:v>12.6</c:v>
                </c:pt>
                <c:pt idx="4844">
                  <c:v>13.9</c:v>
                </c:pt>
                <c:pt idx="4845">
                  <c:v>12.9</c:v>
                </c:pt>
                <c:pt idx="4846">
                  <c:v>12.1</c:v>
                </c:pt>
                <c:pt idx="4847">
                  <c:v>12.1</c:v>
                </c:pt>
                <c:pt idx="4848">
                  <c:v>14.4</c:v>
                </c:pt>
                <c:pt idx="4849">
                  <c:v>13.9</c:v>
                </c:pt>
                <c:pt idx="4850">
                  <c:v>13.3</c:v>
                </c:pt>
                <c:pt idx="4851">
                  <c:v>18</c:v>
                </c:pt>
                <c:pt idx="4852">
                  <c:v>17.600000000000001</c:v>
                </c:pt>
                <c:pt idx="4853">
                  <c:v>21.8</c:v>
                </c:pt>
                <c:pt idx="4854">
                  <c:v>23.2</c:v>
                </c:pt>
                <c:pt idx="4855">
                  <c:v>26.6</c:v>
                </c:pt>
                <c:pt idx="4856">
                  <c:v>29.4</c:v>
                </c:pt>
                <c:pt idx="4857">
                  <c:v>29.9</c:v>
                </c:pt>
                <c:pt idx="4858">
                  <c:v>33.4</c:v>
                </c:pt>
                <c:pt idx="4859">
                  <c:v>36.700000000000003</c:v>
                </c:pt>
                <c:pt idx="4860">
                  <c:v>37.4</c:v>
                </c:pt>
                <c:pt idx="4861">
                  <c:v>39.799999999999997</c:v>
                </c:pt>
                <c:pt idx="4862">
                  <c:v>38.5</c:v>
                </c:pt>
                <c:pt idx="4863">
                  <c:v>40.799999999999997</c:v>
                </c:pt>
                <c:pt idx="4864">
                  <c:v>38.799999999999997</c:v>
                </c:pt>
                <c:pt idx="4865">
                  <c:v>37</c:v>
                </c:pt>
                <c:pt idx="4866">
                  <c:v>37.200000000000003</c:v>
                </c:pt>
                <c:pt idx="4867">
                  <c:v>40.6</c:v>
                </c:pt>
                <c:pt idx="4868">
                  <c:v>40.9</c:v>
                </c:pt>
                <c:pt idx="4869">
                  <c:v>42</c:v>
                </c:pt>
                <c:pt idx="4870">
                  <c:v>43</c:v>
                </c:pt>
                <c:pt idx="4871">
                  <c:v>41.4</c:v>
                </c:pt>
                <c:pt idx="4872">
                  <c:v>41.9</c:v>
                </c:pt>
                <c:pt idx="4873">
                  <c:v>58.8</c:v>
                </c:pt>
                <c:pt idx="4874">
                  <c:v>41.1</c:v>
                </c:pt>
                <c:pt idx="4875">
                  <c:v>41.3</c:v>
                </c:pt>
                <c:pt idx="4876">
                  <c:v>41</c:v>
                </c:pt>
                <c:pt idx="4877">
                  <c:v>42</c:v>
                </c:pt>
                <c:pt idx="4878">
                  <c:v>42.8</c:v>
                </c:pt>
                <c:pt idx="4879">
                  <c:v>43.9</c:v>
                </c:pt>
                <c:pt idx="4880">
                  <c:v>42.3</c:v>
                </c:pt>
                <c:pt idx="4881">
                  <c:v>42</c:v>
                </c:pt>
                <c:pt idx="5046">
                  <c:v>47.8</c:v>
                </c:pt>
                <c:pt idx="5047">
                  <c:v>47.6</c:v>
                </c:pt>
                <c:pt idx="5048">
                  <c:v>45.8</c:v>
                </c:pt>
                <c:pt idx="5049">
                  <c:v>39.6</c:v>
                </c:pt>
                <c:pt idx="5050">
                  <c:v>20.7</c:v>
                </c:pt>
                <c:pt idx="5051">
                  <c:v>35</c:v>
                </c:pt>
                <c:pt idx="5052">
                  <c:v>33.299999999999997</c:v>
                </c:pt>
                <c:pt idx="5053">
                  <c:v>39.1</c:v>
                </c:pt>
                <c:pt idx="5054">
                  <c:v>41.3</c:v>
                </c:pt>
                <c:pt idx="5055">
                  <c:v>43.7</c:v>
                </c:pt>
                <c:pt idx="5056">
                  <c:v>42.4</c:v>
                </c:pt>
                <c:pt idx="5057">
                  <c:v>40.700000000000003</c:v>
                </c:pt>
                <c:pt idx="5058">
                  <c:v>42.9</c:v>
                </c:pt>
                <c:pt idx="5059">
                  <c:v>44.1</c:v>
                </c:pt>
                <c:pt idx="5060">
                  <c:v>44.7</c:v>
                </c:pt>
                <c:pt idx="5061">
                  <c:v>45.2</c:v>
                </c:pt>
                <c:pt idx="5062">
                  <c:v>47.4</c:v>
                </c:pt>
                <c:pt idx="5063">
                  <c:v>46.8</c:v>
                </c:pt>
                <c:pt idx="5064">
                  <c:v>48.1</c:v>
                </c:pt>
                <c:pt idx="5065">
                  <c:v>45.4</c:v>
                </c:pt>
                <c:pt idx="5066">
                  <c:v>46</c:v>
                </c:pt>
                <c:pt idx="5067">
                  <c:v>47.9</c:v>
                </c:pt>
                <c:pt idx="5068">
                  <c:v>48.9</c:v>
                </c:pt>
                <c:pt idx="5069">
                  <c:v>49.8</c:v>
                </c:pt>
                <c:pt idx="5070">
                  <c:v>48.4</c:v>
                </c:pt>
                <c:pt idx="5071">
                  <c:v>51.7</c:v>
                </c:pt>
                <c:pt idx="5072">
                  <c:v>55.5</c:v>
                </c:pt>
                <c:pt idx="5073">
                  <c:v>52.4</c:v>
                </c:pt>
                <c:pt idx="5074">
                  <c:v>52.3</c:v>
                </c:pt>
                <c:pt idx="5075">
                  <c:v>53.9</c:v>
                </c:pt>
                <c:pt idx="5076">
                  <c:v>49.9</c:v>
                </c:pt>
                <c:pt idx="5077">
                  <c:v>50.8</c:v>
                </c:pt>
                <c:pt idx="5078">
                  <c:v>52.1</c:v>
                </c:pt>
                <c:pt idx="5079">
                  <c:v>48.9</c:v>
                </c:pt>
                <c:pt idx="5080">
                  <c:v>51.4</c:v>
                </c:pt>
                <c:pt idx="5081">
                  <c:v>50.4</c:v>
                </c:pt>
                <c:pt idx="5082">
                  <c:v>46.8</c:v>
                </c:pt>
                <c:pt idx="5083">
                  <c:v>47.3</c:v>
                </c:pt>
                <c:pt idx="5084">
                  <c:v>42.4</c:v>
                </c:pt>
                <c:pt idx="5085">
                  <c:v>44.2</c:v>
                </c:pt>
                <c:pt idx="5086">
                  <c:v>43.4</c:v>
                </c:pt>
                <c:pt idx="5087">
                  <c:v>41.8</c:v>
                </c:pt>
                <c:pt idx="5088">
                  <c:v>42.1</c:v>
                </c:pt>
                <c:pt idx="5089">
                  <c:v>43.7</c:v>
                </c:pt>
                <c:pt idx="5090">
                  <c:v>44.2</c:v>
                </c:pt>
                <c:pt idx="5091">
                  <c:v>41.5</c:v>
                </c:pt>
                <c:pt idx="5092">
                  <c:v>41.5</c:v>
                </c:pt>
                <c:pt idx="5292">
                  <c:v>42.5</c:v>
                </c:pt>
                <c:pt idx="5293">
                  <c:v>46.3</c:v>
                </c:pt>
                <c:pt idx="5294">
                  <c:v>48.8</c:v>
                </c:pt>
                <c:pt idx="5295">
                  <c:v>52.4</c:v>
                </c:pt>
                <c:pt idx="5296">
                  <c:v>51.7</c:v>
                </c:pt>
                <c:pt idx="5297">
                  <c:v>50.1</c:v>
                </c:pt>
                <c:pt idx="5298">
                  <c:v>51.5</c:v>
                </c:pt>
                <c:pt idx="5299">
                  <c:v>46.5</c:v>
                </c:pt>
                <c:pt idx="5300">
                  <c:v>48</c:v>
                </c:pt>
                <c:pt idx="5301">
                  <c:v>47.9</c:v>
                </c:pt>
                <c:pt idx="5302">
                  <c:v>48.8</c:v>
                </c:pt>
                <c:pt idx="5303">
                  <c:v>48</c:v>
                </c:pt>
                <c:pt idx="5304">
                  <c:v>46.9</c:v>
                </c:pt>
                <c:pt idx="5305">
                  <c:v>43.9</c:v>
                </c:pt>
                <c:pt idx="5306">
                  <c:v>46.4</c:v>
                </c:pt>
                <c:pt idx="5307">
                  <c:v>53.1</c:v>
                </c:pt>
                <c:pt idx="5308">
                  <c:v>48.7</c:v>
                </c:pt>
                <c:pt idx="5309">
                  <c:v>48.5</c:v>
                </c:pt>
                <c:pt idx="5310">
                  <c:v>48.4</c:v>
                </c:pt>
                <c:pt idx="5311">
                  <c:v>46.6</c:v>
                </c:pt>
                <c:pt idx="5312">
                  <c:v>44.4</c:v>
                </c:pt>
                <c:pt idx="5313">
                  <c:v>39.1</c:v>
                </c:pt>
                <c:pt idx="5314">
                  <c:v>43.3</c:v>
                </c:pt>
                <c:pt idx="5315">
                  <c:v>43.1</c:v>
                </c:pt>
                <c:pt idx="5316">
                  <c:v>41.5</c:v>
                </c:pt>
                <c:pt idx="5317">
                  <c:v>39.200000000000003</c:v>
                </c:pt>
                <c:pt idx="5318">
                  <c:v>39.9</c:v>
                </c:pt>
                <c:pt idx="5319">
                  <c:v>44.4</c:v>
                </c:pt>
                <c:pt idx="5320">
                  <c:v>41.6</c:v>
                </c:pt>
                <c:pt idx="5321">
                  <c:v>40</c:v>
                </c:pt>
                <c:pt idx="5322">
                  <c:v>38.6</c:v>
                </c:pt>
                <c:pt idx="5323">
                  <c:v>38</c:v>
                </c:pt>
                <c:pt idx="5324">
                  <c:v>45.2</c:v>
                </c:pt>
                <c:pt idx="5325">
                  <c:v>43.2</c:v>
                </c:pt>
                <c:pt idx="5326">
                  <c:v>39</c:v>
                </c:pt>
                <c:pt idx="5327">
                  <c:v>42.7</c:v>
                </c:pt>
                <c:pt idx="5328">
                  <c:v>47.1</c:v>
                </c:pt>
                <c:pt idx="5329">
                  <c:v>41.2</c:v>
                </c:pt>
                <c:pt idx="5330">
                  <c:v>38.299999999999997</c:v>
                </c:pt>
                <c:pt idx="5331">
                  <c:v>34.9</c:v>
                </c:pt>
                <c:pt idx="5332">
                  <c:v>35.4</c:v>
                </c:pt>
                <c:pt idx="5333">
                  <c:v>32</c:v>
                </c:pt>
                <c:pt idx="5334">
                  <c:v>35.799999999999997</c:v>
                </c:pt>
                <c:pt idx="5335">
                  <c:v>29.6</c:v>
                </c:pt>
                <c:pt idx="5336">
                  <c:v>38.9</c:v>
                </c:pt>
                <c:pt idx="5337">
                  <c:v>42.7</c:v>
                </c:pt>
                <c:pt idx="5338">
                  <c:v>45.4</c:v>
                </c:pt>
                <c:pt idx="5554">
                  <c:v>58</c:v>
                </c:pt>
                <c:pt idx="5555">
                  <c:v>59.9</c:v>
                </c:pt>
                <c:pt idx="5556">
                  <c:v>62.9</c:v>
                </c:pt>
                <c:pt idx="5557">
                  <c:v>52.8</c:v>
                </c:pt>
                <c:pt idx="5558">
                  <c:v>57.7</c:v>
                </c:pt>
                <c:pt idx="5559">
                  <c:v>56.5</c:v>
                </c:pt>
                <c:pt idx="5560">
                  <c:v>57.9</c:v>
                </c:pt>
                <c:pt idx="5561">
                  <c:v>57.4</c:v>
                </c:pt>
                <c:pt idx="5562">
                  <c:v>81</c:v>
                </c:pt>
                <c:pt idx="5563">
                  <c:v>50.3</c:v>
                </c:pt>
                <c:pt idx="5564">
                  <c:v>58</c:v>
                </c:pt>
                <c:pt idx="5565">
                  <c:v>58.1</c:v>
                </c:pt>
                <c:pt idx="5566">
                  <c:v>60.4</c:v>
                </c:pt>
                <c:pt idx="5567">
                  <c:v>56.5</c:v>
                </c:pt>
                <c:pt idx="5568">
                  <c:v>61.7</c:v>
                </c:pt>
                <c:pt idx="5569">
                  <c:v>59.2</c:v>
                </c:pt>
                <c:pt idx="5570">
                  <c:v>59.7</c:v>
                </c:pt>
                <c:pt idx="5571">
                  <c:v>56.4</c:v>
                </c:pt>
                <c:pt idx="5572">
                  <c:v>59.2</c:v>
                </c:pt>
                <c:pt idx="5573">
                  <c:v>56</c:v>
                </c:pt>
                <c:pt idx="5574">
                  <c:v>57.1</c:v>
                </c:pt>
                <c:pt idx="5575">
                  <c:v>57.1</c:v>
                </c:pt>
                <c:pt idx="5576">
                  <c:v>56.7</c:v>
                </c:pt>
                <c:pt idx="5577">
                  <c:v>55</c:v>
                </c:pt>
                <c:pt idx="5578">
                  <c:v>53.7</c:v>
                </c:pt>
                <c:pt idx="5579">
                  <c:v>54</c:v>
                </c:pt>
                <c:pt idx="5580">
                  <c:v>51.8</c:v>
                </c:pt>
                <c:pt idx="5581">
                  <c:v>54.3</c:v>
                </c:pt>
                <c:pt idx="5582">
                  <c:v>53.7</c:v>
                </c:pt>
                <c:pt idx="5583">
                  <c:v>54.3</c:v>
                </c:pt>
                <c:pt idx="5584">
                  <c:v>53.5</c:v>
                </c:pt>
                <c:pt idx="5585">
                  <c:v>52.7</c:v>
                </c:pt>
                <c:pt idx="5586">
                  <c:v>53.2</c:v>
                </c:pt>
                <c:pt idx="5587">
                  <c:v>53.6</c:v>
                </c:pt>
                <c:pt idx="5588">
                  <c:v>53</c:v>
                </c:pt>
                <c:pt idx="5589">
                  <c:v>52.6</c:v>
                </c:pt>
                <c:pt idx="5590">
                  <c:v>53</c:v>
                </c:pt>
                <c:pt idx="5591">
                  <c:v>53.2</c:v>
                </c:pt>
                <c:pt idx="5592">
                  <c:v>53.1</c:v>
                </c:pt>
                <c:pt idx="5593">
                  <c:v>51</c:v>
                </c:pt>
                <c:pt idx="5594">
                  <c:v>14.5</c:v>
                </c:pt>
                <c:pt idx="5595">
                  <c:v>50.1</c:v>
                </c:pt>
                <c:pt idx="5596">
                  <c:v>50.3</c:v>
                </c:pt>
                <c:pt idx="5597">
                  <c:v>49.9</c:v>
                </c:pt>
                <c:pt idx="5598">
                  <c:v>52.6</c:v>
                </c:pt>
                <c:pt idx="5599">
                  <c:v>51.1</c:v>
                </c:pt>
                <c:pt idx="5600">
                  <c:v>52.2</c:v>
                </c:pt>
                <c:pt idx="5798">
                  <c:v>56.6</c:v>
                </c:pt>
                <c:pt idx="5799">
                  <c:v>57.3</c:v>
                </c:pt>
                <c:pt idx="5800">
                  <c:v>56</c:v>
                </c:pt>
                <c:pt idx="5801">
                  <c:v>58.2</c:v>
                </c:pt>
                <c:pt idx="5802">
                  <c:v>57.6</c:v>
                </c:pt>
                <c:pt idx="5803">
                  <c:v>57.2</c:v>
                </c:pt>
                <c:pt idx="5804">
                  <c:v>58.5</c:v>
                </c:pt>
                <c:pt idx="5805">
                  <c:v>58.9</c:v>
                </c:pt>
                <c:pt idx="5806">
                  <c:v>60.6</c:v>
                </c:pt>
                <c:pt idx="5807">
                  <c:v>60.8</c:v>
                </c:pt>
                <c:pt idx="5808">
                  <c:v>58.9</c:v>
                </c:pt>
                <c:pt idx="5809">
                  <c:v>61.3</c:v>
                </c:pt>
                <c:pt idx="5810">
                  <c:v>58.2</c:v>
                </c:pt>
                <c:pt idx="5811">
                  <c:v>61.2</c:v>
                </c:pt>
                <c:pt idx="5812">
                  <c:v>57.7</c:v>
                </c:pt>
                <c:pt idx="5813">
                  <c:v>61.7</c:v>
                </c:pt>
                <c:pt idx="5814">
                  <c:v>59</c:v>
                </c:pt>
                <c:pt idx="5815">
                  <c:v>59.7</c:v>
                </c:pt>
                <c:pt idx="5816">
                  <c:v>63.2</c:v>
                </c:pt>
                <c:pt idx="5817">
                  <c:v>61.8</c:v>
                </c:pt>
                <c:pt idx="5818">
                  <c:v>60.8</c:v>
                </c:pt>
                <c:pt idx="5819">
                  <c:v>65.7</c:v>
                </c:pt>
                <c:pt idx="5820">
                  <c:v>68.8</c:v>
                </c:pt>
                <c:pt idx="5821">
                  <c:v>72.2</c:v>
                </c:pt>
                <c:pt idx="5822">
                  <c:v>73.400000000000006</c:v>
                </c:pt>
                <c:pt idx="5823">
                  <c:v>77</c:v>
                </c:pt>
                <c:pt idx="5824">
                  <c:v>75.5</c:v>
                </c:pt>
                <c:pt idx="5825">
                  <c:v>76.5</c:v>
                </c:pt>
                <c:pt idx="5826">
                  <c:v>76.3</c:v>
                </c:pt>
                <c:pt idx="5827">
                  <c:v>79.2</c:v>
                </c:pt>
                <c:pt idx="5828">
                  <c:v>77.099999999999994</c:v>
                </c:pt>
                <c:pt idx="5829">
                  <c:v>77</c:v>
                </c:pt>
                <c:pt idx="5830">
                  <c:v>79.900000000000006</c:v>
                </c:pt>
                <c:pt idx="5831">
                  <c:v>73.3</c:v>
                </c:pt>
                <c:pt idx="5832">
                  <c:v>77.400000000000006</c:v>
                </c:pt>
                <c:pt idx="5833">
                  <c:v>77</c:v>
                </c:pt>
                <c:pt idx="5834">
                  <c:v>73.099999999999994</c:v>
                </c:pt>
                <c:pt idx="5835">
                  <c:v>77.2</c:v>
                </c:pt>
                <c:pt idx="5836">
                  <c:v>73.599999999999994</c:v>
                </c:pt>
                <c:pt idx="5837">
                  <c:v>72.7</c:v>
                </c:pt>
                <c:pt idx="5838">
                  <c:v>72.2</c:v>
                </c:pt>
                <c:pt idx="5839">
                  <c:v>77.3</c:v>
                </c:pt>
                <c:pt idx="5840">
                  <c:v>74.599999999999994</c:v>
                </c:pt>
                <c:pt idx="5841">
                  <c:v>75.7</c:v>
                </c:pt>
                <c:pt idx="5842">
                  <c:v>74.900000000000006</c:v>
                </c:pt>
                <c:pt idx="5843">
                  <c:v>74.599999999999994</c:v>
                </c:pt>
                <c:pt idx="5844">
                  <c:v>78</c:v>
                </c:pt>
                <c:pt idx="6064">
                  <c:v>75.900000000000006</c:v>
                </c:pt>
                <c:pt idx="6065">
                  <c:v>54.7</c:v>
                </c:pt>
                <c:pt idx="6066">
                  <c:v>51.2</c:v>
                </c:pt>
                <c:pt idx="6067">
                  <c:v>47.2</c:v>
                </c:pt>
                <c:pt idx="6068">
                  <c:v>44.8</c:v>
                </c:pt>
                <c:pt idx="6069">
                  <c:v>67.400000000000006</c:v>
                </c:pt>
                <c:pt idx="6070">
                  <c:v>45.6</c:v>
                </c:pt>
                <c:pt idx="6071">
                  <c:v>38</c:v>
                </c:pt>
                <c:pt idx="6072">
                  <c:v>47.7</c:v>
                </c:pt>
                <c:pt idx="6073">
                  <c:v>38.6</c:v>
                </c:pt>
                <c:pt idx="6074">
                  <c:v>42.3</c:v>
                </c:pt>
                <c:pt idx="6075">
                  <c:v>46.5</c:v>
                </c:pt>
                <c:pt idx="6076">
                  <c:v>57.8</c:v>
                </c:pt>
                <c:pt idx="6077">
                  <c:v>45.7</c:v>
                </c:pt>
                <c:pt idx="6078">
                  <c:v>50.3</c:v>
                </c:pt>
                <c:pt idx="6079">
                  <c:v>54.7</c:v>
                </c:pt>
                <c:pt idx="6080">
                  <c:v>48.8</c:v>
                </c:pt>
                <c:pt idx="6081">
                  <c:v>54.2</c:v>
                </c:pt>
                <c:pt idx="6082">
                  <c:v>55.9</c:v>
                </c:pt>
                <c:pt idx="6083">
                  <c:v>41.7</c:v>
                </c:pt>
                <c:pt idx="6084">
                  <c:v>53.1</c:v>
                </c:pt>
                <c:pt idx="6085">
                  <c:v>51.4</c:v>
                </c:pt>
                <c:pt idx="6086">
                  <c:v>48.6</c:v>
                </c:pt>
                <c:pt idx="6087">
                  <c:v>51.3</c:v>
                </c:pt>
                <c:pt idx="6088">
                  <c:v>50.3</c:v>
                </c:pt>
                <c:pt idx="6089">
                  <c:v>50.4</c:v>
                </c:pt>
                <c:pt idx="6090">
                  <c:v>51.1</c:v>
                </c:pt>
                <c:pt idx="6091">
                  <c:v>53.6</c:v>
                </c:pt>
                <c:pt idx="6092">
                  <c:v>51.3</c:v>
                </c:pt>
                <c:pt idx="6093">
                  <c:v>47.2</c:v>
                </c:pt>
                <c:pt idx="6094">
                  <c:v>51.6</c:v>
                </c:pt>
                <c:pt idx="6095">
                  <c:v>37.9</c:v>
                </c:pt>
                <c:pt idx="6096">
                  <c:v>49.2</c:v>
                </c:pt>
                <c:pt idx="6097">
                  <c:v>56.3</c:v>
                </c:pt>
                <c:pt idx="6098">
                  <c:v>55.5</c:v>
                </c:pt>
                <c:pt idx="6099">
                  <c:v>55</c:v>
                </c:pt>
                <c:pt idx="6100">
                  <c:v>53.2</c:v>
                </c:pt>
                <c:pt idx="6101">
                  <c:v>51.7</c:v>
                </c:pt>
                <c:pt idx="6102">
                  <c:v>55.8</c:v>
                </c:pt>
                <c:pt idx="6103">
                  <c:v>55.4</c:v>
                </c:pt>
                <c:pt idx="6104">
                  <c:v>54.4</c:v>
                </c:pt>
                <c:pt idx="6105">
                  <c:v>60.9</c:v>
                </c:pt>
                <c:pt idx="6106">
                  <c:v>60.5</c:v>
                </c:pt>
                <c:pt idx="6107">
                  <c:v>60.2</c:v>
                </c:pt>
                <c:pt idx="6108">
                  <c:v>59.6</c:v>
                </c:pt>
                <c:pt idx="6109">
                  <c:v>87</c:v>
                </c:pt>
                <c:pt idx="6110">
                  <c:v>72.5</c:v>
                </c:pt>
                <c:pt idx="6360">
                  <c:v>70.2</c:v>
                </c:pt>
                <c:pt idx="6361">
                  <c:v>42.9</c:v>
                </c:pt>
                <c:pt idx="6362">
                  <c:v>36.700000000000003</c:v>
                </c:pt>
                <c:pt idx="6363">
                  <c:v>38.1</c:v>
                </c:pt>
                <c:pt idx="6364">
                  <c:v>30.2</c:v>
                </c:pt>
                <c:pt idx="6365">
                  <c:v>40.5</c:v>
                </c:pt>
                <c:pt idx="6366">
                  <c:v>41.2</c:v>
                </c:pt>
                <c:pt idx="6367">
                  <c:v>45</c:v>
                </c:pt>
                <c:pt idx="6368">
                  <c:v>41.3</c:v>
                </c:pt>
                <c:pt idx="6369">
                  <c:v>43.6</c:v>
                </c:pt>
                <c:pt idx="6370">
                  <c:v>46</c:v>
                </c:pt>
                <c:pt idx="6371">
                  <c:v>46.2</c:v>
                </c:pt>
                <c:pt idx="6372">
                  <c:v>45.1</c:v>
                </c:pt>
                <c:pt idx="6373">
                  <c:v>44</c:v>
                </c:pt>
                <c:pt idx="6374">
                  <c:v>41.7</c:v>
                </c:pt>
                <c:pt idx="6375">
                  <c:v>44.1</c:v>
                </c:pt>
                <c:pt idx="6376">
                  <c:v>43.8</c:v>
                </c:pt>
                <c:pt idx="6377">
                  <c:v>43.4</c:v>
                </c:pt>
                <c:pt idx="6378">
                  <c:v>44.7</c:v>
                </c:pt>
                <c:pt idx="6379">
                  <c:v>44.6</c:v>
                </c:pt>
                <c:pt idx="6380">
                  <c:v>41.9</c:v>
                </c:pt>
                <c:pt idx="6381">
                  <c:v>40.299999999999997</c:v>
                </c:pt>
                <c:pt idx="6382">
                  <c:v>37.700000000000003</c:v>
                </c:pt>
                <c:pt idx="6383">
                  <c:v>30.3</c:v>
                </c:pt>
                <c:pt idx="6384">
                  <c:v>37.9</c:v>
                </c:pt>
                <c:pt idx="6385">
                  <c:v>32.5</c:v>
                </c:pt>
                <c:pt idx="6386">
                  <c:v>40.6</c:v>
                </c:pt>
                <c:pt idx="6387">
                  <c:v>40.6</c:v>
                </c:pt>
                <c:pt idx="6388">
                  <c:v>38.200000000000003</c:v>
                </c:pt>
                <c:pt idx="6389">
                  <c:v>37.9</c:v>
                </c:pt>
                <c:pt idx="6390">
                  <c:v>35.4</c:v>
                </c:pt>
                <c:pt idx="6391">
                  <c:v>34.1</c:v>
                </c:pt>
                <c:pt idx="6392">
                  <c:v>43.8</c:v>
                </c:pt>
                <c:pt idx="6393">
                  <c:v>43</c:v>
                </c:pt>
                <c:pt idx="6394">
                  <c:v>42.9</c:v>
                </c:pt>
                <c:pt idx="6395">
                  <c:v>42.1</c:v>
                </c:pt>
                <c:pt idx="6396">
                  <c:v>37</c:v>
                </c:pt>
                <c:pt idx="6397">
                  <c:v>39</c:v>
                </c:pt>
                <c:pt idx="6398">
                  <c:v>41.1</c:v>
                </c:pt>
                <c:pt idx="6399">
                  <c:v>40.299999999999997</c:v>
                </c:pt>
                <c:pt idx="6400">
                  <c:v>42.1</c:v>
                </c:pt>
                <c:pt idx="6401">
                  <c:v>33.9</c:v>
                </c:pt>
                <c:pt idx="6402">
                  <c:v>37.9</c:v>
                </c:pt>
                <c:pt idx="6403">
                  <c:v>42.8</c:v>
                </c:pt>
                <c:pt idx="6404">
                  <c:v>48.7</c:v>
                </c:pt>
                <c:pt idx="6405">
                  <c:v>36.6</c:v>
                </c:pt>
                <c:pt idx="6406">
                  <c:v>39.1</c:v>
                </c:pt>
                <c:pt idx="6407">
                  <c:v>44.2</c:v>
                </c:pt>
                <c:pt idx="6681">
                  <c:v>59.5</c:v>
                </c:pt>
                <c:pt idx="6682">
                  <c:v>75.900000000000006</c:v>
                </c:pt>
                <c:pt idx="6683">
                  <c:v>75.400000000000006</c:v>
                </c:pt>
                <c:pt idx="6684">
                  <c:v>72.400000000000006</c:v>
                </c:pt>
                <c:pt idx="6685">
                  <c:v>71.8</c:v>
                </c:pt>
                <c:pt idx="6686">
                  <c:v>71.7</c:v>
                </c:pt>
                <c:pt idx="6687">
                  <c:v>72.900000000000006</c:v>
                </c:pt>
                <c:pt idx="6688">
                  <c:v>70.900000000000006</c:v>
                </c:pt>
                <c:pt idx="6689">
                  <c:v>52.8</c:v>
                </c:pt>
                <c:pt idx="6690">
                  <c:v>49.3</c:v>
                </c:pt>
                <c:pt idx="6691">
                  <c:v>47.5</c:v>
                </c:pt>
                <c:pt idx="6692">
                  <c:v>47.9</c:v>
                </c:pt>
                <c:pt idx="6693">
                  <c:v>45.1</c:v>
                </c:pt>
                <c:pt idx="6694">
                  <c:v>45.8</c:v>
                </c:pt>
                <c:pt idx="6695">
                  <c:v>47.4</c:v>
                </c:pt>
                <c:pt idx="6696">
                  <c:v>46.7</c:v>
                </c:pt>
                <c:pt idx="6697">
                  <c:v>52.8</c:v>
                </c:pt>
                <c:pt idx="6698">
                  <c:v>55.3</c:v>
                </c:pt>
                <c:pt idx="6699">
                  <c:v>57.5</c:v>
                </c:pt>
                <c:pt idx="6700">
                  <c:v>55.6</c:v>
                </c:pt>
                <c:pt idx="6701">
                  <c:v>53.4</c:v>
                </c:pt>
                <c:pt idx="6702">
                  <c:v>53.9</c:v>
                </c:pt>
                <c:pt idx="6703">
                  <c:v>52.5</c:v>
                </c:pt>
                <c:pt idx="6704">
                  <c:v>53.5</c:v>
                </c:pt>
                <c:pt idx="6705">
                  <c:v>49.8</c:v>
                </c:pt>
                <c:pt idx="6706">
                  <c:v>47.4</c:v>
                </c:pt>
                <c:pt idx="6707">
                  <c:v>46.1</c:v>
                </c:pt>
                <c:pt idx="6708">
                  <c:v>44.3</c:v>
                </c:pt>
                <c:pt idx="6709">
                  <c:v>41.9</c:v>
                </c:pt>
                <c:pt idx="6710">
                  <c:v>43.1</c:v>
                </c:pt>
                <c:pt idx="6711">
                  <c:v>43</c:v>
                </c:pt>
                <c:pt idx="6712">
                  <c:v>42.6</c:v>
                </c:pt>
                <c:pt idx="6713">
                  <c:v>39.299999999999997</c:v>
                </c:pt>
                <c:pt idx="6714">
                  <c:v>38.700000000000003</c:v>
                </c:pt>
                <c:pt idx="6715">
                  <c:v>35.5</c:v>
                </c:pt>
                <c:pt idx="6716">
                  <c:v>36.4</c:v>
                </c:pt>
                <c:pt idx="6996">
                  <c:v>49</c:v>
                </c:pt>
                <c:pt idx="6997">
                  <c:v>49.1</c:v>
                </c:pt>
                <c:pt idx="6998">
                  <c:v>53.7</c:v>
                </c:pt>
                <c:pt idx="6999">
                  <c:v>49.3</c:v>
                </c:pt>
                <c:pt idx="7000">
                  <c:v>58.1</c:v>
                </c:pt>
                <c:pt idx="7001">
                  <c:v>46.9</c:v>
                </c:pt>
                <c:pt idx="7002">
                  <c:v>58.5</c:v>
                </c:pt>
                <c:pt idx="7003">
                  <c:v>50.7</c:v>
                </c:pt>
                <c:pt idx="7004">
                  <c:v>47.6</c:v>
                </c:pt>
                <c:pt idx="7005">
                  <c:v>47</c:v>
                </c:pt>
                <c:pt idx="7006">
                  <c:v>48.5</c:v>
                </c:pt>
                <c:pt idx="7007">
                  <c:v>47.4</c:v>
                </c:pt>
                <c:pt idx="7008">
                  <c:v>47.7</c:v>
                </c:pt>
                <c:pt idx="7009">
                  <c:v>46</c:v>
                </c:pt>
                <c:pt idx="7010">
                  <c:v>44</c:v>
                </c:pt>
                <c:pt idx="7011">
                  <c:v>46.2</c:v>
                </c:pt>
                <c:pt idx="7012">
                  <c:v>49</c:v>
                </c:pt>
                <c:pt idx="7013">
                  <c:v>45.4</c:v>
                </c:pt>
                <c:pt idx="7014">
                  <c:v>45.2</c:v>
                </c:pt>
                <c:pt idx="7015">
                  <c:v>46.3</c:v>
                </c:pt>
                <c:pt idx="7016">
                  <c:v>42.5</c:v>
                </c:pt>
                <c:pt idx="7017">
                  <c:v>42.9</c:v>
                </c:pt>
                <c:pt idx="7018">
                  <c:v>42.1</c:v>
                </c:pt>
                <c:pt idx="7019">
                  <c:v>42.5</c:v>
                </c:pt>
                <c:pt idx="7020">
                  <c:v>45.1</c:v>
                </c:pt>
                <c:pt idx="7021">
                  <c:v>42.9</c:v>
                </c:pt>
                <c:pt idx="7022">
                  <c:v>42.1</c:v>
                </c:pt>
                <c:pt idx="7023">
                  <c:v>41.2</c:v>
                </c:pt>
                <c:pt idx="7024">
                  <c:v>39.799999999999997</c:v>
                </c:pt>
                <c:pt idx="7025">
                  <c:v>38.700000000000003</c:v>
                </c:pt>
                <c:pt idx="7026">
                  <c:v>40.4</c:v>
                </c:pt>
                <c:pt idx="7027">
                  <c:v>37.6</c:v>
                </c:pt>
                <c:pt idx="7028">
                  <c:v>35.6</c:v>
                </c:pt>
                <c:pt idx="7029">
                  <c:v>32.799999999999997</c:v>
                </c:pt>
                <c:pt idx="7030">
                  <c:v>31.2</c:v>
                </c:pt>
                <c:pt idx="7031">
                  <c:v>41.7</c:v>
                </c:pt>
                <c:pt idx="7032">
                  <c:v>33.1</c:v>
                </c:pt>
                <c:pt idx="7033">
                  <c:v>32.9</c:v>
                </c:pt>
                <c:pt idx="7034">
                  <c:v>32.6</c:v>
                </c:pt>
                <c:pt idx="7035">
                  <c:v>33</c:v>
                </c:pt>
                <c:pt idx="7036">
                  <c:v>30.3</c:v>
                </c:pt>
                <c:pt idx="7037">
                  <c:v>31.4</c:v>
                </c:pt>
                <c:pt idx="7038">
                  <c:v>32.700000000000003</c:v>
                </c:pt>
                <c:pt idx="7039">
                  <c:v>32</c:v>
                </c:pt>
                <c:pt idx="7040">
                  <c:v>31.2</c:v>
                </c:pt>
                <c:pt idx="7041">
                  <c:v>32.299999999999997</c:v>
                </c:pt>
                <c:pt idx="7042">
                  <c:v>30.9</c:v>
                </c:pt>
                <c:pt idx="7356">
                  <c:v>41.8</c:v>
                </c:pt>
                <c:pt idx="7357">
                  <c:v>42.8</c:v>
                </c:pt>
                <c:pt idx="7358">
                  <c:v>40.1</c:v>
                </c:pt>
                <c:pt idx="7359">
                  <c:v>40.1</c:v>
                </c:pt>
                <c:pt idx="7360">
                  <c:v>39.6</c:v>
                </c:pt>
                <c:pt idx="7361">
                  <c:v>42.1</c:v>
                </c:pt>
                <c:pt idx="7362">
                  <c:v>41</c:v>
                </c:pt>
                <c:pt idx="7363">
                  <c:v>40.1</c:v>
                </c:pt>
                <c:pt idx="7364">
                  <c:v>41.7</c:v>
                </c:pt>
                <c:pt idx="7365">
                  <c:v>42.9</c:v>
                </c:pt>
                <c:pt idx="7366">
                  <c:v>33.799999999999997</c:v>
                </c:pt>
                <c:pt idx="7367">
                  <c:v>38.299999999999997</c:v>
                </c:pt>
                <c:pt idx="7368">
                  <c:v>33.700000000000003</c:v>
                </c:pt>
                <c:pt idx="7369">
                  <c:v>40.1</c:v>
                </c:pt>
                <c:pt idx="7370">
                  <c:v>41.4</c:v>
                </c:pt>
                <c:pt idx="7371">
                  <c:v>43.7</c:v>
                </c:pt>
                <c:pt idx="7372">
                  <c:v>44.5</c:v>
                </c:pt>
                <c:pt idx="7373">
                  <c:v>46.5</c:v>
                </c:pt>
                <c:pt idx="7374">
                  <c:v>45.5</c:v>
                </c:pt>
                <c:pt idx="7375">
                  <c:v>40.4</c:v>
                </c:pt>
                <c:pt idx="7376">
                  <c:v>41.3</c:v>
                </c:pt>
                <c:pt idx="7377">
                  <c:v>43.9</c:v>
                </c:pt>
                <c:pt idx="7378">
                  <c:v>42.6</c:v>
                </c:pt>
                <c:pt idx="7379">
                  <c:v>42.8</c:v>
                </c:pt>
                <c:pt idx="7380">
                  <c:v>43.3</c:v>
                </c:pt>
                <c:pt idx="7381">
                  <c:v>41.2</c:v>
                </c:pt>
                <c:pt idx="7382">
                  <c:v>42.9</c:v>
                </c:pt>
                <c:pt idx="7383">
                  <c:v>43.9</c:v>
                </c:pt>
                <c:pt idx="7384">
                  <c:v>44.4</c:v>
                </c:pt>
                <c:pt idx="7385">
                  <c:v>48.1</c:v>
                </c:pt>
                <c:pt idx="7386">
                  <c:v>47</c:v>
                </c:pt>
                <c:pt idx="7387">
                  <c:v>48.7</c:v>
                </c:pt>
                <c:pt idx="7388">
                  <c:v>49.4</c:v>
                </c:pt>
                <c:pt idx="7389">
                  <c:v>49.1</c:v>
                </c:pt>
                <c:pt idx="7390">
                  <c:v>48.7</c:v>
                </c:pt>
                <c:pt idx="7391">
                  <c:v>51.1</c:v>
                </c:pt>
                <c:pt idx="7392">
                  <c:v>52.3</c:v>
                </c:pt>
                <c:pt idx="7393">
                  <c:v>47.3</c:v>
                </c:pt>
                <c:pt idx="7394">
                  <c:v>49.7</c:v>
                </c:pt>
                <c:pt idx="7395">
                  <c:v>49.2</c:v>
                </c:pt>
                <c:pt idx="7396">
                  <c:v>48.7</c:v>
                </c:pt>
                <c:pt idx="7397">
                  <c:v>47.3</c:v>
                </c:pt>
                <c:pt idx="7398">
                  <c:v>48.6</c:v>
                </c:pt>
                <c:pt idx="7399">
                  <c:v>46</c:v>
                </c:pt>
                <c:pt idx="7400">
                  <c:v>47.2</c:v>
                </c:pt>
                <c:pt idx="7401">
                  <c:v>46</c:v>
                </c:pt>
                <c:pt idx="7402">
                  <c:v>49.2</c:v>
                </c:pt>
                <c:pt idx="7723">
                  <c:v>34.200000000000003</c:v>
                </c:pt>
                <c:pt idx="7724">
                  <c:v>34.1</c:v>
                </c:pt>
                <c:pt idx="7725">
                  <c:v>34.4</c:v>
                </c:pt>
                <c:pt idx="7726">
                  <c:v>33.4</c:v>
                </c:pt>
                <c:pt idx="7727">
                  <c:v>34</c:v>
                </c:pt>
                <c:pt idx="7728">
                  <c:v>32.1</c:v>
                </c:pt>
                <c:pt idx="7729">
                  <c:v>32.6</c:v>
                </c:pt>
                <c:pt idx="7730">
                  <c:v>33.6</c:v>
                </c:pt>
                <c:pt idx="7731">
                  <c:v>32.1</c:v>
                </c:pt>
                <c:pt idx="7732">
                  <c:v>33.1</c:v>
                </c:pt>
                <c:pt idx="7733">
                  <c:v>33.799999999999997</c:v>
                </c:pt>
                <c:pt idx="7734">
                  <c:v>36</c:v>
                </c:pt>
                <c:pt idx="7735">
                  <c:v>37.6</c:v>
                </c:pt>
                <c:pt idx="7736">
                  <c:v>39.4</c:v>
                </c:pt>
                <c:pt idx="7737">
                  <c:v>36.5</c:v>
                </c:pt>
                <c:pt idx="7738">
                  <c:v>37.1</c:v>
                </c:pt>
                <c:pt idx="7739">
                  <c:v>33.700000000000003</c:v>
                </c:pt>
                <c:pt idx="7740">
                  <c:v>34.200000000000003</c:v>
                </c:pt>
                <c:pt idx="7741">
                  <c:v>34.6</c:v>
                </c:pt>
                <c:pt idx="7742">
                  <c:v>35.9</c:v>
                </c:pt>
                <c:pt idx="7743">
                  <c:v>36.799999999999997</c:v>
                </c:pt>
                <c:pt idx="7744">
                  <c:v>33.9</c:v>
                </c:pt>
                <c:pt idx="7745">
                  <c:v>32.6</c:v>
                </c:pt>
                <c:pt idx="7746">
                  <c:v>33.9</c:v>
                </c:pt>
                <c:pt idx="7747">
                  <c:v>35</c:v>
                </c:pt>
                <c:pt idx="7748">
                  <c:v>35.200000000000003</c:v>
                </c:pt>
                <c:pt idx="7749">
                  <c:v>33.799999999999997</c:v>
                </c:pt>
                <c:pt idx="7750">
                  <c:v>35.4</c:v>
                </c:pt>
                <c:pt idx="7751">
                  <c:v>36.4</c:v>
                </c:pt>
                <c:pt idx="7752">
                  <c:v>34.9</c:v>
                </c:pt>
                <c:pt idx="7753">
                  <c:v>37.6</c:v>
                </c:pt>
                <c:pt idx="7754">
                  <c:v>33.9</c:v>
                </c:pt>
                <c:pt idx="7755">
                  <c:v>36.9</c:v>
                </c:pt>
                <c:pt idx="7756">
                  <c:v>37.700000000000003</c:v>
                </c:pt>
                <c:pt idx="7757">
                  <c:v>39</c:v>
                </c:pt>
                <c:pt idx="7758">
                  <c:v>39.9</c:v>
                </c:pt>
                <c:pt idx="7759">
                  <c:v>38.5</c:v>
                </c:pt>
                <c:pt idx="7760">
                  <c:v>39.200000000000003</c:v>
                </c:pt>
                <c:pt idx="7761">
                  <c:v>37.6</c:v>
                </c:pt>
                <c:pt idx="7762">
                  <c:v>39.700000000000003</c:v>
                </c:pt>
                <c:pt idx="7763">
                  <c:v>35.200000000000003</c:v>
                </c:pt>
                <c:pt idx="7764">
                  <c:v>39.200000000000003</c:v>
                </c:pt>
                <c:pt idx="7765">
                  <c:v>37.9</c:v>
                </c:pt>
                <c:pt idx="7766">
                  <c:v>38.5</c:v>
                </c:pt>
                <c:pt idx="7767">
                  <c:v>35.6</c:v>
                </c:pt>
                <c:pt idx="7768">
                  <c:v>35.799999999999997</c:v>
                </c:pt>
                <c:pt idx="7769">
                  <c:v>34</c:v>
                </c:pt>
                <c:pt idx="8123">
                  <c:v>27.4</c:v>
                </c:pt>
                <c:pt idx="8124">
                  <c:v>27.2</c:v>
                </c:pt>
                <c:pt idx="8125">
                  <c:v>26.2</c:v>
                </c:pt>
                <c:pt idx="8126">
                  <c:v>28.7</c:v>
                </c:pt>
                <c:pt idx="8127">
                  <c:v>26.2</c:v>
                </c:pt>
                <c:pt idx="8128">
                  <c:v>27.3</c:v>
                </c:pt>
                <c:pt idx="8129">
                  <c:v>22.3</c:v>
                </c:pt>
                <c:pt idx="8130">
                  <c:v>25.6</c:v>
                </c:pt>
                <c:pt idx="8131">
                  <c:v>25.7</c:v>
                </c:pt>
                <c:pt idx="8132">
                  <c:v>25.7</c:v>
                </c:pt>
                <c:pt idx="8133">
                  <c:v>28.7</c:v>
                </c:pt>
                <c:pt idx="8134">
                  <c:v>26.6</c:v>
                </c:pt>
                <c:pt idx="8135">
                  <c:v>27.8</c:v>
                </c:pt>
                <c:pt idx="8136">
                  <c:v>24.9</c:v>
                </c:pt>
                <c:pt idx="8137">
                  <c:v>23.5</c:v>
                </c:pt>
                <c:pt idx="8138">
                  <c:v>24.4</c:v>
                </c:pt>
                <c:pt idx="8139">
                  <c:v>26.1</c:v>
                </c:pt>
                <c:pt idx="8140">
                  <c:v>26</c:v>
                </c:pt>
                <c:pt idx="8141">
                  <c:v>27.5</c:v>
                </c:pt>
                <c:pt idx="8142">
                  <c:v>26.1</c:v>
                </c:pt>
                <c:pt idx="8143">
                  <c:v>26.4</c:v>
                </c:pt>
                <c:pt idx="8144">
                  <c:v>28.1</c:v>
                </c:pt>
                <c:pt idx="8145">
                  <c:v>28.3</c:v>
                </c:pt>
                <c:pt idx="8146">
                  <c:v>28.8</c:v>
                </c:pt>
                <c:pt idx="8147">
                  <c:v>28</c:v>
                </c:pt>
                <c:pt idx="8148">
                  <c:v>27.1</c:v>
                </c:pt>
                <c:pt idx="8149">
                  <c:v>30</c:v>
                </c:pt>
                <c:pt idx="8150">
                  <c:v>29.2</c:v>
                </c:pt>
                <c:pt idx="8151">
                  <c:v>28.2</c:v>
                </c:pt>
                <c:pt idx="8152">
                  <c:v>25.1</c:v>
                </c:pt>
                <c:pt idx="8153">
                  <c:v>29.5</c:v>
                </c:pt>
                <c:pt idx="8154">
                  <c:v>26.7</c:v>
                </c:pt>
                <c:pt idx="8155">
                  <c:v>26.5</c:v>
                </c:pt>
                <c:pt idx="8156">
                  <c:v>27</c:v>
                </c:pt>
                <c:pt idx="8157">
                  <c:v>27.4</c:v>
                </c:pt>
                <c:pt idx="8158">
                  <c:v>27.9</c:v>
                </c:pt>
                <c:pt idx="8159">
                  <c:v>30.2</c:v>
                </c:pt>
                <c:pt idx="8160">
                  <c:v>25.9</c:v>
                </c:pt>
                <c:pt idx="8161">
                  <c:v>28.5</c:v>
                </c:pt>
                <c:pt idx="8162">
                  <c:v>26.1</c:v>
                </c:pt>
                <c:pt idx="8163">
                  <c:v>29.3</c:v>
                </c:pt>
                <c:pt idx="8164">
                  <c:v>31.4</c:v>
                </c:pt>
                <c:pt idx="8165">
                  <c:v>33.700000000000003</c:v>
                </c:pt>
                <c:pt idx="8166">
                  <c:v>33</c:v>
                </c:pt>
                <c:pt idx="8167">
                  <c:v>33.5</c:v>
                </c:pt>
                <c:pt idx="8168">
                  <c:v>34.6</c:v>
                </c:pt>
                <c:pt idx="8169">
                  <c:v>34.799999999999997</c:v>
                </c:pt>
                <c:pt idx="8519">
                  <c:v>13.2</c:v>
                </c:pt>
                <c:pt idx="8520">
                  <c:v>11.7</c:v>
                </c:pt>
                <c:pt idx="8521">
                  <c:v>14.8</c:v>
                </c:pt>
                <c:pt idx="8522">
                  <c:v>15.1</c:v>
                </c:pt>
                <c:pt idx="8523">
                  <c:v>11.4</c:v>
                </c:pt>
                <c:pt idx="8524">
                  <c:v>9.1</c:v>
                </c:pt>
                <c:pt idx="8525">
                  <c:v>10.5</c:v>
                </c:pt>
                <c:pt idx="8526">
                  <c:v>9.6</c:v>
                </c:pt>
                <c:pt idx="8527">
                  <c:v>11.8</c:v>
                </c:pt>
                <c:pt idx="8528">
                  <c:v>10.4</c:v>
                </c:pt>
                <c:pt idx="8529">
                  <c:v>11.7</c:v>
                </c:pt>
                <c:pt idx="8530">
                  <c:v>8.9</c:v>
                </c:pt>
                <c:pt idx="8531">
                  <c:v>11.6</c:v>
                </c:pt>
                <c:pt idx="8532">
                  <c:v>9.3000000000000007</c:v>
                </c:pt>
                <c:pt idx="8533">
                  <c:v>12</c:v>
                </c:pt>
                <c:pt idx="8534">
                  <c:v>12.2</c:v>
                </c:pt>
                <c:pt idx="8535">
                  <c:v>12.3</c:v>
                </c:pt>
                <c:pt idx="8536">
                  <c:v>8.9</c:v>
                </c:pt>
                <c:pt idx="8537">
                  <c:v>10.199999999999999</c:v>
                </c:pt>
                <c:pt idx="8538">
                  <c:v>11</c:v>
                </c:pt>
                <c:pt idx="8539">
                  <c:v>11.2</c:v>
                </c:pt>
                <c:pt idx="8540">
                  <c:v>10.8</c:v>
                </c:pt>
                <c:pt idx="8541">
                  <c:v>8.4</c:v>
                </c:pt>
                <c:pt idx="8542">
                  <c:v>6.6</c:v>
                </c:pt>
                <c:pt idx="8543">
                  <c:v>7.9</c:v>
                </c:pt>
                <c:pt idx="8544">
                  <c:v>7.5</c:v>
                </c:pt>
                <c:pt idx="8545">
                  <c:v>6.7</c:v>
                </c:pt>
                <c:pt idx="8546">
                  <c:v>7.3</c:v>
                </c:pt>
                <c:pt idx="8547">
                  <c:v>8.3000000000000007</c:v>
                </c:pt>
                <c:pt idx="8548">
                  <c:v>8</c:v>
                </c:pt>
                <c:pt idx="8549">
                  <c:v>8.1999999999999993</c:v>
                </c:pt>
                <c:pt idx="8550">
                  <c:v>10.8</c:v>
                </c:pt>
                <c:pt idx="8551">
                  <c:v>9.9</c:v>
                </c:pt>
                <c:pt idx="8552">
                  <c:v>10.3</c:v>
                </c:pt>
                <c:pt idx="8553">
                  <c:v>12.7</c:v>
                </c:pt>
                <c:pt idx="8554">
                  <c:v>12.6</c:v>
                </c:pt>
                <c:pt idx="8555">
                  <c:v>12</c:v>
                </c:pt>
                <c:pt idx="8556">
                  <c:v>9.5</c:v>
                </c:pt>
                <c:pt idx="8557">
                  <c:v>12.5</c:v>
                </c:pt>
                <c:pt idx="8558">
                  <c:v>11.8</c:v>
                </c:pt>
                <c:pt idx="8559">
                  <c:v>10.6</c:v>
                </c:pt>
                <c:pt idx="8560">
                  <c:v>11.1</c:v>
                </c:pt>
                <c:pt idx="8561">
                  <c:v>9.6999999999999993</c:v>
                </c:pt>
                <c:pt idx="8562">
                  <c:v>10</c:v>
                </c:pt>
                <c:pt idx="8563">
                  <c:v>7.4</c:v>
                </c:pt>
                <c:pt idx="8564">
                  <c:v>9.3000000000000007</c:v>
                </c:pt>
                <c:pt idx="8565">
                  <c:v>6.6</c:v>
                </c:pt>
              </c:numCache>
            </c:numRef>
          </c:yVal>
          <c:smooth val="0"/>
          <c:extLst xmlns:c16r2="http://schemas.microsoft.com/office/drawing/2015/06/chart">
            <c:ext xmlns:c16="http://schemas.microsoft.com/office/drawing/2014/chart" uri="{C3380CC4-5D6E-409C-BE32-E72D297353CC}">
              <c16:uniqueId val="{00000002-1A80-4D2D-BDF8-0DBA99B3AB38}"/>
            </c:ext>
          </c:extLst>
        </c:ser>
        <c:dLbls>
          <c:showLegendKey val="0"/>
          <c:showVal val="0"/>
          <c:showCatName val="0"/>
          <c:showSerName val="0"/>
          <c:showPercent val="0"/>
          <c:showBubbleSize val="0"/>
        </c:dLbls>
        <c:axId val="157512064"/>
        <c:axId val="157513984"/>
      </c:scatterChart>
      <c:valAx>
        <c:axId val="15751206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Spaceport Sheboygan</a:t>
                </a:r>
                <a:r>
                  <a:rPr lang="en-US" sz="1400" b="1" baseline="0">
                    <a:solidFill>
                      <a:schemeClr val="tx1"/>
                    </a:solidFill>
                  </a:rPr>
                  <a:t> </a:t>
                </a:r>
                <a:r>
                  <a:rPr lang="en-US" sz="1400" b="1">
                    <a:solidFill>
                      <a:schemeClr val="tx1"/>
                    </a:solidFill>
                  </a:rPr>
                  <a:t>Ozone, ppb</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7513984"/>
        <c:crosses val="autoZero"/>
        <c:crossBetween val="midCat"/>
      </c:valAx>
      <c:valAx>
        <c:axId val="1575139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2B-POM Ozone, ppb</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57512064"/>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airquality.weather.gov/"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cstate="print">
            <a:extLst>
              <a:ext uri="{28A0092B-C50C-407E-A947-70E740481C1C}">
                <a14:useLocalDpi xmlns:a14="http://schemas.microsoft.com/office/drawing/2010/main" val="0"/>
              </a:ext>
            </a:extLst>
          </a:blip>
          <a:srcRect l="26854" t="11057" r="27195" b="7252"/>
          <a:stretch/>
        </p:blipFill>
        <p:spPr bwMode="auto">
          <a:xfrm>
            <a:off x="0" y="7937"/>
            <a:ext cx="9144000" cy="6850063"/>
          </a:xfrm>
          <a:prstGeom prst="rect">
            <a:avLst/>
          </a:prstGeom>
          <a:noFill/>
          <a:ln>
            <a:noFill/>
          </a:ln>
          <a:extLst/>
        </p:spPr>
      </p:pic>
      <p:sp>
        <p:nvSpPr>
          <p:cNvPr id="4" name="Rectangle 3"/>
          <p:cNvSpPr/>
          <p:nvPr/>
        </p:nvSpPr>
        <p:spPr>
          <a:xfrm>
            <a:off x="0" y="0"/>
            <a:ext cx="9144000" cy="5755422"/>
          </a:xfrm>
          <a:prstGeom prst="rect">
            <a:avLst/>
          </a:prstGeom>
        </p:spPr>
        <p:txBody>
          <a:bodyPr wrap="square">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rPr>
              <a:t>2017 Lake Michigan Ozone Study (LMOS)</a:t>
            </a:r>
            <a:endParaRPr lang="en-US" sz="3200" b="1"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pPr algn="r"/>
            <a:r>
              <a:rPr lang="en-US" sz="2400" dirty="0" smtClean="0">
                <a:solidFill>
                  <a:schemeClr val="bg1"/>
                </a:solidFill>
                <a:latin typeface="Times New Roman" panose="02020603050405020304" pitchFamily="18" charset="0"/>
                <a:cs typeface="Times New Roman" panose="02020603050405020304" pitchFamily="18" charset="0"/>
              </a:rPr>
              <a:t>Brad Pierce</a:t>
            </a:r>
          </a:p>
          <a:p>
            <a:pPr algn="r"/>
            <a:r>
              <a:rPr lang="en-US" sz="2400" dirty="0" smtClean="0">
                <a:solidFill>
                  <a:schemeClr val="bg1"/>
                </a:solidFill>
                <a:latin typeface="Times New Roman" panose="02020603050405020304" pitchFamily="18" charset="0"/>
                <a:cs typeface="Times New Roman" panose="02020603050405020304" pitchFamily="18" charset="0"/>
              </a:rPr>
              <a:t>NOAA/NESDIS/STAR</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6550223"/>
            <a:ext cx="9144000" cy="307777"/>
          </a:xfrm>
          <a:prstGeom prst="rect">
            <a:avLst/>
          </a:prstGeom>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Sheboygan County Chamber of Commerce First Friday Forum, Sheboygan WI, August 3, 2018</a:t>
            </a:r>
            <a:endParaRPr lang="en-US" sz="1400" b="1" dirty="0">
              <a:latin typeface="Times New Roman" panose="02020603050405020304" pitchFamily="18" charset="0"/>
              <a:cs typeface="Times New Roman" panose="02020603050405020304" pitchFamily="18" charset="0"/>
            </a:endParaRPr>
          </a:p>
        </p:txBody>
      </p:sp>
      <p:sp>
        <p:nvSpPr>
          <p:cNvPr id="6" name="AutoShape 2" descr="Image result for NESDI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NESDI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NESDIS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9" descr="Image result for CIMSS logo"/>
          <p:cNvSpPr>
            <a:spLocks noChangeAspect="1" noChangeArrowheads="1"/>
          </p:cNvSpPr>
          <p:nvPr/>
        </p:nvSpPr>
        <p:spPr bwMode="auto">
          <a:xfrm>
            <a:off x="3429000" y="31273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Image result for CIMSS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77556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24124"/>
            <a:ext cx="6196965" cy="4187825"/>
          </a:xfrm>
          <a:prstGeom prst="rect">
            <a:avLst/>
          </a:prstGeom>
          <a:noFill/>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876800" cy="2438400"/>
          </a:xfrm>
          <a:prstGeom prst="rect">
            <a:avLst/>
          </a:prstGeom>
          <a:noFill/>
        </p:spPr>
      </p:pic>
      <p:sp>
        <p:nvSpPr>
          <p:cNvPr id="6" name="TextBox 5"/>
          <p:cNvSpPr txBox="1"/>
          <p:nvPr/>
        </p:nvSpPr>
        <p:spPr>
          <a:xfrm>
            <a:off x="5009056" y="160084"/>
            <a:ext cx="41260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NASA </a:t>
            </a:r>
            <a:r>
              <a:rPr lang="en-US" b="1" dirty="0" err="1" smtClean="0">
                <a:latin typeface="Times New Roman" panose="02020603050405020304" pitchFamily="18" charset="0"/>
                <a:cs typeface="Times New Roman" panose="02020603050405020304" pitchFamily="18" charset="0"/>
              </a:rPr>
              <a:t>GeoTASO</a:t>
            </a:r>
            <a:r>
              <a:rPr lang="en-US" b="1" dirty="0" smtClean="0">
                <a:latin typeface="Times New Roman" panose="02020603050405020304" pitchFamily="18" charset="0"/>
                <a:cs typeface="Times New Roman" panose="02020603050405020304" pitchFamily="18" charset="0"/>
              </a:rPr>
              <a:t> remote sensing Flights</a:t>
            </a:r>
            <a:endParaRPr lang="en-US" b="1" dirty="0">
              <a:latin typeface="Times New Roman" panose="02020603050405020304" pitchFamily="18" charset="0"/>
              <a:cs typeface="Times New Roman" panose="02020603050405020304" pitchFamily="18" charset="0"/>
            </a:endParaRPr>
          </a:p>
        </p:txBody>
      </p:sp>
      <p:sp>
        <p:nvSpPr>
          <p:cNvPr id="7" name="Rectangle 6"/>
          <p:cNvSpPr/>
          <p:nvPr/>
        </p:nvSpPr>
        <p:spPr>
          <a:xfrm>
            <a:off x="23675" y="2819400"/>
            <a:ext cx="2643325" cy="34163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differential slant columns (DSCs) were retrieved from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spectra via Differential Optical Absorption Spectroscopy (DOAS</a:t>
            </a:r>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DOAS technique provides a column amount relative to a reference scene, which ideally is unpolluted and cloud-free. </a:t>
            </a:r>
          </a:p>
        </p:txBody>
      </p:sp>
    </p:spTree>
    <p:extLst>
      <p:ext uri="{BB962C8B-B14F-4D97-AF65-F5344CB8AC3E}">
        <p14:creationId xmlns:p14="http://schemas.microsoft.com/office/powerpoint/2010/main" val="3816917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0" y="2895600"/>
            <a:ext cx="3505200" cy="36933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Scientific Aviation (SA) was contracted by the Electric Power Research Institute (EPRI) to participate in LMOS 2017 with airborne in situ profiling of 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CH</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altitude, T, RH, winds, and pressure.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SA </a:t>
            </a:r>
            <a:r>
              <a:rPr lang="en-US" dirty="0">
                <a:latin typeface="Times New Roman" panose="02020603050405020304" pitchFamily="18" charset="0"/>
                <a:cs typeface="Times New Roman" panose="02020603050405020304" pitchFamily="18" charset="0"/>
              </a:rPr>
              <a:t>flights </a:t>
            </a:r>
            <a:r>
              <a:rPr lang="en-US" dirty="0" smtClean="0">
                <a:latin typeface="Times New Roman" panose="02020603050405020304" pitchFamily="18" charset="0"/>
                <a:cs typeface="Times New Roman" panose="02020603050405020304" pitchFamily="18" charset="0"/>
              </a:rPr>
              <a:t>provided </a:t>
            </a:r>
            <a:r>
              <a:rPr lang="en-US" dirty="0">
                <a:latin typeface="Times New Roman" panose="02020603050405020304" pitchFamily="18" charset="0"/>
                <a:cs typeface="Times New Roman" panose="02020603050405020304" pitchFamily="18" charset="0"/>
              </a:rPr>
              <a:t>vertical profiles over and offshore from selected ground sites (Sheboygan and Zion), offshore profiles east of Milwaukee and </a:t>
            </a:r>
            <a:r>
              <a:rPr lang="en-US" dirty="0" smtClean="0">
                <a:latin typeface="Times New Roman" panose="02020603050405020304" pitchFamily="18" charset="0"/>
                <a:cs typeface="Times New Roman" panose="02020603050405020304" pitchFamily="18" charset="0"/>
              </a:rPr>
              <a:t>Chicago</a:t>
            </a:r>
            <a:r>
              <a:rPr lang="en-US"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4857634" y="160084"/>
            <a:ext cx="42863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Scientific Aviation in situ profiling Flights</a:t>
            </a:r>
            <a:endParaRPr lang="en-US" b="1" dirty="0">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38200"/>
            <a:ext cx="5074920" cy="5495290"/>
          </a:xfrm>
          <a:prstGeom prst="rect">
            <a:avLst/>
          </a:prstGeom>
          <a:noFill/>
        </p:spPr>
      </p:pic>
      <p:pic>
        <p:nvPicPr>
          <p:cNvPr id="6150" name="Picture 6" descr="http://scientificaviation.com/wp-content/uploads/2017/08/P1060071-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0" y="200026"/>
            <a:ext cx="35052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853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9182" y="685800"/>
            <a:ext cx="3041217" cy="39703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NWS air quality forecasts </a:t>
            </a:r>
            <a:r>
              <a:rPr lang="en-US" dirty="0">
                <a:latin typeface="Times New Roman" panose="02020603050405020304" pitchFamily="18" charset="0"/>
                <a:cs typeface="Times New Roman" panose="02020603050405020304" pitchFamily="18" charset="0"/>
              </a:rPr>
              <a:t>were evaluated during LMOS 2017 </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NWS operational </a:t>
            </a:r>
            <a:r>
              <a:rPr lang="en-US" dirty="0">
                <a:latin typeface="Times New Roman" panose="02020603050405020304" pitchFamily="18" charset="0"/>
                <a:cs typeface="Times New Roman" panose="02020603050405020304" pitchFamily="18" charset="0"/>
              </a:rPr>
              <a:t>air quality forecasts </a:t>
            </a:r>
            <a:r>
              <a:rPr lang="en-US" dirty="0" smtClean="0">
                <a:latin typeface="Times New Roman" panose="02020603050405020304" pitchFamily="18" charset="0"/>
                <a:cs typeface="Times New Roman" panose="02020603050405020304" pitchFamily="18" charset="0"/>
              </a:rPr>
              <a:t>use the North </a:t>
            </a:r>
            <a:r>
              <a:rPr lang="en-US" dirty="0">
                <a:latin typeface="Times New Roman" panose="02020603050405020304" pitchFamily="18" charset="0"/>
                <a:cs typeface="Times New Roman" panose="02020603050405020304" pitchFamily="18" charset="0"/>
              </a:rPr>
              <a:t>American Model (NAM) </a:t>
            </a:r>
            <a:r>
              <a:rPr lang="en-US" dirty="0" smtClean="0">
                <a:latin typeface="Times New Roman" panose="02020603050405020304" pitchFamily="18" charset="0"/>
                <a:cs typeface="Times New Roman" panose="02020603050405020304" pitchFamily="18" charset="0"/>
              </a:rPr>
              <a:t>meteorology to drive the EPA </a:t>
            </a:r>
            <a:r>
              <a:rPr lang="en-US" dirty="0">
                <a:latin typeface="Times New Roman" panose="02020603050405020304" pitchFamily="18" charset="0"/>
                <a:cs typeface="Times New Roman" panose="02020603050405020304" pitchFamily="18" charset="0"/>
              </a:rPr>
              <a:t>Community Multiscale Air Quality Model (</a:t>
            </a:r>
            <a:r>
              <a:rPr lang="en-US" dirty="0" smtClean="0">
                <a:latin typeface="Times New Roman" panose="02020603050405020304" pitchFamily="18" charset="0"/>
                <a:cs typeface="Times New Roman" panose="02020603050405020304" pitchFamily="18" charset="0"/>
              </a:rPr>
              <a:t>CMAQ) </a:t>
            </a:r>
            <a:r>
              <a:rPr lang="en-US" dirty="0">
                <a:latin typeface="Times New Roman" panose="02020603050405020304" pitchFamily="18" charset="0"/>
                <a:cs typeface="Times New Roman" panose="02020603050405020304" pitchFamily="18" charset="0"/>
              </a:rPr>
              <a:t>to perform twice daily forecasts of air quality over the continental US (</a:t>
            </a:r>
            <a:r>
              <a:rPr lang="en-US" u="sng" dirty="0">
                <a:latin typeface="Times New Roman" panose="02020603050405020304" pitchFamily="18" charset="0"/>
                <a:cs typeface="Times New Roman" panose="02020603050405020304" pitchFamily="18" charset="0"/>
                <a:hlinkClick r:id="rId2"/>
              </a:rPr>
              <a:t>http://airquality.weather.gov</a:t>
            </a:r>
            <a:r>
              <a:rPr lang="en-US" u="sng" dirty="0" smtClean="0">
                <a:latin typeface="Times New Roman" panose="02020603050405020304" pitchFamily="18" charset="0"/>
                <a:cs typeface="Times New Roman" panose="02020603050405020304" pitchFamily="18" charset="0"/>
                <a:hlinkClick r:id="rId2"/>
              </a:rPr>
              <a:t>/</a:t>
            </a:r>
            <a:r>
              <a:rPr lang="en-US" dirty="0" smtClean="0">
                <a:latin typeface="Times New Roman" panose="02020603050405020304" pitchFamily="18" charset="0"/>
                <a:cs typeface="Times New Roman" panose="02020603050405020304" pitchFamily="18" charset="0"/>
              </a:rPr>
              <a:t>)</a:t>
            </a:r>
          </a:p>
        </p:txBody>
      </p:sp>
      <p:sp>
        <p:nvSpPr>
          <p:cNvPr id="2" name="TextBox 1"/>
          <p:cNvSpPr txBox="1"/>
          <p:nvPr/>
        </p:nvSpPr>
        <p:spPr>
          <a:xfrm>
            <a:off x="0" y="0"/>
            <a:ext cx="9144000" cy="400110"/>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NOAA National Weather Service (NWS) Air Quality Forecast</a:t>
            </a:r>
            <a:endParaRPr lang="en-US" sz="2000" b="1" dirty="0">
              <a:latin typeface="Times New Roman" panose="02020603050405020304" pitchFamily="18" charset="0"/>
              <a:cs typeface="Times New Roman" panose="02020603050405020304" pitchFamily="18" charset="0"/>
            </a:endParaRPr>
          </a:p>
        </p:txBody>
      </p:sp>
      <p:pic>
        <p:nvPicPr>
          <p:cNvPr id="3074" name="Picture 2" descr="\\beans\users$\bpierce\Data\Documents\Attachments\FY2018\aug_01\NAM-CMAQ_bias_cleary_et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284" y="457200"/>
            <a:ext cx="5428711"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9000" y="5410200"/>
            <a:ext cx="5486400"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2008 </a:t>
            </a:r>
            <a:r>
              <a:rPr lang="en-US" dirty="0" smtClean="0">
                <a:latin typeface="Times New Roman" panose="02020603050405020304" pitchFamily="18" charset="0"/>
                <a:cs typeface="Times New Roman" panose="02020603050405020304" pitchFamily="18" charset="0"/>
              </a:rPr>
              <a:t>to 2010 NWS  NAM-CMAQ </a:t>
            </a:r>
            <a:r>
              <a:rPr lang="en-US" dirty="0">
                <a:latin typeface="Times New Roman" panose="02020603050405020304" pitchFamily="18" charset="0"/>
                <a:cs typeface="Times New Roman" panose="02020603050405020304" pitchFamily="18" charset="0"/>
              </a:rPr>
              <a:t>model </a:t>
            </a:r>
            <a:r>
              <a:rPr lang="en-US" dirty="0" smtClean="0">
                <a:latin typeface="Times New Roman" panose="02020603050405020304" pitchFamily="18" charset="0"/>
                <a:cs typeface="Times New Roman" panose="02020603050405020304" pitchFamily="18" charset="0"/>
              </a:rPr>
              <a:t>bias </a:t>
            </a:r>
            <a:r>
              <a:rPr lang="en-US" dirty="0">
                <a:latin typeface="Times New Roman" panose="02020603050405020304" pitchFamily="18" charset="0"/>
                <a:cs typeface="Times New Roman" panose="02020603050405020304" pitchFamily="18" charset="0"/>
              </a:rPr>
              <a:t>for air quality EPA station </a:t>
            </a:r>
            <a:r>
              <a:rPr lang="en-US" dirty="0" smtClean="0">
                <a:latin typeface="Times New Roman" panose="02020603050405020304" pitchFamily="18" charset="0"/>
                <a:cs typeface="Times New Roman" panose="02020603050405020304" pitchFamily="18" charset="0"/>
              </a:rPr>
              <a:t>monitors </a:t>
            </a:r>
            <a:r>
              <a:rPr lang="en-US" dirty="0">
                <a:latin typeface="Times New Roman" panose="02020603050405020304" pitchFamily="18" charset="0"/>
                <a:cs typeface="Times New Roman" panose="02020603050405020304" pitchFamily="18" charset="0"/>
              </a:rPr>
              <a:t>(circles) </a:t>
            </a:r>
            <a:r>
              <a:rPr lang="en-US" dirty="0" smtClean="0">
                <a:latin typeface="Times New Roman" panose="02020603050405020304" pitchFamily="18" charset="0"/>
                <a:cs typeface="Times New Roman" panose="02020603050405020304" pitchFamily="18" charset="0"/>
              </a:rPr>
              <a:t>and Lake Express ferry </a:t>
            </a:r>
            <a:r>
              <a:rPr lang="en-US" dirty="0">
                <a:latin typeface="Times New Roman" panose="02020603050405020304" pitchFamily="18" charset="0"/>
                <a:cs typeface="Times New Roman" panose="02020603050405020304" pitchFamily="18" charset="0"/>
              </a:rPr>
              <a:t>(boxes</a:t>
            </a:r>
            <a:r>
              <a:rPr lang="en-US" dirty="0" smtClean="0">
                <a:latin typeface="Times New Roman" panose="02020603050405020304" pitchFamily="18" charset="0"/>
                <a:cs typeface="Times New Roman" panose="02020603050405020304" pitchFamily="18" charset="0"/>
              </a:rPr>
              <a:t>) (From Cleary et al, 2015)</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0" y="640080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smtClean="0">
                <a:latin typeface="Times New Roman" panose="02020603050405020304" pitchFamily="18" charset="0"/>
                <a:cs typeface="Times New Roman" panose="02020603050405020304" pitchFamily="18" charset="0"/>
              </a:rPr>
              <a:t>Cleary et al., 2015</a:t>
            </a:r>
            <a:r>
              <a:rPr lang="en-US" sz="1200" b="1" dirty="0">
                <a:latin typeface="Times New Roman" panose="02020603050405020304" pitchFamily="18" charset="0"/>
                <a:cs typeface="Times New Roman" panose="02020603050405020304" pitchFamily="18" charset="0"/>
              </a:rPr>
              <a:t>, Ozone distributions over southern Lake Michigan: </a:t>
            </a:r>
            <a:r>
              <a:rPr lang="en-US" sz="1200" b="1" dirty="0" smtClean="0">
                <a:latin typeface="Times New Roman" panose="02020603050405020304" pitchFamily="18" charset="0"/>
                <a:cs typeface="Times New Roman" panose="02020603050405020304" pitchFamily="18" charset="0"/>
              </a:rPr>
              <a:t>comparisons between </a:t>
            </a:r>
            <a:r>
              <a:rPr lang="en-US" sz="1200" b="1" dirty="0">
                <a:latin typeface="Times New Roman" panose="02020603050405020304" pitchFamily="18" charset="0"/>
                <a:cs typeface="Times New Roman" panose="02020603050405020304" pitchFamily="18" charset="0"/>
              </a:rPr>
              <a:t>ferry-based observations, shoreline-based </a:t>
            </a:r>
            <a:r>
              <a:rPr lang="en-US" sz="1200" b="1" dirty="0" smtClean="0">
                <a:latin typeface="Times New Roman" panose="02020603050405020304" pitchFamily="18" charset="0"/>
                <a:cs typeface="Times New Roman" panose="02020603050405020304" pitchFamily="18" charset="0"/>
              </a:rPr>
              <a:t>DOAS observations </a:t>
            </a:r>
            <a:r>
              <a:rPr lang="en-US" sz="1200" b="1" dirty="0">
                <a:latin typeface="Times New Roman" panose="02020603050405020304" pitchFamily="18" charset="0"/>
                <a:cs typeface="Times New Roman" panose="02020603050405020304" pitchFamily="18" charset="0"/>
              </a:rPr>
              <a:t>and model </a:t>
            </a:r>
            <a:r>
              <a:rPr lang="en-US" sz="1200" b="1" dirty="0" smtClean="0">
                <a:latin typeface="Times New Roman" panose="02020603050405020304" pitchFamily="18" charset="0"/>
                <a:cs typeface="Times New Roman" panose="02020603050405020304" pitchFamily="18" charset="0"/>
              </a:rPr>
              <a:t>forecasts Atmos</a:t>
            </a:r>
            <a:r>
              <a:rPr lang="en-US" sz="1200" b="1" dirty="0">
                <a:latin typeface="Times New Roman" panose="02020603050405020304" pitchFamily="18" charset="0"/>
                <a:cs typeface="Times New Roman" panose="02020603050405020304" pitchFamily="18" charset="0"/>
              </a:rPr>
              <a:t>. Chem. </a:t>
            </a:r>
            <a:r>
              <a:rPr lang="en-US" sz="1200" b="1" dirty="0" smtClean="0">
                <a:latin typeface="Times New Roman" panose="02020603050405020304" pitchFamily="18" charset="0"/>
                <a:cs typeface="Times New Roman" panose="02020603050405020304" pitchFamily="18" charset="0"/>
              </a:rPr>
              <a:t>Phys. (doi:10.5194/acp-15-5109-2015)</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648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4191000"/>
            <a:ext cx="8839200" cy="23083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Observations at Sheboygan KA monitor show that the highest ozone (&gt;60ppbv) is associated with the prevailing SW winds</a:t>
            </a: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NAM-CMAQ underestimates </a:t>
            </a:r>
            <a:r>
              <a:rPr lang="en-US" dirty="0">
                <a:latin typeface="Times New Roman" panose="02020603050405020304" pitchFamily="18" charset="0"/>
                <a:cs typeface="Times New Roman" panose="02020603050405020304" pitchFamily="18" charset="0"/>
              </a:rPr>
              <a:t>the frequency of the prevailing southerly </a:t>
            </a:r>
            <a:r>
              <a:rPr lang="en-US" dirty="0" smtClean="0">
                <a:latin typeface="Times New Roman" panose="02020603050405020304" pitchFamily="18" charset="0"/>
                <a:cs typeface="Times New Roman" panose="02020603050405020304" pitchFamily="18" charset="0"/>
              </a:rPr>
              <a:t>winds and overestimates </a:t>
            </a:r>
            <a:r>
              <a:rPr lang="en-US" dirty="0">
                <a:latin typeface="Times New Roman" panose="02020603050405020304" pitchFamily="18" charset="0"/>
                <a:cs typeface="Times New Roman" panose="02020603050405020304" pitchFamily="18" charset="0"/>
              </a:rPr>
              <a:t>the frequency of westerly winds at Sheboygan </a:t>
            </a:r>
            <a:r>
              <a:rPr lang="en-US" dirty="0" smtClean="0">
                <a:latin typeface="Times New Roman" panose="02020603050405020304" pitchFamily="18" charset="0"/>
                <a:cs typeface="Times New Roman" panose="02020603050405020304" pitchFamily="18" charset="0"/>
              </a:rPr>
              <a:t>KA</a:t>
            </a: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NAM-CMAQ forecasts consistently </a:t>
            </a:r>
            <a:r>
              <a:rPr lang="en-US" dirty="0" smtClean="0">
                <a:latin typeface="Times New Roman" panose="02020603050405020304" pitchFamily="18" charset="0"/>
                <a:cs typeface="Times New Roman" panose="02020603050405020304" pitchFamily="18" charset="0"/>
              </a:rPr>
              <a:t>underestimates </a:t>
            </a:r>
            <a:r>
              <a:rPr lang="en-US" dirty="0">
                <a:latin typeface="Times New Roman" panose="02020603050405020304" pitchFamily="18" charset="0"/>
                <a:cs typeface="Times New Roman" panose="02020603050405020304" pitchFamily="18" charset="0"/>
              </a:rPr>
              <a:t>ozone mixing ratios </a:t>
            </a:r>
            <a:r>
              <a:rPr lang="en-US" dirty="0" smtClean="0">
                <a:latin typeface="Times New Roman" panose="02020603050405020304" pitchFamily="18" charset="0"/>
                <a:cs typeface="Times New Roman" panose="02020603050405020304" pitchFamily="18" charset="0"/>
              </a:rPr>
              <a:t>with </a:t>
            </a:r>
            <a:r>
              <a:rPr lang="en-US" dirty="0">
                <a:latin typeface="Times New Roman" panose="02020603050405020304" pitchFamily="18" charset="0"/>
                <a:cs typeface="Times New Roman" panose="02020603050405020304" pitchFamily="18" charset="0"/>
              </a:rPr>
              <a:t>nearly </a:t>
            </a:r>
            <a:r>
              <a:rPr lang="en-US" dirty="0" smtClean="0">
                <a:latin typeface="Times New Roman" panose="02020603050405020304" pitchFamily="18" charset="0"/>
                <a:cs typeface="Times New Roman" panose="02020603050405020304" pitchFamily="18" charset="0"/>
              </a:rPr>
              <a:t>88</a:t>
            </a:r>
            <a:r>
              <a:rPr lang="en-US" dirty="0">
                <a:latin typeface="Times New Roman" panose="02020603050405020304" pitchFamily="18" charset="0"/>
                <a:cs typeface="Times New Roman" panose="02020603050405020304" pitchFamily="18" charset="0"/>
              </a:rPr>
              <a:t>% of the NAM-CMAQ ozone forecasts predicting less than 40 </a:t>
            </a:r>
            <a:r>
              <a:rPr lang="en-US" dirty="0" err="1">
                <a:latin typeface="Times New Roman" panose="02020603050405020304" pitchFamily="18" charset="0"/>
                <a:cs typeface="Times New Roman" panose="02020603050405020304" pitchFamily="18" charset="0"/>
              </a:rPr>
              <a:t>ppbv</a:t>
            </a:r>
            <a:r>
              <a:rPr lang="en-US" dirty="0">
                <a:latin typeface="Times New Roman" panose="02020603050405020304" pitchFamily="18" charset="0"/>
                <a:cs typeface="Times New Roman" panose="02020603050405020304" pitchFamily="18" charset="0"/>
              </a:rPr>
              <a:t> at </a:t>
            </a:r>
            <a:r>
              <a:rPr lang="en-US" dirty="0" smtClean="0">
                <a:latin typeface="Times New Roman" panose="02020603050405020304" pitchFamily="18" charset="0"/>
                <a:cs typeface="Times New Roman" panose="02020603050405020304" pitchFamily="18" charset="0"/>
              </a:rPr>
              <a:t>Sheboygan KA</a:t>
            </a:r>
            <a:endParaRPr lang="en-US" dirty="0">
              <a:latin typeface="Times New Roman" panose="02020603050405020304" pitchFamily="18" charset="0"/>
              <a:cs typeface="Times New Roman" panose="02020603050405020304" pitchFamily="18" charset="0"/>
            </a:endParaRPr>
          </a:p>
        </p:txBody>
      </p:sp>
      <p:pic>
        <p:nvPicPr>
          <p:cNvPr id="4" name="Picture 3" descr="\\beans\users$\bpierce\Data\Documents\Great_Lakes_Ozone_Study\LADCO_Report\Draft_03\NAM-CMAQ\Figure_3.2.2.png"/>
          <p:cNvPicPr/>
          <p:nvPr/>
        </p:nvPicPr>
        <p:blipFill rotWithShape="1">
          <a:blip r:embed="rId2">
            <a:extLst>
              <a:ext uri="{28A0092B-C50C-407E-A947-70E740481C1C}">
                <a14:useLocalDpi xmlns:a14="http://schemas.microsoft.com/office/drawing/2010/main" val="0"/>
              </a:ext>
            </a:extLst>
          </a:blip>
          <a:srcRect t="53722"/>
          <a:stretch/>
        </p:blipFill>
        <p:spPr bwMode="auto">
          <a:xfrm>
            <a:off x="1143000" y="429853"/>
            <a:ext cx="6324600" cy="3761147"/>
          </a:xfrm>
          <a:prstGeom prst="rect">
            <a:avLst/>
          </a:prstGeom>
          <a:noFill/>
          <a:ln>
            <a:noFill/>
          </a:ln>
        </p:spPr>
      </p:pic>
      <p:sp>
        <p:nvSpPr>
          <p:cNvPr id="3" name="Rectangle 2"/>
          <p:cNvSpPr/>
          <p:nvPr/>
        </p:nvSpPr>
        <p:spPr>
          <a:xfrm>
            <a:off x="0" y="0"/>
            <a:ext cx="9144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NAM-CMAQ Comparison with </a:t>
            </a:r>
            <a:r>
              <a:rPr lang="en-US" b="1" dirty="0" smtClean="0">
                <a:latin typeface="Times New Roman" panose="02020603050405020304" pitchFamily="18" charset="0"/>
                <a:cs typeface="Times New Roman" panose="02020603050405020304" pitchFamily="18" charset="0"/>
              </a:rPr>
              <a:t>Sheboygan </a:t>
            </a:r>
            <a:r>
              <a:rPr lang="en-US" b="1" dirty="0">
                <a:latin typeface="Times New Roman" panose="02020603050405020304" pitchFamily="18" charset="0"/>
                <a:cs typeface="Times New Roman" panose="02020603050405020304" pitchFamily="18" charset="0"/>
              </a:rPr>
              <a:t>KA </a:t>
            </a:r>
            <a:r>
              <a:rPr lang="en-US" b="1" dirty="0" smtClean="0">
                <a:latin typeface="Times New Roman" panose="02020603050405020304" pitchFamily="18" charset="0"/>
                <a:cs typeface="Times New Roman" panose="02020603050405020304" pitchFamily="18" charset="0"/>
              </a:rPr>
              <a:t>Monitor during LMOS 2017</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2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Capture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38199"/>
            <a:ext cx="8229600" cy="5486401"/>
          </a:xfrm>
          <a:prstGeom prst="rect">
            <a:avLst/>
          </a:prstGeom>
          <a:noFill/>
          <a:ln>
            <a:noFill/>
          </a:ln>
        </p:spPr>
      </p:pic>
      <p:grpSp>
        <p:nvGrpSpPr>
          <p:cNvPr id="5" name="Group 4"/>
          <p:cNvGrpSpPr/>
          <p:nvPr/>
        </p:nvGrpSpPr>
        <p:grpSpPr>
          <a:xfrm>
            <a:off x="4241683" y="3940856"/>
            <a:ext cx="3809396" cy="722899"/>
            <a:chOff x="31727" y="-88401"/>
            <a:chExt cx="2104260" cy="369253"/>
          </a:xfrm>
        </p:grpSpPr>
        <p:sp>
          <p:nvSpPr>
            <p:cNvPr id="6" name="Text Box 4101"/>
            <p:cNvSpPr txBox="1"/>
            <p:nvPr/>
          </p:nvSpPr>
          <p:spPr>
            <a:xfrm>
              <a:off x="1603222" y="-88401"/>
              <a:ext cx="532765" cy="251460"/>
            </a:xfrm>
            <a:prstGeom prst="rect">
              <a:avLst/>
            </a:prstGeom>
            <a:solidFill>
              <a:sysClr val="window" lastClr="FFFFFF"/>
            </a:solidFill>
            <a:ln w="6350">
              <a:solidFill>
                <a:srgbClr val="FF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a:effectLst/>
                  <a:latin typeface="Calibri"/>
                  <a:ea typeface="Calibri"/>
                  <a:cs typeface="Arial"/>
                </a:rPr>
                <a:t>220m</a:t>
              </a:r>
            </a:p>
          </p:txBody>
        </p:sp>
        <p:cxnSp>
          <p:nvCxnSpPr>
            <p:cNvPr id="7" name="Straight Arrow Connector 6"/>
            <p:cNvCxnSpPr/>
            <p:nvPr/>
          </p:nvCxnSpPr>
          <p:spPr>
            <a:xfrm flipH="1">
              <a:off x="684516" y="34644"/>
              <a:ext cx="920750" cy="25400"/>
            </a:xfrm>
            <a:prstGeom prst="straightConnector1">
              <a:avLst/>
            </a:prstGeom>
            <a:noFill/>
            <a:ln w="12700" cap="flat" cmpd="sng" algn="ctr">
              <a:solidFill>
                <a:srgbClr val="FF0000"/>
              </a:solidFill>
              <a:prstDash val="solid"/>
              <a:tailEnd type="none"/>
            </a:ln>
            <a:effectLst/>
          </p:spPr>
        </p:cxnSp>
        <p:sp>
          <p:nvSpPr>
            <p:cNvPr id="8" name="Right Brace 7"/>
            <p:cNvSpPr/>
            <p:nvPr/>
          </p:nvSpPr>
          <p:spPr>
            <a:xfrm rot="18608700">
              <a:off x="463403" y="-406389"/>
              <a:ext cx="255565" cy="1118918"/>
            </a:xfrm>
            <a:prstGeom prst="rightBrace">
              <a:avLst/>
            </a:prstGeom>
            <a:noFill/>
            <a:ln w="952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Rectangle 8"/>
          <p:cNvSpPr/>
          <p:nvPr/>
        </p:nvSpPr>
        <p:spPr>
          <a:xfrm>
            <a:off x="0" y="248576"/>
            <a:ext cx="9144000" cy="400110"/>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Location </a:t>
            </a:r>
            <a:r>
              <a:rPr lang="en-US" sz="2000" b="1" dirty="0">
                <a:latin typeface="Times New Roman" panose="02020603050405020304" pitchFamily="18" charset="0"/>
                <a:cs typeface="Times New Roman" panose="02020603050405020304" pitchFamily="18" charset="0"/>
              </a:rPr>
              <a:t>of the LMOS </a:t>
            </a:r>
            <a:r>
              <a:rPr lang="en-US" sz="2000" b="1" dirty="0" smtClean="0">
                <a:latin typeface="Times New Roman" panose="02020603050405020304" pitchFamily="18" charset="0"/>
                <a:cs typeface="Times New Roman" panose="02020603050405020304" pitchFamily="18" charset="0"/>
              </a:rPr>
              <a:t>EPA measurements </a:t>
            </a:r>
            <a:r>
              <a:rPr lang="en-US" sz="2000" b="1" dirty="0">
                <a:latin typeface="Times New Roman" panose="02020603050405020304" pitchFamily="18" charset="0"/>
                <a:cs typeface="Times New Roman" panose="02020603050405020304" pitchFamily="18" charset="0"/>
              </a:rPr>
              <a:t>in Sheboygan, </a:t>
            </a:r>
            <a:r>
              <a:rPr lang="en-US" sz="2000" b="1" dirty="0" smtClean="0">
                <a:latin typeface="Times New Roman" panose="02020603050405020304" pitchFamily="18" charset="0"/>
                <a:cs typeface="Times New Roman" panose="02020603050405020304" pitchFamily="18" charset="0"/>
              </a:rPr>
              <a:t>WI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17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79522788"/>
              </p:ext>
            </p:extLst>
          </p:nvPr>
        </p:nvGraphicFramePr>
        <p:xfrm>
          <a:off x="304800" y="762000"/>
          <a:ext cx="8610602" cy="5909412"/>
        </p:xfrm>
        <a:graphic>
          <a:graphicData uri="http://schemas.openxmlformats.org/drawingml/2006/table">
            <a:tbl>
              <a:tblPr firstRow="1" bandRow="1">
                <a:tableStyleId>{5C22544A-7EE6-4342-B048-85BDC9FD1C3A}</a:tableStyleId>
              </a:tblPr>
              <a:tblGrid>
                <a:gridCol w="2152651"/>
                <a:gridCol w="2152651"/>
                <a:gridCol w="1578610"/>
                <a:gridCol w="1363345"/>
                <a:gridCol w="1363345"/>
              </a:tblGrid>
              <a:tr h="514131">
                <a:tc>
                  <a:txBody>
                    <a:bodyPr/>
                    <a:lstStyle/>
                    <a:p>
                      <a:pPr marL="0" marR="0">
                        <a:lnSpc>
                          <a:spcPct val="115000"/>
                        </a:lnSpc>
                        <a:spcBef>
                          <a:spcPts val="0"/>
                        </a:spcBef>
                        <a:spcAft>
                          <a:spcPts val="0"/>
                        </a:spcAft>
                      </a:pPr>
                      <a:r>
                        <a:rPr lang="en-US" sz="1200" kern="1200" dirty="0">
                          <a:effectLst/>
                        </a:rPr>
                        <a:t>Measurement</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Measurement</a:t>
                      </a:r>
                      <a:endParaRPr lang="en-US" sz="1200" dirty="0">
                        <a:effectLst/>
                      </a:endParaRPr>
                    </a:p>
                    <a:p>
                      <a:pPr marL="0" marR="0">
                        <a:lnSpc>
                          <a:spcPct val="115000"/>
                        </a:lnSpc>
                        <a:spcBef>
                          <a:spcPts val="0"/>
                        </a:spcBef>
                        <a:spcAft>
                          <a:spcPts val="0"/>
                        </a:spcAft>
                      </a:pPr>
                      <a:r>
                        <a:rPr lang="en-US" sz="1200" kern="1200" dirty="0">
                          <a:effectLst/>
                        </a:rPr>
                        <a:t>Principle</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Model/Manufacturer</a:t>
                      </a:r>
                      <a:endParaRPr lang="en-US" sz="1200">
                        <a:effectLst/>
                        <a:latin typeface="Calibri"/>
                        <a:ea typeface="Calibri"/>
                        <a:cs typeface="Arial"/>
                      </a:endParaRPr>
                    </a:p>
                  </a:txBody>
                  <a:tcPr marL="99270" marR="99270" marT="49372" marB="49372"/>
                </a:tc>
                <a:tc>
                  <a:txBody>
                    <a:bodyPr/>
                    <a:lstStyle/>
                    <a:p>
                      <a:pPr marL="0" marR="0" algn="ctr">
                        <a:lnSpc>
                          <a:spcPct val="115000"/>
                        </a:lnSpc>
                        <a:spcBef>
                          <a:spcPts val="0"/>
                        </a:spcBef>
                        <a:spcAft>
                          <a:spcPts val="0"/>
                        </a:spcAft>
                      </a:pPr>
                      <a:r>
                        <a:rPr lang="en-US" sz="1200" kern="1200">
                          <a:effectLst/>
                        </a:rPr>
                        <a:t>Time Resolution</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Relevant Reference</a:t>
                      </a:r>
                      <a:endParaRPr lang="en-US" sz="1200">
                        <a:effectLst/>
                        <a:latin typeface="Calibri"/>
                        <a:ea typeface="Calibri"/>
                        <a:cs typeface="Arial"/>
                      </a:endParaRPr>
                    </a:p>
                  </a:txBody>
                  <a:tcPr marL="99270" marR="99270" marT="49372" marB="49372"/>
                </a:tc>
              </a:tr>
              <a:tr h="497329">
                <a:tc rowSpan="2">
                  <a:txBody>
                    <a:bodyPr/>
                    <a:lstStyle/>
                    <a:p>
                      <a:pPr marL="0" marR="0">
                        <a:lnSpc>
                          <a:spcPct val="115000"/>
                        </a:lnSpc>
                        <a:spcBef>
                          <a:spcPts val="0"/>
                        </a:spcBef>
                        <a:spcAft>
                          <a:spcPts val="0"/>
                        </a:spcAft>
                      </a:pPr>
                      <a:r>
                        <a:rPr lang="en-US" sz="1200" kern="1200" dirty="0">
                          <a:effectLst/>
                        </a:rPr>
                        <a:t>O</a:t>
                      </a:r>
                      <a:r>
                        <a:rPr lang="en-US" sz="1200" kern="1200" baseline="-25000" dirty="0">
                          <a:effectLst/>
                        </a:rPr>
                        <a:t>3</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err="1">
                          <a:effectLst/>
                        </a:rPr>
                        <a:t>Scrubberless</a:t>
                      </a:r>
                      <a:r>
                        <a:rPr lang="en-US" sz="1200" kern="1200" dirty="0">
                          <a:effectLst/>
                        </a:rPr>
                        <a:t> Ultraviolet Photometric (SL-UV)</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2B Technology M211*</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10-seconds</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a:effectLst/>
                        </a:rPr>
                        <a:t>EQOA-0514-215</a:t>
                      </a:r>
                      <a:endParaRPr lang="en-US" sz="1200">
                        <a:effectLst/>
                        <a:latin typeface="Calibri"/>
                        <a:ea typeface="Calibri"/>
                        <a:cs typeface="Arial"/>
                      </a:endParaRPr>
                    </a:p>
                  </a:txBody>
                  <a:tcPr marL="99270" marR="99270" marT="49372" marB="49372"/>
                </a:tc>
              </a:tr>
              <a:tr h="497329">
                <a:tc vMerge="1">
                  <a:txBody>
                    <a:bodyPr/>
                    <a:lstStyle/>
                    <a:p>
                      <a:endParaRPr lang="en-US"/>
                    </a:p>
                  </a:txBody>
                  <a:tcPr/>
                </a:tc>
                <a:tc>
                  <a:txBody>
                    <a:bodyPr/>
                    <a:lstStyle/>
                    <a:p>
                      <a:pPr marL="0" marR="0">
                        <a:lnSpc>
                          <a:spcPct val="115000"/>
                        </a:lnSpc>
                        <a:spcBef>
                          <a:spcPts val="0"/>
                        </a:spcBef>
                        <a:spcAft>
                          <a:spcPts val="0"/>
                        </a:spcAft>
                      </a:pPr>
                      <a:r>
                        <a:rPr lang="en-US" sz="1200" kern="1200" dirty="0">
                          <a:effectLst/>
                        </a:rPr>
                        <a:t>Ultraviolet Photometric</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2B Personnel Ozone Monitors </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1-minute</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a:effectLst/>
                        </a:rPr>
                        <a:t>EQOA–0815–227.</a:t>
                      </a:r>
                      <a:endParaRPr lang="en-US" sz="1200">
                        <a:effectLst/>
                        <a:latin typeface="Calibri"/>
                        <a:ea typeface="Calibri"/>
                        <a:cs typeface="Arial"/>
                      </a:endParaRPr>
                    </a:p>
                  </a:txBody>
                  <a:tcPr marL="99270" marR="99270" marT="49372" marB="49372"/>
                </a:tc>
              </a:tr>
              <a:tr h="682819">
                <a:tc rowSpan="2">
                  <a:txBody>
                    <a:bodyPr/>
                    <a:lstStyle/>
                    <a:p>
                      <a:pPr marL="0" marR="0">
                        <a:lnSpc>
                          <a:spcPct val="115000"/>
                        </a:lnSpc>
                        <a:spcBef>
                          <a:spcPts val="0"/>
                        </a:spcBef>
                        <a:spcAft>
                          <a:spcPts val="0"/>
                        </a:spcAft>
                      </a:pPr>
                      <a:r>
                        <a:rPr lang="en-US" sz="1200" kern="1200" dirty="0">
                          <a:effectLst/>
                        </a:rPr>
                        <a:t>NO/NO</a:t>
                      </a:r>
                      <a:r>
                        <a:rPr lang="en-US" sz="1200" kern="1200" baseline="-25000" dirty="0">
                          <a:effectLst/>
                        </a:rPr>
                        <a:t>2</a:t>
                      </a:r>
                      <a:r>
                        <a:rPr lang="en-US" sz="1200" kern="1200" dirty="0">
                          <a:effectLst/>
                        </a:rPr>
                        <a:t>/NOx</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Cavity attenuated phase shift spectroscopy (CAPS)</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Teledyne T500U*</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10-seconds</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dirty="0">
                          <a:effectLst/>
                        </a:rPr>
                        <a:t>EQNA-0514-212</a:t>
                      </a:r>
                      <a:endParaRPr lang="en-US" sz="1200" dirty="0">
                        <a:effectLst/>
                        <a:latin typeface="Calibri"/>
                        <a:ea typeface="Calibri"/>
                        <a:cs typeface="Arial"/>
                      </a:endParaRPr>
                    </a:p>
                  </a:txBody>
                  <a:tcPr marL="99270" marR="99270" marT="49372" marB="49372"/>
                </a:tc>
              </a:tr>
              <a:tr h="682819">
                <a:tc vMerge="1">
                  <a:txBody>
                    <a:bodyPr/>
                    <a:lstStyle/>
                    <a:p>
                      <a:endParaRPr lang="en-US"/>
                    </a:p>
                  </a:txBody>
                  <a:tcPr/>
                </a:tc>
                <a:tc>
                  <a:txBody>
                    <a:bodyPr/>
                    <a:lstStyle/>
                    <a:p>
                      <a:pPr marL="0" marR="0">
                        <a:lnSpc>
                          <a:spcPct val="115000"/>
                        </a:lnSpc>
                        <a:spcBef>
                          <a:spcPts val="0"/>
                        </a:spcBef>
                        <a:spcAft>
                          <a:spcPts val="0"/>
                        </a:spcAft>
                      </a:pPr>
                      <a:r>
                        <a:rPr lang="en-US" sz="1200" kern="1200">
                          <a:effectLst/>
                        </a:rPr>
                        <a:t>O</a:t>
                      </a:r>
                      <a:r>
                        <a:rPr lang="en-US" sz="1200" kern="1200" baseline="-25000">
                          <a:effectLst/>
                        </a:rPr>
                        <a:t>3</a:t>
                      </a:r>
                      <a:r>
                        <a:rPr lang="en-US" sz="1200" kern="1200">
                          <a:effectLst/>
                        </a:rPr>
                        <a:t> Chemiluminescence with Molybdenum converter</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Teledyne T200U</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10-seconds</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dirty="0">
                          <a:effectLst/>
                        </a:rPr>
                        <a:t>RFNA-1194-099</a:t>
                      </a:r>
                      <a:endParaRPr lang="en-US" sz="1200" dirty="0">
                        <a:effectLst/>
                        <a:latin typeface="Calibri"/>
                        <a:ea typeface="Calibri"/>
                        <a:cs typeface="Arial"/>
                      </a:endParaRPr>
                    </a:p>
                  </a:txBody>
                  <a:tcPr marL="99270" marR="99270" marT="49372" marB="49372"/>
                </a:tc>
              </a:tr>
              <a:tr h="868311">
                <a:tc>
                  <a:txBody>
                    <a:bodyPr/>
                    <a:lstStyle/>
                    <a:p>
                      <a:pPr marL="0" marR="0">
                        <a:lnSpc>
                          <a:spcPct val="115000"/>
                        </a:lnSpc>
                        <a:spcBef>
                          <a:spcPts val="0"/>
                        </a:spcBef>
                        <a:spcAft>
                          <a:spcPts val="0"/>
                        </a:spcAft>
                      </a:pPr>
                      <a:r>
                        <a:rPr lang="en-US" sz="1200" kern="1200">
                          <a:effectLst/>
                        </a:rPr>
                        <a:t>NOy</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O</a:t>
                      </a:r>
                      <a:r>
                        <a:rPr lang="en-US" sz="1200" kern="1200" baseline="-25000">
                          <a:effectLst/>
                        </a:rPr>
                        <a:t>3</a:t>
                      </a:r>
                      <a:r>
                        <a:rPr lang="en-US" sz="1200" kern="1200">
                          <a:effectLst/>
                        </a:rPr>
                        <a:t> Chemiluminescence with external Molybdenum converter at 10m</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Teledyne T200U</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10-seconds</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dirty="0">
                          <a:effectLst/>
                        </a:rPr>
                        <a:t>NA</a:t>
                      </a:r>
                      <a:endParaRPr lang="en-US" sz="1200" dirty="0">
                        <a:effectLst/>
                        <a:latin typeface="Calibri"/>
                        <a:ea typeface="Calibri"/>
                        <a:cs typeface="Arial"/>
                      </a:endParaRPr>
                    </a:p>
                  </a:txBody>
                  <a:tcPr marL="99270" marR="99270" marT="49372" marB="49372"/>
                </a:tc>
              </a:tr>
              <a:tr h="497329">
                <a:tc>
                  <a:txBody>
                    <a:bodyPr/>
                    <a:lstStyle/>
                    <a:p>
                      <a:pPr marL="0" marR="0">
                        <a:lnSpc>
                          <a:spcPct val="115000"/>
                        </a:lnSpc>
                        <a:spcBef>
                          <a:spcPts val="0"/>
                        </a:spcBef>
                        <a:spcAft>
                          <a:spcPts val="0"/>
                        </a:spcAft>
                      </a:pPr>
                      <a:r>
                        <a:rPr lang="en-US" sz="1200" kern="1200">
                          <a:effectLst/>
                        </a:rPr>
                        <a:t>HCHO</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Quantum Cascade Laster (1765 cm-1)</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Aerodyne Research*</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1- seconds</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dirty="0">
                          <a:effectLst/>
                        </a:rPr>
                        <a:t>Herndon et al., 2007</a:t>
                      </a:r>
                      <a:endParaRPr lang="en-US" sz="1200" dirty="0">
                        <a:effectLst/>
                        <a:latin typeface="Calibri"/>
                        <a:ea typeface="Calibri"/>
                        <a:cs typeface="Arial"/>
                      </a:endParaRPr>
                    </a:p>
                  </a:txBody>
                  <a:tcPr marL="99270" marR="99270" marT="49372" marB="49372"/>
                </a:tc>
              </a:tr>
              <a:tr h="682819">
                <a:tc>
                  <a:txBody>
                    <a:bodyPr/>
                    <a:lstStyle/>
                    <a:p>
                      <a:pPr marL="0" marR="0">
                        <a:lnSpc>
                          <a:spcPct val="115000"/>
                        </a:lnSpc>
                        <a:spcBef>
                          <a:spcPts val="0"/>
                        </a:spcBef>
                        <a:spcAft>
                          <a:spcPts val="0"/>
                        </a:spcAft>
                      </a:pPr>
                      <a:r>
                        <a:rPr lang="en-US" sz="1200" kern="1200">
                          <a:effectLst/>
                        </a:rPr>
                        <a:t>O</a:t>
                      </a:r>
                      <a:r>
                        <a:rPr lang="en-US" sz="1200" kern="1200" baseline="-25000">
                          <a:effectLst/>
                        </a:rPr>
                        <a:t>3</a:t>
                      </a:r>
                      <a:r>
                        <a:rPr lang="en-US" sz="1200" kern="1200">
                          <a:effectLst/>
                        </a:rPr>
                        <a:t>/NO</a:t>
                      </a:r>
                      <a:r>
                        <a:rPr lang="en-US" sz="1200" kern="1200" baseline="-25000">
                          <a:effectLst/>
                        </a:rPr>
                        <a:t>2</a:t>
                      </a:r>
                      <a:r>
                        <a:rPr lang="en-US" sz="1200" kern="1200">
                          <a:effectLst/>
                        </a:rPr>
                        <a:t>/HCHO column densities</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Sun-sky radiances 280-525nm</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a:effectLst/>
                        </a:rPr>
                        <a:t>NASA Goddard Pandora Spectrometer</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Total columns every 80-s</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a:effectLst/>
                        </a:rPr>
                        <a:t>Herman et al., 2009</a:t>
                      </a:r>
                      <a:endParaRPr lang="en-US" sz="1200" dirty="0">
                        <a:effectLst/>
                        <a:latin typeface="Calibri"/>
                        <a:ea typeface="Calibri"/>
                        <a:cs typeface="Arial"/>
                      </a:endParaRPr>
                    </a:p>
                  </a:txBody>
                  <a:tcPr marL="99270" marR="99270" marT="49372" marB="49372"/>
                </a:tc>
              </a:tr>
              <a:tr h="868311">
                <a:tc>
                  <a:txBody>
                    <a:bodyPr/>
                    <a:lstStyle/>
                    <a:p>
                      <a:pPr marL="0" marR="0">
                        <a:lnSpc>
                          <a:spcPct val="115000"/>
                        </a:lnSpc>
                        <a:spcBef>
                          <a:spcPts val="0"/>
                        </a:spcBef>
                        <a:spcAft>
                          <a:spcPts val="0"/>
                        </a:spcAft>
                      </a:pPr>
                      <a:r>
                        <a:rPr lang="en-US" sz="1200" kern="1200" dirty="0">
                          <a:effectLst/>
                        </a:rPr>
                        <a:t>*WS, WD, T, RH, BP, Prec.</a:t>
                      </a:r>
                      <a:endParaRPr lang="en-US" sz="1200" dirty="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a:effectLst/>
                        </a:rPr>
                        <a:t>Various </a:t>
                      </a:r>
                      <a:endParaRPr lang="en-US" sz="1200">
                        <a:effectLst/>
                        <a:latin typeface="Calibri"/>
                        <a:ea typeface="Calibri"/>
                        <a:cs typeface="Arial"/>
                      </a:endParaRPr>
                    </a:p>
                  </a:txBody>
                  <a:tcPr marL="99270" marR="99270" marT="49372" marB="49372"/>
                </a:tc>
                <a:tc>
                  <a:txBody>
                    <a:bodyPr/>
                    <a:lstStyle/>
                    <a:p>
                      <a:pPr marL="0" marR="0">
                        <a:lnSpc>
                          <a:spcPct val="115000"/>
                        </a:lnSpc>
                        <a:spcBef>
                          <a:spcPts val="0"/>
                        </a:spcBef>
                        <a:spcAft>
                          <a:spcPts val="0"/>
                        </a:spcAft>
                      </a:pPr>
                      <a:r>
                        <a:rPr lang="en-US" sz="1200" kern="1200" dirty="0" err="1">
                          <a:effectLst/>
                        </a:rPr>
                        <a:t>Vaisala</a:t>
                      </a:r>
                      <a:r>
                        <a:rPr lang="en-US" sz="1200" kern="1200" dirty="0">
                          <a:effectLst/>
                        </a:rPr>
                        <a:t> </a:t>
                      </a:r>
                      <a:r>
                        <a:rPr lang="en-US" sz="1200" kern="1200" dirty="0" smtClean="0">
                          <a:effectLst/>
                        </a:rPr>
                        <a:t>WXT520 with</a:t>
                      </a:r>
                      <a:endParaRPr lang="en-US" sz="1200" dirty="0" smtClean="0">
                        <a:effectLst/>
                      </a:endParaRPr>
                    </a:p>
                    <a:p>
                      <a:pPr marL="0" marR="0">
                        <a:lnSpc>
                          <a:spcPct val="115000"/>
                        </a:lnSpc>
                        <a:spcBef>
                          <a:spcPts val="0"/>
                        </a:spcBef>
                        <a:spcAft>
                          <a:spcPts val="0"/>
                        </a:spcAft>
                      </a:pPr>
                      <a:r>
                        <a:rPr lang="en-US" sz="1200" kern="1200" dirty="0" smtClean="0">
                          <a:effectLst/>
                        </a:rPr>
                        <a:t>ultrasonic wind sensors</a:t>
                      </a:r>
                      <a:endParaRPr lang="en-US" sz="1200" dirty="0">
                        <a:effectLst/>
                        <a:latin typeface="Calibri"/>
                        <a:ea typeface="Calibri"/>
                        <a:cs typeface="Arial"/>
                      </a:endParaRPr>
                    </a:p>
                  </a:txBody>
                  <a:tcPr marL="99270" marR="99270" marT="49372" marB="49372"/>
                </a:tc>
                <a:tc>
                  <a:txBody>
                    <a:bodyPr/>
                    <a:lstStyle/>
                    <a:p>
                      <a:pPr>
                        <a:lnSpc>
                          <a:spcPct val="115000"/>
                        </a:lnSpc>
                      </a:pPr>
                      <a:endParaRPr lang="en-US" sz="1200">
                        <a:effectLst/>
                        <a:latin typeface="Calibri"/>
                      </a:endParaRPr>
                    </a:p>
                  </a:txBody>
                  <a:tcPr marL="99270" marR="99270" marT="49372" marB="49372"/>
                </a:tc>
                <a:tc>
                  <a:txBody>
                    <a:bodyPr/>
                    <a:lstStyle/>
                    <a:p>
                      <a:pPr>
                        <a:lnSpc>
                          <a:spcPct val="115000"/>
                        </a:lnSpc>
                      </a:pPr>
                      <a:endParaRPr lang="en-US" sz="1200" dirty="0">
                        <a:effectLst/>
                        <a:latin typeface="Calibri"/>
                      </a:endParaRPr>
                    </a:p>
                  </a:txBody>
                  <a:tcPr marL="99270" marR="99270" marT="49372" marB="49372"/>
                </a:tc>
              </a:tr>
            </a:tbl>
          </a:graphicData>
        </a:graphic>
      </p:graphicFrame>
      <p:sp>
        <p:nvSpPr>
          <p:cNvPr id="5" name="Rectangle 4"/>
          <p:cNvSpPr/>
          <p:nvPr/>
        </p:nvSpPr>
        <p:spPr>
          <a:xfrm>
            <a:off x="0" y="260866"/>
            <a:ext cx="914400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Summary of EPA Measurements at Sheboygan, WI, during LMOS 2017</a:t>
            </a:r>
          </a:p>
        </p:txBody>
      </p:sp>
    </p:spTree>
    <p:extLst>
      <p:ext uri="{BB962C8B-B14F-4D97-AF65-F5344CB8AC3E}">
        <p14:creationId xmlns:p14="http://schemas.microsoft.com/office/powerpoint/2010/main" val="421499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350" y="1447800"/>
            <a:ext cx="8606850" cy="3810000"/>
          </a:xfrm>
          <a:prstGeom prst="rect">
            <a:avLst/>
          </a:prstGeom>
          <a:noFill/>
        </p:spPr>
      </p:pic>
      <p:sp>
        <p:nvSpPr>
          <p:cNvPr id="7" name="Rectangle 6"/>
          <p:cNvSpPr/>
          <p:nvPr/>
        </p:nvSpPr>
        <p:spPr>
          <a:xfrm>
            <a:off x="230475" y="5562600"/>
            <a:ext cx="860685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Formaldehyde (HCHO) and nitrogen dioxide (NO2) serve </a:t>
            </a:r>
            <a:r>
              <a:rPr lang="en-US" dirty="0">
                <a:latin typeface="Times New Roman" panose="02020603050405020304" pitchFamily="18" charset="0"/>
                <a:cs typeface="Times New Roman" panose="02020603050405020304" pitchFamily="18" charset="0"/>
              </a:rPr>
              <a:t>to indicate the chemical regime for ozone formation (i.e., NOx limited and volatile organic compound (VOC) limited) </a:t>
            </a:r>
            <a:r>
              <a:rPr lang="en-US" dirty="0" smtClean="0">
                <a:latin typeface="Times New Roman" panose="02020603050405020304" pitchFamily="18" charset="0"/>
                <a:cs typeface="Times New Roman" panose="02020603050405020304" pitchFamily="18" charset="0"/>
              </a:rPr>
              <a:t>at </a:t>
            </a:r>
            <a:r>
              <a:rPr lang="en-US" dirty="0">
                <a:latin typeface="Times New Roman" panose="02020603050405020304" pitchFamily="18" charset="0"/>
                <a:cs typeface="Times New Roman" panose="02020603050405020304" pitchFamily="18" charset="0"/>
              </a:rPr>
              <a:t>Sheboygan. </a:t>
            </a:r>
          </a:p>
        </p:txBody>
      </p:sp>
      <p:sp>
        <p:nvSpPr>
          <p:cNvPr id="8" name="Rectangle 7"/>
          <p:cNvSpPr/>
          <p:nvPr/>
        </p:nvSpPr>
        <p:spPr>
          <a:xfrm>
            <a:off x="0" y="152400"/>
            <a:ext cx="914400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Time series of O3, NO2 and HCHO </a:t>
            </a:r>
            <a:r>
              <a:rPr lang="en-US" sz="2000" b="1" dirty="0" smtClean="0">
                <a:latin typeface="Times New Roman" panose="02020603050405020304" pitchFamily="18" charset="0"/>
                <a:cs typeface="Times New Roman" panose="02020603050405020304" pitchFamily="18" charset="0"/>
              </a:rPr>
              <a:t>measurements at Spaceport Sheboygan</a:t>
            </a:r>
            <a:endParaRPr lang="en-US" sz="2000" b="1"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685800" y="2819400"/>
            <a:ext cx="7772400"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28887" y="6488668"/>
            <a:ext cx="223862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(Jim </a:t>
            </a:r>
            <a:r>
              <a:rPr lang="en-US" b="1" dirty="0" err="1" smtClean="0">
                <a:latin typeface="Times New Roman" panose="02020603050405020304" pitchFamily="18" charset="0"/>
                <a:cs typeface="Times New Roman" panose="02020603050405020304" pitchFamily="18" charset="0"/>
              </a:rPr>
              <a:t>Szykman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0261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350" y="1447800"/>
            <a:ext cx="8606850" cy="3810000"/>
          </a:xfrm>
          <a:prstGeom prst="rect">
            <a:avLst/>
          </a:prstGeom>
          <a:noFill/>
        </p:spPr>
      </p:pic>
      <p:cxnSp>
        <p:nvCxnSpPr>
          <p:cNvPr id="3" name="Straight Arrow Connector 2"/>
          <p:cNvCxnSpPr/>
          <p:nvPr/>
        </p:nvCxnSpPr>
        <p:spPr>
          <a:xfrm>
            <a:off x="1017234" y="1524000"/>
            <a:ext cx="0" cy="1219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 y="2819400"/>
            <a:ext cx="7772400"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384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4196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05600"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0"/>
          </p:cNvCxnSpPr>
          <p:nvPr/>
        </p:nvCxnSpPr>
        <p:spPr>
          <a:xfrm>
            <a:off x="8153400" y="1676399"/>
            <a:ext cx="0" cy="106680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06244" y="1447800"/>
            <a:ext cx="0" cy="1295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191000" y="1447799"/>
            <a:ext cx="0" cy="129540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Left Brace 4"/>
          <p:cNvSpPr/>
          <p:nvPr/>
        </p:nvSpPr>
        <p:spPr>
          <a:xfrm rot="5400000">
            <a:off x="4356717" y="-2120284"/>
            <a:ext cx="457200" cy="7136166"/>
          </a:xfrm>
          <a:prstGeom prst="leftBrace">
            <a:avLst>
              <a:gd name="adj1" fmla="val 8333"/>
              <a:gd name="adj2" fmla="val 49534"/>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2743200" y="838200"/>
            <a:ext cx="3785780" cy="369332"/>
          </a:xfrm>
          <a:prstGeom prst="rect">
            <a:avLst/>
          </a:prstGeom>
          <a:noFill/>
          <a:ln>
            <a:solidFill>
              <a:srgbClr val="FF0000"/>
            </a:solidFill>
          </a:ln>
        </p:spPr>
        <p:txBody>
          <a:bodyPr wrap="none" rtlCol="0">
            <a:spAutoFit/>
          </a:bodyPr>
          <a:lstStyle/>
          <a:p>
            <a:r>
              <a:rPr lang="en-US" dirty="0" smtClean="0"/>
              <a:t>Likely influence of power </a:t>
            </a:r>
            <a:r>
              <a:rPr lang="en-US" dirty="0"/>
              <a:t>p</a:t>
            </a:r>
            <a:r>
              <a:rPr lang="en-US" dirty="0" smtClean="0"/>
              <a:t>lant </a:t>
            </a:r>
            <a:r>
              <a:rPr lang="en-US" dirty="0"/>
              <a:t>p</a:t>
            </a:r>
            <a:r>
              <a:rPr lang="en-US" dirty="0" smtClean="0"/>
              <a:t>lumes</a:t>
            </a:r>
            <a:endParaRPr lang="en-US" dirty="0"/>
          </a:p>
        </p:txBody>
      </p:sp>
      <p:sp>
        <p:nvSpPr>
          <p:cNvPr id="27" name="Rectangle 26"/>
          <p:cNvSpPr/>
          <p:nvPr/>
        </p:nvSpPr>
        <p:spPr>
          <a:xfrm>
            <a:off x="230475" y="5562600"/>
            <a:ext cx="860685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Formaldehyde (HCHO) and nitrogen dioxide (NO2) serve </a:t>
            </a:r>
            <a:r>
              <a:rPr lang="en-US" dirty="0">
                <a:latin typeface="Times New Roman" panose="02020603050405020304" pitchFamily="18" charset="0"/>
                <a:cs typeface="Times New Roman" panose="02020603050405020304" pitchFamily="18" charset="0"/>
              </a:rPr>
              <a:t>to indicate the chemical regime for ozone formation (i.e., NOx limited and volatile organic compound (VOC) limited) </a:t>
            </a:r>
            <a:r>
              <a:rPr lang="en-US" dirty="0" smtClean="0">
                <a:latin typeface="Times New Roman" panose="02020603050405020304" pitchFamily="18" charset="0"/>
                <a:cs typeface="Times New Roman" panose="02020603050405020304" pitchFamily="18" charset="0"/>
              </a:rPr>
              <a:t>at </a:t>
            </a:r>
            <a:r>
              <a:rPr lang="en-US" dirty="0">
                <a:latin typeface="Times New Roman" panose="02020603050405020304" pitchFamily="18" charset="0"/>
                <a:cs typeface="Times New Roman" panose="02020603050405020304" pitchFamily="18" charset="0"/>
              </a:rPr>
              <a:t>Sheboygan. </a:t>
            </a:r>
          </a:p>
        </p:txBody>
      </p:sp>
      <p:sp>
        <p:nvSpPr>
          <p:cNvPr id="28" name="Rectangle 27"/>
          <p:cNvSpPr/>
          <p:nvPr/>
        </p:nvSpPr>
        <p:spPr>
          <a:xfrm>
            <a:off x="0" y="152400"/>
            <a:ext cx="914400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Time series of O3, NO2 and HCHO </a:t>
            </a:r>
            <a:r>
              <a:rPr lang="en-US" sz="2000" b="1" dirty="0" smtClean="0">
                <a:latin typeface="Times New Roman" panose="02020603050405020304" pitchFamily="18" charset="0"/>
                <a:cs typeface="Times New Roman" panose="02020603050405020304" pitchFamily="18" charset="0"/>
              </a:rPr>
              <a:t>measurements at Spaceport Sheboygan</a:t>
            </a:r>
            <a:endParaRPr lang="en-US" sz="20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528887" y="6488668"/>
            <a:ext cx="223862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(Jim </a:t>
            </a:r>
            <a:r>
              <a:rPr lang="en-US" b="1" dirty="0" err="1" smtClean="0">
                <a:latin typeface="Times New Roman" panose="02020603050405020304" pitchFamily="18" charset="0"/>
                <a:cs typeface="Times New Roman" panose="02020603050405020304" pitchFamily="18" charset="0"/>
              </a:rPr>
              <a:t>Szykman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972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350" y="1447800"/>
            <a:ext cx="8606850" cy="3810000"/>
          </a:xfrm>
          <a:prstGeom prst="rect">
            <a:avLst/>
          </a:prstGeom>
          <a:noFill/>
        </p:spPr>
      </p:pic>
      <p:cxnSp>
        <p:nvCxnSpPr>
          <p:cNvPr id="9" name="Straight Connector 8"/>
          <p:cNvCxnSpPr/>
          <p:nvPr/>
        </p:nvCxnSpPr>
        <p:spPr>
          <a:xfrm>
            <a:off x="685800" y="2819400"/>
            <a:ext cx="7772400"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67000" y="1981200"/>
            <a:ext cx="304800" cy="281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eans\users$\bpierce\Data\Documents\Great_Lakes_Ozone_Study\LADCO_Report\Draft_03\NAM-CMAQ\20170602_scaled.png"/>
          <p:cNvPicPr/>
          <p:nvPr/>
        </p:nvPicPr>
        <p:blipFill rotWithShape="1">
          <a:blip r:embed="rId3" cstate="print">
            <a:extLst>
              <a:ext uri="{28A0092B-C50C-407E-A947-70E740481C1C}">
                <a14:useLocalDpi xmlns:a14="http://schemas.microsoft.com/office/drawing/2010/main" val="0"/>
              </a:ext>
            </a:extLst>
          </a:blip>
          <a:srcRect l="5835" r="5276" b="50801"/>
          <a:stretch/>
        </p:blipFill>
        <p:spPr bwMode="auto">
          <a:xfrm>
            <a:off x="3595456" y="1471474"/>
            <a:ext cx="5078027" cy="2490926"/>
          </a:xfrm>
          <a:prstGeom prst="rect">
            <a:avLst/>
          </a:prstGeom>
          <a:noFill/>
          <a:ln>
            <a:noFill/>
          </a:ln>
        </p:spPr>
      </p:pic>
      <p:sp>
        <p:nvSpPr>
          <p:cNvPr id="3" name="TextBox 2"/>
          <p:cNvSpPr txBox="1"/>
          <p:nvPr/>
        </p:nvSpPr>
        <p:spPr>
          <a:xfrm>
            <a:off x="1905000" y="898072"/>
            <a:ext cx="6813340" cy="369332"/>
          </a:xfrm>
          <a:prstGeom prst="rect">
            <a:avLst/>
          </a:prstGeom>
          <a:noFill/>
          <a:ln>
            <a:solidFill>
              <a:srgbClr val="FF0000"/>
            </a:solidFill>
          </a:ln>
        </p:spPr>
        <p:txBody>
          <a:bodyPr wrap="none" rtlCol="0">
            <a:spAutoFit/>
          </a:bodyPr>
          <a:lstStyle/>
          <a:p>
            <a:r>
              <a:rPr lang="en-US" dirty="0" smtClean="0"/>
              <a:t>Ozone Exceedance Day: June 02, 2017 (wind and temperature profiles) </a:t>
            </a:r>
            <a:endParaRPr lang="en-US" dirty="0"/>
          </a:p>
        </p:txBody>
      </p:sp>
      <p:sp>
        <p:nvSpPr>
          <p:cNvPr id="13" name="Rectangle 12"/>
          <p:cNvSpPr/>
          <p:nvPr/>
        </p:nvSpPr>
        <p:spPr>
          <a:xfrm>
            <a:off x="230475" y="5562600"/>
            <a:ext cx="860685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Formaldehyde (HCHO) and nitrogen dioxide (NO2) serve </a:t>
            </a:r>
            <a:r>
              <a:rPr lang="en-US" dirty="0">
                <a:latin typeface="Times New Roman" panose="02020603050405020304" pitchFamily="18" charset="0"/>
                <a:cs typeface="Times New Roman" panose="02020603050405020304" pitchFamily="18" charset="0"/>
              </a:rPr>
              <a:t>to indicate the chemical regime for ozone formation (i.e., NOx limited and volatile organic compound (VOC) limited) </a:t>
            </a:r>
            <a:r>
              <a:rPr lang="en-US" dirty="0" smtClean="0">
                <a:latin typeface="Times New Roman" panose="02020603050405020304" pitchFamily="18" charset="0"/>
                <a:cs typeface="Times New Roman" panose="02020603050405020304" pitchFamily="18" charset="0"/>
              </a:rPr>
              <a:t>at </a:t>
            </a:r>
            <a:r>
              <a:rPr lang="en-US" dirty="0">
                <a:latin typeface="Times New Roman" panose="02020603050405020304" pitchFamily="18" charset="0"/>
                <a:cs typeface="Times New Roman" panose="02020603050405020304" pitchFamily="18" charset="0"/>
              </a:rPr>
              <a:t>Sheboygan. </a:t>
            </a:r>
          </a:p>
        </p:txBody>
      </p:sp>
      <p:sp>
        <p:nvSpPr>
          <p:cNvPr id="14" name="Rectangle 13"/>
          <p:cNvSpPr/>
          <p:nvPr/>
        </p:nvSpPr>
        <p:spPr>
          <a:xfrm>
            <a:off x="0" y="152400"/>
            <a:ext cx="914400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Time series of O3, NO2 and HCHO </a:t>
            </a:r>
            <a:r>
              <a:rPr lang="en-US" sz="2000" b="1" dirty="0" smtClean="0">
                <a:latin typeface="Times New Roman" panose="02020603050405020304" pitchFamily="18" charset="0"/>
                <a:cs typeface="Times New Roman" panose="02020603050405020304" pitchFamily="18" charset="0"/>
              </a:rPr>
              <a:t>measurements at Spaceport Sheboygan</a:t>
            </a:r>
            <a:endParaRPr lang="en-US" sz="20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528887" y="6488668"/>
            <a:ext cx="3641190"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(Tim Wagner, UW-Madison/SSEC)</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8845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Great_Lakes_Ozone_Study\LADCO_Report\Draft_08\Chiwaukee-WT-Zion LMOS 2017 plot-lo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215640"/>
            <a:ext cx="5943600" cy="2377440"/>
          </a:xfrm>
          <a:prstGeom prst="rect">
            <a:avLst/>
          </a:prstGeom>
          <a:noFill/>
          <a:ln>
            <a:noFill/>
          </a:ln>
        </p:spPr>
      </p:pic>
      <p:pic>
        <p:nvPicPr>
          <p:cNvPr id="5" name="Picture 4" descr="\\beans\users$\bpierce\Data\Documents\Great_Lakes_Ozone_Study\LADCO_Report\Draft_08\Sheboygan LMOS 2017 plot-lo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0"/>
            <a:ext cx="5943600" cy="2377440"/>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533400"/>
            <a:ext cx="3124200" cy="5791517"/>
          </a:xfrm>
          <a:prstGeom prst="rect">
            <a:avLst/>
          </a:prstGeom>
          <a:noFill/>
        </p:spPr>
      </p:pic>
      <p:sp>
        <p:nvSpPr>
          <p:cNvPr id="7" name="TextBox 6"/>
          <p:cNvSpPr txBox="1"/>
          <p:nvPr/>
        </p:nvSpPr>
        <p:spPr>
          <a:xfrm>
            <a:off x="6520648" y="120134"/>
            <a:ext cx="224933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02, 2017 MDA8</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2428257" y="3456766"/>
            <a:ext cx="177452" cy="18288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1005839"/>
            <a:ext cx="177452" cy="181001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15852" y="3456766"/>
            <a:ext cx="1051891" cy="276999"/>
          </a:xfrm>
          <a:prstGeom prst="rect">
            <a:avLst/>
          </a:prstGeom>
          <a:noFill/>
        </p:spPr>
        <p:txBody>
          <a:bodyPr wrap="none" rtlCol="0">
            <a:spAutoFit/>
          </a:bodyPr>
          <a:lstStyle/>
          <a:p>
            <a:r>
              <a:rPr lang="en-US" sz="1200" b="1" dirty="0" smtClean="0"/>
              <a:t>June 02, 2018</a:t>
            </a:r>
            <a:endParaRPr lang="en-US" sz="1200" b="1" dirty="0"/>
          </a:p>
        </p:txBody>
      </p:sp>
      <p:sp>
        <p:nvSpPr>
          <p:cNvPr id="11" name="TextBox 10"/>
          <p:cNvSpPr txBox="1"/>
          <p:nvPr/>
        </p:nvSpPr>
        <p:spPr>
          <a:xfrm>
            <a:off x="2605709" y="989800"/>
            <a:ext cx="1051891" cy="276999"/>
          </a:xfrm>
          <a:prstGeom prst="rect">
            <a:avLst/>
          </a:prstGeom>
          <a:noFill/>
        </p:spPr>
        <p:txBody>
          <a:bodyPr wrap="none" rtlCol="0">
            <a:spAutoFit/>
          </a:bodyPr>
          <a:lstStyle/>
          <a:p>
            <a:r>
              <a:rPr lang="en-US" sz="1200" b="1" dirty="0" smtClean="0"/>
              <a:t>June 02, 2018</a:t>
            </a:r>
            <a:endParaRPr lang="en-US" sz="1200" b="1" dirty="0"/>
          </a:p>
        </p:txBody>
      </p:sp>
      <p:sp>
        <p:nvSpPr>
          <p:cNvPr id="12" name="TextBox 11"/>
          <p:cNvSpPr txBox="1"/>
          <p:nvPr/>
        </p:nvSpPr>
        <p:spPr>
          <a:xfrm>
            <a:off x="-3672" y="6499685"/>
            <a:ext cx="26555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(Angie Dickens , WDNR)</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381000" y="152400"/>
            <a:ext cx="503458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Lakeshore ozone during LMOS 2017</a:t>
            </a: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159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520" y="914400"/>
            <a:ext cx="8305800" cy="59093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u="sng" dirty="0">
                <a:latin typeface="Times New Roman" panose="02020603050405020304" pitchFamily="18" charset="0"/>
                <a:cs typeface="Times New Roman" panose="02020603050405020304" pitchFamily="18" charset="0"/>
              </a:rPr>
              <a:t>What are the potential outcomes/benefits of LMOS 2017</a:t>
            </a:r>
            <a:r>
              <a:rPr lang="en-US" b="1" u="sng"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LMOS </a:t>
            </a:r>
            <a:r>
              <a:rPr lang="en-US" dirty="0">
                <a:latin typeface="Times New Roman" panose="02020603050405020304" pitchFamily="18" charset="0"/>
                <a:cs typeface="Times New Roman" panose="02020603050405020304" pitchFamily="18" charset="0"/>
              </a:rPr>
              <a:t>2017 measurements </a:t>
            </a:r>
            <a:r>
              <a:rPr lang="en-US" dirty="0" smtClean="0">
                <a:latin typeface="Times New Roman" panose="02020603050405020304" pitchFamily="18" charset="0"/>
                <a:cs typeface="Times New Roman" panose="02020603050405020304" pitchFamily="18" charset="0"/>
              </a:rPr>
              <a:t>provide </a:t>
            </a:r>
            <a:r>
              <a:rPr lang="en-US" dirty="0">
                <a:latin typeface="Times New Roman" panose="02020603050405020304" pitchFamily="18" charset="0"/>
                <a:cs typeface="Times New Roman" panose="02020603050405020304" pitchFamily="18" charset="0"/>
              </a:rPr>
              <a:t>critical observations for evaluating a new generation of </a:t>
            </a:r>
            <a:r>
              <a:rPr lang="en-US" dirty="0" smtClean="0">
                <a:latin typeface="Times New Roman" panose="02020603050405020304" pitchFamily="18" charset="0"/>
                <a:cs typeface="Times New Roman" panose="02020603050405020304" pitchFamily="18" charset="0"/>
              </a:rPr>
              <a:t>air quality </a:t>
            </a:r>
            <a:r>
              <a:rPr lang="en-US" dirty="0">
                <a:latin typeface="Times New Roman" panose="02020603050405020304" pitchFamily="18" charset="0"/>
                <a:cs typeface="Times New Roman" panose="02020603050405020304" pitchFamily="18" charset="0"/>
              </a:rPr>
              <a:t>models attempting to better simulate ozone episodes in the region. </a:t>
            </a:r>
            <a:r>
              <a:rPr lang="en-US" dirty="0" smtClean="0">
                <a:latin typeface="Times New Roman" panose="02020603050405020304" pitchFamily="18" charset="0"/>
                <a:cs typeface="Times New Roman" panose="02020603050405020304" pitchFamily="18" charset="0"/>
              </a:rPr>
              <a:t>Over </a:t>
            </a:r>
            <a:r>
              <a:rPr lang="en-US" dirty="0">
                <a:latin typeface="Times New Roman" panose="02020603050405020304" pitchFamily="18" charset="0"/>
                <a:cs typeface="Times New Roman" panose="02020603050405020304" pitchFamily="18" charset="0"/>
              </a:rPr>
              <a:t>the long term, </a:t>
            </a:r>
            <a:r>
              <a:rPr lang="en-US" dirty="0" smtClean="0">
                <a:latin typeface="Times New Roman" panose="02020603050405020304" pitchFamily="18" charset="0"/>
                <a:cs typeface="Times New Roman" panose="02020603050405020304" pitchFamily="18" charset="0"/>
              </a:rPr>
              <a:t>the information </a:t>
            </a:r>
            <a:r>
              <a:rPr lang="en-US" dirty="0">
                <a:latin typeface="Times New Roman" panose="02020603050405020304" pitchFamily="18" charset="0"/>
                <a:cs typeface="Times New Roman" panose="02020603050405020304" pitchFamily="18" charset="0"/>
              </a:rPr>
              <a:t>collected is expected to result in</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Improved </a:t>
            </a:r>
            <a:r>
              <a:rPr lang="en-US" dirty="0">
                <a:latin typeface="Times New Roman" panose="02020603050405020304" pitchFamily="18" charset="0"/>
                <a:cs typeface="Times New Roman" panose="02020603050405020304" pitchFamily="18" charset="0"/>
              </a:rPr>
              <a:t>modeled ozone forecasts for this region, which states and EPA use to meet state </a:t>
            </a:r>
            <a:r>
              <a:rPr lang="en-US" dirty="0" smtClean="0">
                <a:latin typeface="Times New Roman" panose="02020603050405020304" pitchFamily="18" charset="0"/>
                <a:cs typeface="Times New Roman" panose="02020603050405020304" pitchFamily="18" charset="0"/>
              </a:rPr>
              <a:t>and federal </a:t>
            </a:r>
            <a:r>
              <a:rPr lang="en-US" dirty="0">
                <a:latin typeface="Times New Roman" panose="02020603050405020304" pitchFamily="18" charset="0"/>
                <a:cs typeface="Times New Roman" panose="02020603050405020304" pitchFamily="18" charset="0"/>
              </a:rPr>
              <a:t>Clean Air Act </a:t>
            </a:r>
            <a:r>
              <a:rPr lang="en-US" dirty="0" smtClean="0">
                <a:latin typeface="Times New Roman" panose="02020603050405020304" pitchFamily="18" charset="0"/>
                <a:cs typeface="Times New Roman" panose="02020603050405020304" pitchFamily="18" charset="0"/>
              </a:rPr>
              <a:t>requirements.</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Better </a:t>
            </a:r>
            <a:r>
              <a:rPr lang="en-US" dirty="0">
                <a:latin typeface="Times New Roman" panose="02020603050405020304" pitchFamily="18" charset="0"/>
                <a:cs typeface="Times New Roman" panose="02020603050405020304" pitchFamily="18" charset="0"/>
              </a:rPr>
              <a:t>understanding of the lakeshore gradient in ozone concentrations, which could </a:t>
            </a:r>
            <a:r>
              <a:rPr lang="en-US" dirty="0" smtClean="0">
                <a:latin typeface="Times New Roman" panose="02020603050405020304" pitchFamily="18" charset="0"/>
                <a:cs typeface="Times New Roman" panose="02020603050405020304" pitchFamily="18" charset="0"/>
              </a:rPr>
              <a:t>influence how </a:t>
            </a:r>
            <a:r>
              <a:rPr lang="en-US" dirty="0">
                <a:latin typeface="Times New Roman" panose="02020603050405020304" pitchFamily="18" charset="0"/>
                <a:cs typeface="Times New Roman" panose="02020603050405020304" pitchFamily="18" charset="0"/>
              </a:rPr>
              <a:t>EPA addresses future regional ozone issues.</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Improved </a:t>
            </a:r>
            <a:r>
              <a:rPr lang="en-US" dirty="0">
                <a:latin typeface="Times New Roman" panose="02020603050405020304" pitchFamily="18" charset="0"/>
                <a:cs typeface="Times New Roman" panose="02020603050405020304" pitchFamily="18" charset="0"/>
              </a:rPr>
              <a:t>knowledge of how emissions influence ozone formation in the region</a:t>
            </a:r>
            <a:r>
              <a:rPr lang="en-US"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en-US" b="1" u="sng"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What institutions are involved in LMOS 2017</a:t>
            </a:r>
            <a:r>
              <a:rPr lang="en-US" b="1" u="sng" dirty="0" smtClean="0">
                <a:latin typeface="Times New Roman" panose="02020603050405020304" pitchFamily="18" charset="0"/>
                <a:cs typeface="Times New Roman" panose="02020603050405020304" pitchFamily="18" charset="0"/>
              </a:rPr>
              <a:t>?</a:t>
            </a:r>
          </a:p>
          <a:p>
            <a:endParaRPr lang="en-US" b="1"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Researcher </a:t>
            </a:r>
            <a:r>
              <a:rPr lang="en-US" dirty="0">
                <a:latin typeface="Times New Roman" panose="02020603050405020304" pitchFamily="18" charset="0"/>
                <a:cs typeface="Times New Roman" panose="02020603050405020304" pitchFamily="18" charset="0"/>
              </a:rPr>
              <a:t>institutions: NOAA, NASA, U.S. EPA, University of Wisconsin, University of </a:t>
            </a:r>
            <a:r>
              <a:rPr lang="en-US" dirty="0" smtClean="0">
                <a:latin typeface="Times New Roman" panose="02020603050405020304" pitchFamily="18" charset="0"/>
                <a:cs typeface="Times New Roman" panose="02020603050405020304" pitchFamily="18" charset="0"/>
              </a:rPr>
              <a:t>Iowa, University </a:t>
            </a:r>
            <a:r>
              <a:rPr lang="en-US" dirty="0">
                <a:latin typeface="Times New Roman" panose="02020603050405020304" pitchFamily="18" charset="0"/>
                <a:cs typeface="Times New Roman" panose="02020603050405020304" pitchFamily="18" charset="0"/>
              </a:rPr>
              <a:t>of Minnesota, University of Northern Iowa, University of Maryland Baltimore </a:t>
            </a:r>
            <a:r>
              <a:rPr lang="en-US" dirty="0" smtClean="0">
                <a:latin typeface="Times New Roman" panose="02020603050405020304" pitchFamily="18" charset="0"/>
                <a:cs typeface="Times New Roman" panose="02020603050405020304" pitchFamily="18" charset="0"/>
              </a:rPr>
              <a:t>County, Scientific </a:t>
            </a:r>
            <a:r>
              <a:rPr lang="en-US" dirty="0">
                <a:latin typeface="Times New Roman" panose="02020603050405020304" pitchFamily="18" charset="0"/>
                <a:cs typeface="Times New Roman" panose="02020603050405020304" pitchFamily="18" charset="0"/>
              </a:rPr>
              <a:t>Aviation.</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Air </a:t>
            </a:r>
            <a:r>
              <a:rPr lang="en-US" dirty="0">
                <a:latin typeface="Times New Roman" panose="02020603050405020304" pitchFamily="18" charset="0"/>
                <a:cs typeface="Times New Roman" panose="02020603050405020304" pitchFamily="18" charset="0"/>
              </a:rPr>
              <a:t>quality management agencies: Lake Michigan Air Directors Consortium (LADCO), </a:t>
            </a:r>
            <a:r>
              <a:rPr lang="en-US" dirty="0" smtClean="0">
                <a:latin typeface="Times New Roman" panose="02020603050405020304" pitchFamily="18" charset="0"/>
                <a:cs typeface="Times New Roman" panose="02020603050405020304" pitchFamily="18" charset="0"/>
              </a:rPr>
              <a:t>Wisconsin DNR</a:t>
            </a:r>
            <a:r>
              <a:rPr lang="en-US" dirty="0">
                <a:latin typeface="Times New Roman" panose="02020603050405020304" pitchFamily="18" charset="0"/>
                <a:cs typeface="Times New Roman" panose="02020603050405020304" pitchFamily="18" charset="0"/>
              </a:rPr>
              <a:t>, Illinois EPA, Indiana DEM</a:t>
            </a:r>
            <a:r>
              <a:rPr lang="en-US"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Nonprofit organizations: Electric Power Research Institute (EPRI) </a:t>
            </a: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Commercial Services: Scientific Aviation</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0" y="21740"/>
            <a:ext cx="9144000" cy="58477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2017 Lake Michigan Ozone Study (LMOS)</a:t>
            </a:r>
          </a:p>
        </p:txBody>
      </p:sp>
    </p:spTree>
    <p:extLst>
      <p:ext uri="{BB962C8B-B14F-4D97-AF65-F5344CB8AC3E}">
        <p14:creationId xmlns:p14="http://schemas.microsoft.com/office/powerpoint/2010/main" val="3848901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533083"/>
            <a:ext cx="3124200" cy="5791517"/>
          </a:xfrm>
          <a:prstGeom prst="rect">
            <a:avLst/>
          </a:prstGeom>
          <a:noFill/>
        </p:spPr>
      </p:pic>
      <p:sp>
        <p:nvSpPr>
          <p:cNvPr id="7" name="TextBox 6"/>
          <p:cNvSpPr txBox="1"/>
          <p:nvPr/>
        </p:nvSpPr>
        <p:spPr>
          <a:xfrm>
            <a:off x="6520648" y="120134"/>
            <a:ext cx="2249334"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June 02, 2017 MDA8</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0" y="152400"/>
            <a:ext cx="3352800" cy="400110"/>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Along shore O3 gradients</a:t>
            </a:r>
            <a:endParaRPr lang="en-US" sz="2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381950" y="6431578"/>
            <a:ext cx="3703386"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MDA8=Maximum Daily 8 hour Average</a:t>
            </a:r>
            <a:endParaRPr lang="en-US" sz="1600" b="1" dirty="0">
              <a:latin typeface="Times New Roman" panose="02020603050405020304" pitchFamily="18" charset="0"/>
              <a:cs typeface="Times New Roman" panose="02020603050405020304" pitchFamily="18" charset="0"/>
            </a:endParaRPr>
          </a:p>
        </p:txBody>
      </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3352800" y="0"/>
            <a:ext cx="2286000" cy="5486400"/>
          </a:xfrm>
          <a:prstGeom prst="rect">
            <a:avLst/>
          </a:prstGeom>
          <a:noFill/>
        </p:spPr>
      </p:pic>
      <p:sp>
        <p:nvSpPr>
          <p:cNvPr id="3" name="Left Brace 2"/>
          <p:cNvSpPr/>
          <p:nvPr/>
        </p:nvSpPr>
        <p:spPr>
          <a:xfrm rot="1494768">
            <a:off x="7792917" y="3065146"/>
            <a:ext cx="290473" cy="682656"/>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0" y="5508248"/>
            <a:ext cx="5257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UW-Eau Claire automobile platform ozone </a:t>
            </a:r>
            <a:r>
              <a:rPr lang="en-US" dirty="0" smtClean="0">
                <a:latin typeface="Times New Roman" panose="02020603050405020304" pitchFamily="18" charset="0"/>
                <a:cs typeface="Times New Roman" panose="02020603050405020304" pitchFamily="18" charset="0"/>
              </a:rPr>
              <a:t>measurements show increasing coastal ozone </a:t>
            </a:r>
            <a:r>
              <a:rPr lang="en-US" dirty="0">
                <a:latin typeface="Times New Roman" panose="02020603050405020304" pitchFamily="18" charset="0"/>
                <a:cs typeface="Times New Roman" panose="02020603050405020304" pitchFamily="18" charset="0"/>
              </a:rPr>
              <a:t>concentrations through the afternoon of June </a:t>
            </a:r>
            <a:r>
              <a:rPr lang="en-US" dirty="0" smtClean="0">
                <a:latin typeface="Times New Roman" panose="02020603050405020304" pitchFamily="18" charset="0"/>
                <a:cs typeface="Times New Roman" panose="02020603050405020304" pitchFamily="18" charset="0"/>
              </a:rPr>
              <a:t>2, 2017</a:t>
            </a:r>
            <a:endParaRPr lang="en-US" dirty="0">
              <a:latin typeface="Times New Roman" panose="02020603050405020304" pitchFamily="18" charset="0"/>
              <a:cs typeface="Times New Roman" panose="02020603050405020304" pitchFamily="18" charset="0"/>
            </a:endParaRPr>
          </a:p>
        </p:txBody>
      </p:sp>
      <p:sp>
        <p:nvSpPr>
          <p:cNvPr id="16" name="Right Brace 15"/>
          <p:cNvSpPr/>
          <p:nvPr/>
        </p:nvSpPr>
        <p:spPr>
          <a:xfrm>
            <a:off x="5622525" y="184210"/>
            <a:ext cx="533400" cy="525780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a:stCxn id="3" idx="1"/>
            <a:endCxn id="16" idx="1"/>
          </p:cNvCxnSpPr>
          <p:nvPr/>
        </p:nvCxnSpPr>
        <p:spPr>
          <a:xfrm flipH="1" flipV="1">
            <a:off x="6155925" y="2813110"/>
            <a:ext cx="1650506" cy="5321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448706" y="5117068"/>
            <a:ext cx="904094" cy="369332"/>
          </a:xfrm>
          <a:prstGeom prst="rect">
            <a:avLst/>
          </a:prstGeom>
        </p:spPr>
        <p:txBody>
          <a:bodyPr wrap="none">
            <a:spAutoFit/>
          </a:bodyPr>
          <a:lstStyle/>
          <a:p>
            <a:r>
              <a:rPr lang="en-US" dirty="0"/>
              <a:t>Grafton</a:t>
            </a:r>
          </a:p>
        </p:txBody>
      </p:sp>
      <p:sp>
        <p:nvSpPr>
          <p:cNvPr id="20" name="Rectangle 19"/>
          <p:cNvSpPr/>
          <p:nvPr/>
        </p:nvSpPr>
        <p:spPr>
          <a:xfrm>
            <a:off x="1069226" y="3192895"/>
            <a:ext cx="2283574" cy="369332"/>
          </a:xfrm>
          <a:prstGeom prst="rect">
            <a:avLst/>
          </a:prstGeom>
        </p:spPr>
        <p:txBody>
          <a:bodyPr wrap="none">
            <a:spAutoFit/>
          </a:bodyPr>
          <a:lstStyle/>
          <a:p>
            <a:r>
              <a:rPr lang="en-US" dirty="0"/>
              <a:t>Harrington Beach Park</a:t>
            </a:r>
          </a:p>
        </p:txBody>
      </p:sp>
      <p:sp>
        <p:nvSpPr>
          <p:cNvPr id="23" name="Rectangle 22"/>
          <p:cNvSpPr/>
          <p:nvPr/>
        </p:nvSpPr>
        <p:spPr>
          <a:xfrm>
            <a:off x="1166881" y="1066800"/>
            <a:ext cx="2185919" cy="369332"/>
          </a:xfrm>
          <a:prstGeom prst="rect">
            <a:avLst/>
          </a:prstGeom>
        </p:spPr>
        <p:txBody>
          <a:bodyPr wrap="none">
            <a:spAutoFit/>
          </a:bodyPr>
          <a:lstStyle/>
          <a:p>
            <a:r>
              <a:rPr lang="en-US" dirty="0"/>
              <a:t>Kohler-</a:t>
            </a:r>
            <a:r>
              <a:rPr lang="en-US" dirty="0" err="1"/>
              <a:t>Andrae</a:t>
            </a:r>
            <a:r>
              <a:rPr lang="en-US" dirty="0"/>
              <a:t> Dunes</a:t>
            </a:r>
          </a:p>
        </p:txBody>
      </p:sp>
      <p:sp>
        <p:nvSpPr>
          <p:cNvPr id="24" name="TextBox 23"/>
          <p:cNvSpPr txBox="1"/>
          <p:nvPr/>
        </p:nvSpPr>
        <p:spPr>
          <a:xfrm>
            <a:off x="0" y="6488668"/>
            <a:ext cx="353827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(Patricia Cleary, UW-Eau Claire)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874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07886"/>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G</a:t>
            </a:r>
            <a:r>
              <a:rPr lang="en-US" sz="2000" b="1" dirty="0" smtClean="0">
                <a:latin typeface="Times New Roman" panose="02020603050405020304" pitchFamily="18" charset="0"/>
                <a:cs typeface="Times New Roman" panose="02020603050405020304" pitchFamily="18" charset="0"/>
              </a:rPr>
              <a:t>round </a:t>
            </a:r>
            <a:r>
              <a:rPr lang="en-US" sz="2000" b="1" dirty="0">
                <a:latin typeface="Times New Roman" panose="02020603050405020304" pitchFamily="18" charset="0"/>
                <a:cs typeface="Times New Roman" panose="02020603050405020304" pitchFamily="18" charset="0"/>
              </a:rPr>
              <a:t>based UV/visible grating spectrometers (</a:t>
            </a:r>
            <a:r>
              <a:rPr lang="en-US" sz="2000" b="1" dirty="0" err="1" smtClean="0">
                <a:latin typeface="Times New Roman" panose="02020603050405020304" pitchFamily="18" charset="0"/>
                <a:cs typeface="Times New Roman" panose="02020603050405020304" pitchFamily="18" charset="0"/>
              </a:rPr>
              <a:t>Pandoras</a:t>
            </a:r>
            <a:r>
              <a:rPr lang="en-US" sz="2000" b="1" dirty="0" smtClean="0">
                <a:latin typeface="Times New Roman" panose="02020603050405020304" pitchFamily="18" charset="0"/>
                <a:cs typeface="Times New Roman" panose="02020603050405020304" pitchFamily="18" charset="0"/>
              </a:rPr>
              <a:t>) column NO2 measurements during LMOS 2017</a:t>
            </a:r>
            <a:endParaRPr lang="en-US" sz="2000" b="1" dirty="0">
              <a:latin typeface="Times New Roman" panose="02020603050405020304" pitchFamily="18" charset="0"/>
              <a:cs typeface="Times New Roman" panose="02020603050405020304" pitchFamily="18" charset="0"/>
            </a:endParaRPr>
          </a:p>
        </p:txBody>
      </p:sp>
      <p:pic>
        <p:nvPicPr>
          <p:cNvPr id="2050" name="Picture 2" descr="\\beans\users$\bpierce\Data\Documents\Attachments\FY2018\aug_01\Pandora_network_LM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987" y="762000"/>
            <a:ext cx="5658013" cy="449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3">
            <a:extLst>
              <a:ext uri="{28A0092B-C50C-407E-A947-70E740481C1C}">
                <a14:useLocalDpi xmlns:a14="http://schemas.microsoft.com/office/drawing/2010/main" val="0"/>
              </a:ext>
            </a:extLst>
          </a:blip>
          <a:srcRect l="80225" r="-201"/>
          <a:stretch/>
        </p:blipFill>
        <p:spPr bwMode="auto">
          <a:xfrm>
            <a:off x="230819" y="739140"/>
            <a:ext cx="1821403"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9" name="Picture 8"/>
          <p:cNvPicPr/>
          <p:nvPr/>
        </p:nvPicPr>
        <p:blipFill rotWithShape="1">
          <a:blip r:embed="rId3">
            <a:extLst>
              <a:ext uri="{28A0092B-C50C-407E-A947-70E740481C1C}">
                <a14:useLocalDpi xmlns:a14="http://schemas.microsoft.com/office/drawing/2010/main" val="0"/>
              </a:ext>
            </a:extLst>
          </a:blip>
          <a:srcRect l="60557" r="19385"/>
          <a:stretch/>
        </p:blipFill>
        <p:spPr bwMode="auto">
          <a:xfrm>
            <a:off x="228600" y="2339340"/>
            <a:ext cx="1828800"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40987" r="39248"/>
          <a:stretch/>
        </p:blipFill>
        <p:spPr bwMode="auto">
          <a:xfrm>
            <a:off x="230819" y="3863340"/>
            <a:ext cx="1802167"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1" name="Picture 10"/>
          <p:cNvPicPr/>
          <p:nvPr/>
        </p:nvPicPr>
        <p:blipFill rotWithShape="1">
          <a:blip r:embed="rId3">
            <a:extLst>
              <a:ext uri="{28A0092B-C50C-407E-A947-70E740481C1C}">
                <a14:useLocalDpi xmlns:a14="http://schemas.microsoft.com/office/drawing/2010/main" val="0"/>
              </a:ext>
            </a:extLst>
          </a:blip>
          <a:srcRect l="20402" r="59111"/>
          <a:stretch/>
        </p:blipFill>
        <p:spPr bwMode="auto">
          <a:xfrm>
            <a:off x="1143000" y="5410200"/>
            <a:ext cx="1868009" cy="1394460"/>
          </a:xfrm>
          <a:prstGeom prst="rect">
            <a:avLst/>
          </a:prstGeom>
          <a:noFill/>
          <a:ln w="25400">
            <a:solidFill>
              <a:srgbClr val="FF0000"/>
            </a:solidFill>
          </a:ln>
          <a:extLst>
            <a:ext uri="{53640926-AAD7-44D8-BBD7-CCE9431645EC}">
              <a14:shadowObscured xmlns:a14="http://schemas.microsoft.com/office/drawing/2010/main"/>
            </a:ext>
          </a:extLst>
        </p:spPr>
      </p:pic>
      <p:pic>
        <p:nvPicPr>
          <p:cNvPr id="12" name="Picture 11"/>
          <p:cNvPicPr/>
          <p:nvPr/>
        </p:nvPicPr>
        <p:blipFill rotWithShape="1">
          <a:blip r:embed="rId3">
            <a:extLst>
              <a:ext uri="{28A0092B-C50C-407E-A947-70E740481C1C}">
                <a14:useLocalDpi xmlns:a14="http://schemas.microsoft.com/office/drawing/2010/main" val="0"/>
              </a:ext>
            </a:extLst>
          </a:blip>
          <a:srcRect l="-85" r="78778"/>
          <a:stretch/>
        </p:blipFill>
        <p:spPr bwMode="auto">
          <a:xfrm>
            <a:off x="3238871" y="5410200"/>
            <a:ext cx="1942729" cy="1394460"/>
          </a:xfrm>
          <a:prstGeom prst="rect">
            <a:avLst/>
          </a:prstGeom>
          <a:noFill/>
          <a:ln w="25400">
            <a:solidFill>
              <a:srgbClr val="FF0000"/>
            </a:solidFill>
          </a:ln>
          <a:extLst>
            <a:ext uri="{53640926-AAD7-44D8-BBD7-CCE9431645EC}">
              <a14:shadowObscured xmlns:a14="http://schemas.microsoft.com/office/drawing/2010/main"/>
            </a:ext>
          </a:extLst>
        </p:spPr>
      </p:pic>
      <p:cxnSp>
        <p:nvCxnSpPr>
          <p:cNvPr id="15" name="Straight Arrow Connector 14"/>
          <p:cNvCxnSpPr>
            <a:stCxn id="8" idx="3"/>
          </p:cNvCxnSpPr>
          <p:nvPr/>
        </p:nvCxnSpPr>
        <p:spPr>
          <a:xfrm>
            <a:off x="2052222" y="1436370"/>
            <a:ext cx="2429522" cy="1638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2057400" y="2280285"/>
            <a:ext cx="2209800" cy="75628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flipV="1">
            <a:off x="2032986" y="2743200"/>
            <a:ext cx="2234214" cy="18173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0"/>
          </p:cNvCxnSpPr>
          <p:nvPr/>
        </p:nvCxnSpPr>
        <p:spPr>
          <a:xfrm flipV="1">
            <a:off x="2077005" y="3733800"/>
            <a:ext cx="2266395" cy="1676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0"/>
          </p:cNvCxnSpPr>
          <p:nvPr/>
        </p:nvCxnSpPr>
        <p:spPr>
          <a:xfrm flipV="1">
            <a:off x="4210236" y="4572000"/>
            <a:ext cx="133164"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p:cNvPicPr/>
          <p:nvPr/>
        </p:nvPicPr>
        <p:blipFill rotWithShape="1">
          <a:blip r:embed="rId3">
            <a:extLst>
              <a:ext uri="{28A0092B-C50C-407E-A947-70E740481C1C}">
                <a14:useLocalDpi xmlns:a14="http://schemas.microsoft.com/office/drawing/2010/main" val="0"/>
              </a:ext>
            </a:extLst>
          </a:blip>
          <a:srcRect l="-85" r="98430"/>
          <a:stretch/>
        </p:blipFill>
        <p:spPr bwMode="auto">
          <a:xfrm>
            <a:off x="45128" y="739068"/>
            <a:ext cx="150919" cy="1394460"/>
          </a:xfrm>
          <a:prstGeom prst="rect">
            <a:avLst/>
          </a:prstGeom>
          <a:noFill/>
          <a:ln w="25400">
            <a:noFill/>
          </a:ln>
          <a:extLst>
            <a:ext uri="{53640926-AAD7-44D8-BBD7-CCE9431645EC}">
              <a14:shadowObscured xmlns:a14="http://schemas.microsoft.com/office/drawing/2010/main"/>
            </a:ext>
          </a:extLst>
        </p:spPr>
      </p:pic>
      <p:pic>
        <p:nvPicPr>
          <p:cNvPr id="42" name="Picture 41"/>
          <p:cNvPicPr/>
          <p:nvPr/>
        </p:nvPicPr>
        <p:blipFill rotWithShape="1">
          <a:blip r:embed="rId3">
            <a:extLst>
              <a:ext uri="{28A0092B-C50C-407E-A947-70E740481C1C}">
                <a14:useLocalDpi xmlns:a14="http://schemas.microsoft.com/office/drawing/2010/main" val="0"/>
              </a:ext>
            </a:extLst>
          </a:blip>
          <a:srcRect l="-85" r="98430"/>
          <a:stretch/>
        </p:blipFill>
        <p:spPr bwMode="auto">
          <a:xfrm>
            <a:off x="40688" y="2339340"/>
            <a:ext cx="150919" cy="1394460"/>
          </a:xfrm>
          <a:prstGeom prst="rect">
            <a:avLst/>
          </a:prstGeom>
          <a:noFill/>
          <a:ln w="25400">
            <a:noFill/>
          </a:ln>
          <a:extLst>
            <a:ext uri="{53640926-AAD7-44D8-BBD7-CCE9431645EC}">
              <a14:shadowObscured xmlns:a14="http://schemas.microsoft.com/office/drawing/2010/main"/>
            </a:ext>
          </a:extLst>
        </p:spPr>
      </p:pic>
      <p:pic>
        <p:nvPicPr>
          <p:cNvPr id="43" name="Picture 42"/>
          <p:cNvPicPr/>
          <p:nvPr/>
        </p:nvPicPr>
        <p:blipFill rotWithShape="1">
          <a:blip r:embed="rId3">
            <a:extLst>
              <a:ext uri="{28A0092B-C50C-407E-A947-70E740481C1C}">
                <a14:useLocalDpi xmlns:a14="http://schemas.microsoft.com/office/drawing/2010/main" val="0"/>
              </a:ext>
            </a:extLst>
          </a:blip>
          <a:srcRect l="-85" r="98430"/>
          <a:stretch/>
        </p:blipFill>
        <p:spPr bwMode="auto">
          <a:xfrm>
            <a:off x="44390" y="3854462"/>
            <a:ext cx="150919" cy="1394460"/>
          </a:xfrm>
          <a:prstGeom prst="rect">
            <a:avLst/>
          </a:prstGeom>
          <a:noFill/>
          <a:ln w="25400">
            <a:noFill/>
          </a:ln>
          <a:extLst>
            <a:ext uri="{53640926-AAD7-44D8-BBD7-CCE9431645EC}">
              <a14:shadowObscured xmlns:a14="http://schemas.microsoft.com/office/drawing/2010/main"/>
            </a:ext>
          </a:extLst>
        </p:spPr>
      </p:pic>
      <p:pic>
        <p:nvPicPr>
          <p:cNvPr id="44" name="Picture 43"/>
          <p:cNvPicPr/>
          <p:nvPr/>
        </p:nvPicPr>
        <p:blipFill rotWithShape="1">
          <a:blip r:embed="rId3">
            <a:extLst>
              <a:ext uri="{28A0092B-C50C-407E-A947-70E740481C1C}">
                <a14:useLocalDpi xmlns:a14="http://schemas.microsoft.com/office/drawing/2010/main" val="0"/>
              </a:ext>
            </a:extLst>
          </a:blip>
          <a:srcRect l="-85" r="98430"/>
          <a:stretch/>
        </p:blipFill>
        <p:spPr bwMode="auto">
          <a:xfrm>
            <a:off x="960271" y="5405096"/>
            <a:ext cx="150919" cy="1394460"/>
          </a:xfrm>
          <a:prstGeom prst="rect">
            <a:avLst/>
          </a:prstGeom>
          <a:noFill/>
          <a:ln w="25400">
            <a:noFill/>
          </a:ln>
          <a:extLst>
            <a:ext uri="{53640926-AAD7-44D8-BBD7-CCE9431645EC}">
              <a14:shadowObscured xmlns:a14="http://schemas.microsoft.com/office/drawing/2010/main"/>
            </a:ext>
          </a:extLst>
        </p:spPr>
      </p:pic>
      <p:pic>
        <p:nvPicPr>
          <p:cNvPr id="45" name="Picture 44"/>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295400" y="2584308"/>
            <a:ext cx="597378" cy="317784"/>
          </a:xfrm>
          <a:prstGeom prst="rect">
            <a:avLst/>
          </a:prstGeom>
          <a:noFill/>
          <a:ln w="25400">
            <a:noFill/>
          </a:ln>
          <a:extLst>
            <a:ext uri="{53640926-AAD7-44D8-BBD7-CCE9431645EC}">
              <a14:shadowObscured xmlns:a14="http://schemas.microsoft.com/office/drawing/2010/main"/>
            </a:ext>
          </a:extLst>
        </p:spPr>
      </p:pic>
      <p:pic>
        <p:nvPicPr>
          <p:cNvPr id="46" name="Picture 45"/>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1310743" y="4114800"/>
            <a:ext cx="597378" cy="317784"/>
          </a:xfrm>
          <a:prstGeom prst="rect">
            <a:avLst/>
          </a:prstGeom>
          <a:noFill/>
          <a:ln w="25400">
            <a:noFill/>
          </a:ln>
          <a:extLst>
            <a:ext uri="{53640926-AAD7-44D8-BBD7-CCE9431645EC}">
              <a14:shadowObscured xmlns:a14="http://schemas.microsoft.com/office/drawing/2010/main"/>
            </a:ext>
          </a:extLst>
        </p:spPr>
      </p:pic>
      <p:pic>
        <p:nvPicPr>
          <p:cNvPr id="47" name="Picture 46"/>
          <p:cNvPicPr/>
          <p:nvPr/>
        </p:nvPicPr>
        <p:blipFill rotWithShape="1">
          <a:blip r:embed="rId3">
            <a:extLst>
              <a:ext uri="{28A0092B-C50C-407E-A947-70E740481C1C}">
                <a14:useLocalDpi xmlns:a14="http://schemas.microsoft.com/office/drawing/2010/main" val="0"/>
              </a:ext>
            </a:extLst>
          </a:blip>
          <a:srcRect l="91767" t="16282" r="1682" b="60929"/>
          <a:stretch/>
        </p:blipFill>
        <p:spPr bwMode="auto">
          <a:xfrm>
            <a:off x="2114350" y="5638800"/>
            <a:ext cx="597378" cy="317784"/>
          </a:xfrm>
          <a:prstGeom prst="rect">
            <a:avLst/>
          </a:prstGeom>
          <a:noFill/>
          <a:ln w="25400">
            <a:noFill/>
          </a:ln>
          <a:extLst>
            <a:ext uri="{53640926-AAD7-44D8-BBD7-CCE9431645EC}">
              <a14:shadowObscured xmlns:a14="http://schemas.microsoft.com/office/drawing/2010/main"/>
            </a:ext>
          </a:extLst>
        </p:spPr>
      </p:pic>
      <p:sp>
        <p:nvSpPr>
          <p:cNvPr id="48" name="Rectangle 47"/>
          <p:cNvSpPr/>
          <p:nvPr/>
        </p:nvSpPr>
        <p:spPr>
          <a:xfrm>
            <a:off x="5410200" y="5405096"/>
            <a:ext cx="36576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Pandora NO2 column measurements show high values at Zion, Grafton, and Sheboygan on  June 2, 2017</a:t>
            </a:r>
            <a:endParaRPr lang="en-US" dirty="0">
              <a:latin typeface="Times New Roman" panose="02020603050405020304" pitchFamily="18" charset="0"/>
              <a:cs typeface="Times New Roman" panose="02020603050405020304" pitchFamily="18" charset="0"/>
            </a:endParaRPr>
          </a:p>
        </p:txBody>
      </p:sp>
      <p:sp>
        <p:nvSpPr>
          <p:cNvPr id="2056" name="TextBox 2055"/>
          <p:cNvSpPr txBox="1"/>
          <p:nvPr/>
        </p:nvSpPr>
        <p:spPr>
          <a:xfrm>
            <a:off x="6096000" y="6488668"/>
            <a:ext cx="198246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(Luke </a:t>
            </a:r>
            <a:r>
              <a:rPr lang="en-US" b="1" dirty="0" err="1" smtClean="0">
                <a:latin typeface="Times New Roman" panose="02020603050405020304" pitchFamily="18" charset="0"/>
                <a:cs typeface="Times New Roman" panose="02020603050405020304" pitchFamily="18" charset="0"/>
              </a:rPr>
              <a:t>Valin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436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Documents\Attachments\FY2018\jun_04\GEOTASO_20170602_RB_PM.nam-cmaq.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36159"/>
            <a:ext cx="4572000" cy="34361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Documents\Attachments\FY2018\jun_04\lmos-GEOTASO-NO2_UC12_20170602_RC_PM_250mx250m.cloud.cleared.high.res.max.3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048" y="-1696"/>
            <a:ext cx="3877600" cy="338554"/>
          </a:xfrm>
          <a:prstGeom prst="rect">
            <a:avLst/>
          </a:prstGeom>
          <a:solidFill>
            <a:schemeClr val="tx1"/>
          </a:solidFill>
        </p:spPr>
        <p:txBody>
          <a:bodyPr wrap="none" rtlCol="0">
            <a:spAutoFit/>
          </a:bodyPr>
          <a:lstStyle/>
          <a:p>
            <a:r>
              <a:rPr lang="en-US" sz="1600" dirty="0" err="1" smtClean="0">
                <a:solidFill>
                  <a:schemeClr val="bg1"/>
                </a:solidFill>
                <a:latin typeface="Times New Roman" panose="02020603050405020304" pitchFamily="18" charset="0"/>
                <a:cs typeface="Times New Roman" panose="02020603050405020304" pitchFamily="18" charset="0"/>
              </a:rPr>
              <a:t>GeoTASO</a:t>
            </a:r>
            <a:r>
              <a:rPr lang="en-US" sz="1600" dirty="0" smtClean="0">
                <a:solidFill>
                  <a:schemeClr val="bg1"/>
                </a:solidFill>
                <a:latin typeface="Times New Roman" panose="02020603050405020304" pitchFamily="18" charset="0"/>
                <a:cs typeface="Times New Roman" panose="02020603050405020304" pitchFamily="18" charset="0"/>
              </a:rPr>
              <a:t> NO2 Slant Column June 02, 2017</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86140" y="3429000"/>
            <a:ext cx="3704860"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NAM-CMAQ NO2 Column June 02, 2017</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029200" y="1524000"/>
            <a:ext cx="38862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NWS NAM-CMAQ significantly overestimates observed NO2 column </a:t>
            </a:r>
            <a:endParaRPr lang="en-US"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626417" y="0"/>
            <a:ext cx="4177619" cy="769441"/>
          </a:xfrm>
          <a:prstGeom prst="rect">
            <a:avLst/>
          </a:prstGeom>
          <a:noFill/>
        </p:spPr>
        <p:txBody>
          <a:bodyPr wrap="none" rtlCol="0">
            <a:spAutoFit/>
          </a:bodyPr>
          <a:lstStyle/>
          <a:p>
            <a:r>
              <a:rPr lang="en-US" sz="2200" b="1" dirty="0" err="1" smtClean="0">
                <a:latin typeface="Times New Roman" panose="02020603050405020304" pitchFamily="18" charset="0"/>
                <a:cs typeface="Times New Roman" panose="02020603050405020304" pitchFamily="18" charset="0"/>
              </a:rPr>
              <a:t>GeoTASO</a:t>
            </a:r>
            <a:r>
              <a:rPr lang="en-US" sz="2200" b="1" dirty="0" smtClean="0">
                <a:latin typeface="Times New Roman" panose="02020603050405020304" pitchFamily="18" charset="0"/>
                <a:cs typeface="Times New Roman" panose="02020603050405020304" pitchFamily="18" charset="0"/>
              </a:rPr>
              <a:t> Coastal Survey Flight </a:t>
            </a:r>
          </a:p>
          <a:p>
            <a:r>
              <a:rPr lang="en-US" sz="2200" b="1" dirty="0" smtClean="0">
                <a:latin typeface="Times New Roman" panose="02020603050405020304" pitchFamily="18" charset="0"/>
                <a:cs typeface="Times New Roman" panose="02020603050405020304" pitchFamily="18" charset="0"/>
              </a:rPr>
              <a:t>June 02, 2017</a:t>
            </a:r>
            <a:endParaRPr lang="en-US" sz="2200" b="1" dirty="0">
              <a:latin typeface="Times New Roman" panose="02020603050405020304" pitchFamily="18" charset="0"/>
              <a:cs typeface="Times New Roman" panose="02020603050405020304" pitchFamily="18" charset="0"/>
            </a:endParaRPr>
          </a:p>
        </p:txBody>
      </p:sp>
      <p:pic>
        <p:nvPicPr>
          <p:cNvPr id="1028" name="Picture 4" descr="H:\Documents\Attachments\FY2018\jun_04\NAM-CMAQ_vs_GeoTASO_LMOS.june.02.clearsk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74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eans\users$\bpierce\Data\Documents\Attachments\FY2018\mar_22\NAM-CMAQ_20170602_R0_ozone_conley_mission.final.3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52400"/>
            <a:ext cx="35814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48110" y="3745468"/>
            <a:ext cx="3025187"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Max NAM-CMAQ O3 </a:t>
            </a:r>
            <a:r>
              <a:rPr lang="en-US" sz="1600" b="1" dirty="0">
                <a:latin typeface="Times New Roman" panose="02020603050405020304" pitchFamily="18" charset="0"/>
                <a:cs typeface="Times New Roman" panose="02020603050405020304" pitchFamily="18" charset="0"/>
              </a:rPr>
              <a:t>&lt;</a:t>
            </a:r>
            <a:r>
              <a:rPr lang="en-US" sz="1600" b="1" dirty="0" smtClean="0">
                <a:latin typeface="Times New Roman" panose="02020603050405020304" pitchFamily="18" charset="0"/>
                <a:cs typeface="Times New Roman" panose="02020603050405020304" pitchFamily="18" charset="0"/>
              </a:rPr>
              <a:t> 80ppbv</a:t>
            </a:r>
          </a:p>
        </p:txBody>
      </p:sp>
      <p:pic>
        <p:nvPicPr>
          <p:cNvPr id="1029" name="Picture 5" descr="\\beans\users$\bpierce\Data\Documents\Attachments\FY2018\mar_22\OBS_20170602_R0_ozone_conley_mission.final.3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35814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8600" y="3745468"/>
            <a:ext cx="2431820"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Max Observed O3 &gt; 110ppbv</a:t>
            </a:r>
          </a:p>
        </p:txBody>
      </p:sp>
      <p:sp>
        <p:nvSpPr>
          <p:cNvPr id="17" name="Oval 16"/>
          <p:cNvSpPr/>
          <p:nvPr/>
        </p:nvSpPr>
        <p:spPr>
          <a:xfrm>
            <a:off x="4719964" y="2514600"/>
            <a:ext cx="1214764" cy="228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beans\users$\bpierce\Data\Documents\Attachments\FY2018\apr_16\SSEC_Seminar\NAM-CMAQ_control_vs_SA_LMOS.Final.ozone.wind.rose.20170602_R0.V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4210704"/>
            <a:ext cx="4419600" cy="264938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1371600" y="2476500"/>
            <a:ext cx="1214764" cy="228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90532" y="0"/>
            <a:ext cx="3281668"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Coastal Ozone Exceedance Day</a:t>
            </a:r>
            <a:endParaRPr lang="en-US" b="1" u="sng"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cstate="print"/>
          <a:stretch>
            <a:fillRect/>
          </a:stretch>
        </p:blipFill>
        <p:spPr>
          <a:xfrm>
            <a:off x="6629401" y="3972379"/>
            <a:ext cx="2514600" cy="2866156"/>
          </a:xfrm>
          <a:prstGeom prst="rect">
            <a:avLst/>
          </a:prstGeom>
        </p:spPr>
      </p:pic>
      <p:sp>
        <p:nvSpPr>
          <p:cNvPr id="14" name="TextBox 13"/>
          <p:cNvSpPr txBox="1"/>
          <p:nvPr/>
        </p:nvSpPr>
        <p:spPr>
          <a:xfrm>
            <a:off x="6697317" y="914400"/>
            <a:ext cx="2294283"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NWS NAM-CMAQ significantly underestimates ozone concentrations within the marine boundary layer</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496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Aura Ozone Monitoring Instrument (OMI) </a:t>
            </a:r>
            <a:r>
              <a:rPr lang="en-US" sz="2800" b="1" dirty="0">
                <a:latin typeface="Times New Roman" panose="02020603050405020304" pitchFamily="18" charset="0"/>
                <a:cs typeface="Times New Roman" panose="02020603050405020304" pitchFamily="18" charset="0"/>
              </a:rPr>
              <a:t>Tropospheric NO2 column Data </a:t>
            </a:r>
            <a:r>
              <a:rPr lang="en-US" sz="2800" b="1" dirty="0" smtClean="0">
                <a:latin typeface="Times New Roman" panose="02020603050405020304" pitchFamily="18" charset="0"/>
                <a:cs typeface="Times New Roman" panose="02020603050405020304" pitchFamily="18" charset="0"/>
              </a:rPr>
              <a:t>Assimilation</a:t>
            </a:r>
          </a:p>
        </p:txBody>
      </p:sp>
      <p:sp>
        <p:nvSpPr>
          <p:cNvPr id="13" name="Rectangle 12"/>
          <p:cNvSpPr/>
          <p:nvPr/>
        </p:nvSpPr>
        <p:spPr>
          <a:xfrm>
            <a:off x="0" y="6396336"/>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Lamsal</a:t>
            </a:r>
            <a:r>
              <a:rPr lang="en-US" sz="1200" b="1" dirty="0">
                <a:latin typeface="Times New Roman" panose="02020603050405020304" pitchFamily="18" charset="0"/>
                <a:cs typeface="Times New Roman" panose="02020603050405020304" pitchFamily="18" charset="0"/>
              </a:rPr>
              <a:t>, L. N., </a:t>
            </a:r>
            <a:r>
              <a:rPr lang="en-US" sz="1200" b="1" dirty="0" smtClean="0">
                <a:latin typeface="Times New Roman" panose="02020603050405020304" pitchFamily="18" charset="0"/>
                <a:cs typeface="Times New Roman" panose="02020603050405020304" pitchFamily="18" charset="0"/>
              </a:rPr>
              <a:t>et al. (2011</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Application of </a:t>
            </a:r>
            <a:r>
              <a:rPr lang="en-US" sz="1200" b="1" dirty="0">
                <a:latin typeface="Times New Roman" panose="02020603050405020304" pitchFamily="18" charset="0"/>
                <a:cs typeface="Times New Roman" panose="02020603050405020304" pitchFamily="18" charset="0"/>
              </a:rPr>
              <a:t>satellite observations for timely updates to global </a:t>
            </a:r>
            <a:r>
              <a:rPr lang="en-US" sz="1200" b="1" dirty="0" smtClean="0">
                <a:latin typeface="Times New Roman" panose="02020603050405020304" pitchFamily="18" charset="0"/>
                <a:cs typeface="Times New Roman" panose="02020603050405020304" pitchFamily="18" charset="0"/>
              </a:rPr>
              <a:t>anthropogenic </a:t>
            </a:r>
            <a:r>
              <a:rPr lang="fr-FR" sz="1200" b="1" dirty="0" err="1" smtClean="0">
                <a:latin typeface="Times New Roman" panose="02020603050405020304" pitchFamily="18" charset="0"/>
                <a:cs typeface="Times New Roman" panose="02020603050405020304" pitchFamily="18" charset="0"/>
              </a:rPr>
              <a:t>NOx</a:t>
            </a:r>
            <a:r>
              <a:rPr lang="fr-FR" sz="1200" b="1" dirty="0" smtClean="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emission</a:t>
            </a:r>
            <a:r>
              <a:rPr lang="fr-FR" sz="1200" b="1" dirty="0">
                <a:latin typeface="Times New Roman" panose="02020603050405020304" pitchFamily="18" charset="0"/>
                <a:cs typeface="Times New Roman" panose="02020603050405020304" pitchFamily="18" charset="0"/>
              </a:rPr>
              <a:t> inventories, </a:t>
            </a:r>
            <a:r>
              <a:rPr lang="fr-FR" sz="1200" b="1" dirty="0" err="1">
                <a:latin typeface="Times New Roman" panose="02020603050405020304" pitchFamily="18" charset="0"/>
                <a:cs typeface="Times New Roman" panose="02020603050405020304" pitchFamily="18" charset="0"/>
              </a:rPr>
              <a:t>Geophys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Res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Lett</a:t>
            </a:r>
            <a:r>
              <a:rPr lang="fr-FR" sz="1200" b="1" dirty="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38, </a:t>
            </a:r>
            <a:r>
              <a:rPr lang="en-US" sz="1200" b="1" dirty="0" smtClean="0">
                <a:latin typeface="Times New Roman" panose="02020603050405020304" pitchFamily="18" charset="0"/>
                <a:cs typeface="Times New Roman" panose="02020603050405020304" pitchFamily="18" charset="0"/>
              </a:rPr>
              <a:t>L05810</a:t>
            </a:r>
            <a:r>
              <a:rPr lang="en-US" sz="1200" b="1" dirty="0">
                <a:latin typeface="Times New Roman" panose="02020603050405020304" pitchFamily="18" charset="0"/>
                <a:cs typeface="Times New Roman" panose="02020603050405020304" pitchFamily="18" charset="0"/>
              </a:rPr>
              <a:t>, doi:10.1029/2010GL046476.</a:t>
            </a:r>
          </a:p>
        </p:txBody>
      </p:sp>
      <p:sp>
        <p:nvSpPr>
          <p:cNvPr id="2" name="TextBox 1"/>
          <p:cNvSpPr txBox="1"/>
          <p:nvPr/>
        </p:nvSpPr>
        <p:spPr>
          <a:xfrm>
            <a:off x="5334000" y="3352800"/>
            <a:ext cx="3733800"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NOx emissions adjustments (</a:t>
            </a:r>
            <a:r>
              <a:rPr lang="en-US" b="1" dirty="0" smtClean="0">
                <a:latin typeface="Symbol" panose="05050102010706020507" pitchFamily="18" charset="2"/>
                <a:cs typeface="Times New Roman" panose="02020603050405020304" pitchFamily="18" charset="0"/>
              </a:rPr>
              <a:t>D</a:t>
            </a:r>
            <a:r>
              <a:rPr lang="en-US" b="1" dirty="0" smtClean="0">
                <a:latin typeface="Times New Roman" panose="02020603050405020304" pitchFamily="18" charset="0"/>
                <a:cs typeface="Times New Roman" panose="02020603050405020304" pitchFamily="18" charset="0"/>
              </a:rPr>
              <a:t>E) are constrained using OMI tropospheric NO2 column analysis increments (</a:t>
            </a:r>
            <a:r>
              <a:rPr lang="en-US" b="1" dirty="0" smtClean="0">
                <a:latin typeface="Symbol" panose="05050102010706020507" pitchFamily="18" charset="2"/>
                <a:cs typeface="Times New Roman" panose="02020603050405020304" pitchFamily="18" charset="0"/>
              </a:rPr>
              <a:t>DW</a:t>
            </a:r>
            <a:r>
              <a:rPr lang="en-US" b="1" dirty="0" smtClean="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b="1" dirty="0">
                <a:latin typeface="Symbol" panose="05050102010706020507" pitchFamily="18" charset="2"/>
                <a:cs typeface="Times New Roman" panose="02020603050405020304" pitchFamily="18" charset="0"/>
              </a:rPr>
              <a:t>b</a:t>
            </a:r>
            <a:r>
              <a:rPr lang="en-US" b="1" dirty="0" smtClean="0">
                <a:latin typeface="Times New Roman" panose="02020603050405020304" pitchFamily="18" charset="0"/>
                <a:cs typeface="Times New Roman" panose="02020603050405020304" pitchFamily="18" charset="0"/>
              </a:rPr>
              <a:t> accounts for the sensitivity of the NO2 column to changes in NOx emissions </a:t>
            </a:r>
            <a:r>
              <a:rPr lang="da-DK" b="1" dirty="0">
                <a:latin typeface="Times New Roman" panose="02020603050405020304" pitchFamily="18" charset="0"/>
                <a:cs typeface="Times New Roman" panose="02020603050405020304" pitchFamily="18" charset="0"/>
              </a:rPr>
              <a:t>following Lamsal et al 2011. </a:t>
            </a:r>
            <a:endParaRPr lang="en-US" b="1" dirty="0">
              <a:latin typeface="Times New Roman" panose="02020603050405020304" pitchFamily="18" charset="0"/>
              <a:cs typeface="Times New Roman" panose="02020603050405020304" pitchFamily="18" charset="0"/>
            </a:endParaRPr>
          </a:p>
        </p:txBody>
      </p:sp>
      <p:sp>
        <p:nvSpPr>
          <p:cNvPr id="15" name="Rectangle 14"/>
          <p:cNvSpPr/>
          <p:nvPr/>
        </p:nvSpPr>
        <p:spPr>
          <a:xfrm>
            <a:off x="381000" y="1295400"/>
            <a:ext cx="4419600" cy="307777"/>
          </a:xfrm>
          <a:prstGeom prst="rect">
            <a:avLst/>
          </a:prstGeom>
          <a:solidFill>
            <a:schemeClr val="bg1"/>
          </a:solidFill>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OMI </a:t>
            </a:r>
            <a:r>
              <a:rPr lang="en-US" sz="1400" b="1" dirty="0">
                <a:latin typeface="Times New Roman" panose="02020603050405020304" pitchFamily="18" charset="0"/>
                <a:cs typeface="Times New Roman" panose="02020603050405020304" pitchFamily="18" charset="0"/>
              </a:rPr>
              <a:t>Tropospheric NO2 </a:t>
            </a:r>
            <a:r>
              <a:rPr lang="en-US" sz="1400" b="1" dirty="0" smtClean="0">
                <a:latin typeface="Times New Roman" panose="02020603050405020304" pitchFamily="18" charset="0"/>
                <a:cs typeface="Times New Roman" panose="02020603050405020304" pitchFamily="18" charset="0"/>
              </a:rPr>
              <a:t>column during June 2017</a:t>
            </a:r>
          </a:p>
        </p:txBody>
      </p:sp>
      <p:pic>
        <p:nvPicPr>
          <p:cNvPr id="1026" name="Picture 2" descr="H:\Documents\Attachments\FY2018\jun_04\OMI_trno2_color_bar_06_20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5715000"/>
            <a:ext cx="3429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H:\Documents\Attachments\FY2018\jun_04\OMI_trno2_06_2017.zoo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401"/>
          <a:stretch/>
        </p:blipFill>
        <p:spPr bwMode="auto">
          <a:xfrm>
            <a:off x="1" y="1524000"/>
            <a:ext cx="5029199" cy="455641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08176" y="1555530"/>
            <a:ext cx="4038600" cy="403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eans\users$\bpierce\Data\Documents\Attachments\FY2018\aug_02\equ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740" y="1449288"/>
            <a:ext cx="2843213" cy="131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56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Aura Ozone Monitoring Instrument (OMI) </a:t>
            </a:r>
            <a:r>
              <a:rPr lang="en-US" sz="2800" b="1" dirty="0">
                <a:latin typeface="Times New Roman" panose="02020603050405020304" pitchFamily="18" charset="0"/>
                <a:cs typeface="Times New Roman" panose="02020603050405020304" pitchFamily="18" charset="0"/>
              </a:rPr>
              <a:t>Tropospheric NO2 column Data </a:t>
            </a:r>
            <a:r>
              <a:rPr lang="en-US" sz="2800" b="1" dirty="0" smtClean="0">
                <a:latin typeface="Times New Roman" panose="02020603050405020304" pitchFamily="18" charset="0"/>
                <a:cs typeface="Times New Roman" panose="02020603050405020304" pitchFamily="18" charset="0"/>
              </a:rPr>
              <a:t>Assimilation</a:t>
            </a:r>
          </a:p>
        </p:txBody>
      </p:sp>
      <p:sp>
        <p:nvSpPr>
          <p:cNvPr id="13" name="Rectangle 12"/>
          <p:cNvSpPr/>
          <p:nvPr/>
        </p:nvSpPr>
        <p:spPr>
          <a:xfrm>
            <a:off x="0" y="6396336"/>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Lamsal</a:t>
            </a:r>
            <a:r>
              <a:rPr lang="en-US" sz="1200" b="1" dirty="0">
                <a:latin typeface="Times New Roman" panose="02020603050405020304" pitchFamily="18" charset="0"/>
                <a:cs typeface="Times New Roman" panose="02020603050405020304" pitchFamily="18" charset="0"/>
              </a:rPr>
              <a:t>, L. N., </a:t>
            </a:r>
            <a:r>
              <a:rPr lang="en-US" sz="1200" b="1" dirty="0" smtClean="0">
                <a:latin typeface="Times New Roman" panose="02020603050405020304" pitchFamily="18" charset="0"/>
                <a:cs typeface="Times New Roman" panose="02020603050405020304" pitchFamily="18" charset="0"/>
              </a:rPr>
              <a:t>et al. (2011</a:t>
            </a:r>
            <a:r>
              <a:rPr lang="en-US"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Application of </a:t>
            </a:r>
            <a:r>
              <a:rPr lang="en-US" sz="1200" b="1" dirty="0">
                <a:latin typeface="Times New Roman" panose="02020603050405020304" pitchFamily="18" charset="0"/>
                <a:cs typeface="Times New Roman" panose="02020603050405020304" pitchFamily="18" charset="0"/>
              </a:rPr>
              <a:t>satellite observations for timely updates to global </a:t>
            </a:r>
            <a:r>
              <a:rPr lang="en-US" sz="1200" b="1" dirty="0" smtClean="0">
                <a:latin typeface="Times New Roman" panose="02020603050405020304" pitchFamily="18" charset="0"/>
                <a:cs typeface="Times New Roman" panose="02020603050405020304" pitchFamily="18" charset="0"/>
              </a:rPr>
              <a:t>anthropogenic </a:t>
            </a:r>
            <a:r>
              <a:rPr lang="fr-FR" sz="1200" b="1" dirty="0" err="1" smtClean="0">
                <a:latin typeface="Times New Roman" panose="02020603050405020304" pitchFamily="18" charset="0"/>
                <a:cs typeface="Times New Roman" panose="02020603050405020304" pitchFamily="18" charset="0"/>
              </a:rPr>
              <a:t>NOx</a:t>
            </a:r>
            <a:r>
              <a:rPr lang="fr-FR" sz="1200" b="1" dirty="0" smtClean="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emission</a:t>
            </a:r>
            <a:r>
              <a:rPr lang="fr-FR" sz="1200" b="1" dirty="0">
                <a:latin typeface="Times New Roman" panose="02020603050405020304" pitchFamily="18" charset="0"/>
                <a:cs typeface="Times New Roman" panose="02020603050405020304" pitchFamily="18" charset="0"/>
              </a:rPr>
              <a:t> inventories, </a:t>
            </a:r>
            <a:r>
              <a:rPr lang="fr-FR" sz="1200" b="1" dirty="0" err="1">
                <a:latin typeface="Times New Roman" panose="02020603050405020304" pitchFamily="18" charset="0"/>
                <a:cs typeface="Times New Roman" panose="02020603050405020304" pitchFamily="18" charset="0"/>
              </a:rPr>
              <a:t>Geophys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Res</a:t>
            </a:r>
            <a:r>
              <a:rPr lang="fr-FR" sz="1200" b="1" dirty="0">
                <a:latin typeface="Times New Roman" panose="02020603050405020304" pitchFamily="18" charset="0"/>
                <a:cs typeface="Times New Roman" panose="02020603050405020304" pitchFamily="18" charset="0"/>
              </a:rPr>
              <a:t>. </a:t>
            </a:r>
            <a:r>
              <a:rPr lang="fr-FR" sz="1200" b="1" dirty="0" err="1">
                <a:latin typeface="Times New Roman" panose="02020603050405020304" pitchFamily="18" charset="0"/>
                <a:cs typeface="Times New Roman" panose="02020603050405020304" pitchFamily="18" charset="0"/>
              </a:rPr>
              <a:t>Lett</a:t>
            </a:r>
            <a:r>
              <a:rPr lang="fr-FR" sz="1200" b="1" dirty="0">
                <a:latin typeface="Times New Roman" panose="02020603050405020304" pitchFamily="18" charset="0"/>
                <a:cs typeface="Times New Roman" panose="02020603050405020304" pitchFamily="18" charset="0"/>
              </a:rPr>
              <a:t>., </a:t>
            </a:r>
            <a:r>
              <a:rPr lang="fr-FR" sz="1200" b="1" dirty="0" smtClean="0">
                <a:latin typeface="Times New Roman" panose="02020603050405020304" pitchFamily="18" charset="0"/>
                <a:cs typeface="Times New Roman" panose="02020603050405020304" pitchFamily="18" charset="0"/>
              </a:rPr>
              <a:t>38, </a:t>
            </a:r>
            <a:r>
              <a:rPr lang="en-US" sz="1200" b="1" dirty="0" smtClean="0">
                <a:latin typeface="Times New Roman" panose="02020603050405020304" pitchFamily="18" charset="0"/>
                <a:cs typeface="Times New Roman" panose="02020603050405020304" pitchFamily="18" charset="0"/>
              </a:rPr>
              <a:t>L05810</a:t>
            </a:r>
            <a:r>
              <a:rPr lang="en-US" sz="1200" b="1" dirty="0">
                <a:latin typeface="Times New Roman" panose="02020603050405020304" pitchFamily="18" charset="0"/>
                <a:cs typeface="Times New Roman" panose="02020603050405020304" pitchFamily="18" charset="0"/>
              </a:rPr>
              <a:t>, doi:10.1029/2010GL046476.</a:t>
            </a:r>
          </a:p>
        </p:txBody>
      </p:sp>
      <p:sp>
        <p:nvSpPr>
          <p:cNvPr id="2" name="TextBox 1"/>
          <p:cNvSpPr txBox="1"/>
          <p:nvPr/>
        </p:nvSpPr>
        <p:spPr>
          <a:xfrm>
            <a:off x="5334000" y="3352800"/>
            <a:ext cx="3733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Assimilation of OMI NO2 results in small (~4%) reductions in NOx emissions over Chicago</a:t>
            </a:r>
            <a:endParaRPr lang="en-US" b="1" dirty="0">
              <a:latin typeface="Times New Roman" panose="02020603050405020304" pitchFamily="18" charset="0"/>
              <a:cs typeface="Times New Roman" panose="02020603050405020304" pitchFamily="18" charset="0"/>
            </a:endParaRPr>
          </a:p>
        </p:txBody>
      </p:sp>
      <p:sp>
        <p:nvSpPr>
          <p:cNvPr id="15" name="Rectangle 14"/>
          <p:cNvSpPr/>
          <p:nvPr/>
        </p:nvSpPr>
        <p:spPr>
          <a:xfrm>
            <a:off x="279048" y="1619118"/>
            <a:ext cx="4419600" cy="307777"/>
          </a:xfrm>
          <a:prstGeom prst="rect">
            <a:avLst/>
          </a:prstGeom>
          <a:solidFill>
            <a:schemeClr val="bg1"/>
          </a:solidFill>
        </p:spPr>
        <p:txBody>
          <a:bodyPr wrap="square">
            <a:spAutoFit/>
          </a:bodyPr>
          <a:lstStyle/>
          <a:p>
            <a:pPr algn="ctr"/>
            <a:r>
              <a:rPr lang="en-US" sz="1400" b="1" dirty="0" smtClean="0">
                <a:latin typeface="Times New Roman" panose="02020603050405020304" pitchFamily="18" charset="0"/>
                <a:cs typeface="Times New Roman" panose="02020603050405020304" pitchFamily="18" charset="0"/>
              </a:rPr>
              <a:t>OMI </a:t>
            </a:r>
            <a:r>
              <a:rPr lang="en-US" sz="1400" b="1" dirty="0">
                <a:latin typeface="Times New Roman" panose="02020603050405020304" pitchFamily="18" charset="0"/>
                <a:cs typeface="Times New Roman" panose="02020603050405020304" pitchFamily="18" charset="0"/>
              </a:rPr>
              <a:t>Tropospheric NO2 </a:t>
            </a:r>
            <a:r>
              <a:rPr lang="en-US" sz="1400" b="1" dirty="0" smtClean="0">
                <a:latin typeface="Times New Roman" panose="02020603050405020304" pitchFamily="18" charset="0"/>
                <a:cs typeface="Times New Roman" panose="02020603050405020304" pitchFamily="18" charset="0"/>
              </a:rPr>
              <a:t>column during LMOS 2017</a:t>
            </a:r>
          </a:p>
        </p:txBody>
      </p:sp>
      <p:pic>
        <p:nvPicPr>
          <p:cNvPr id="11" name="Picture 3" descr="\\beans\users$\bpierce\Data\Documents\Attachments\FY2018\apr_16\SSEC_Seminar\NAM-CMAQ.GSI.Analysis.Increment.emiss.fire.zoom.pn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8176" y="1555530"/>
            <a:ext cx="4038600" cy="403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eans\users$\bpierce\Data\Documents\Attachments\FY2018\aug_02\equ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47800"/>
            <a:ext cx="2843213" cy="131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381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beans\users$\bpierce\Data\Documents\Attachments\FY2018\apr_19\SSEC_Seminar\Material\NAM-CMAQ_gsi.adjusted.no2-Control_20170602_23Z.sfc.o3.12km.zo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 y="3421841"/>
            <a:ext cx="4572000" cy="343615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beans\users$\bpierce\Data\Documents\Attachments\FY2018\apr_19\SSEC_Seminar\Material\AIRNOW.NAM-CMAQ_Control_20170602_23Z.sfc.o3.12km.LM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2" y="0"/>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68738" y="5486400"/>
            <a:ext cx="4572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b="1" dirty="0" smtClean="0">
                <a:latin typeface="Times New Roman" panose="02020603050405020304" pitchFamily="18" charset="0"/>
                <a:cs typeface="Times New Roman" panose="02020603050405020304" pitchFamily="18" charset="0"/>
              </a:rPr>
              <a:t>Reductions in NOx emissions on high ozone day leads to slight (~1ppbv) increases in surface ozone</a:t>
            </a:r>
          </a:p>
        </p:txBody>
      </p:sp>
      <p:sp>
        <p:nvSpPr>
          <p:cNvPr id="6" name="Rectangle 5"/>
          <p:cNvSpPr/>
          <p:nvPr/>
        </p:nvSpPr>
        <p:spPr>
          <a:xfrm>
            <a:off x="1905000" y="1524000"/>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4958219"/>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beans\users$\bpierce\Data\Documents\Attachments\FY2018\mar_22\OBS_20170602_R0_ozone_conley_mission.final.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6248400" y="2971800"/>
            <a:ext cx="1676400" cy="381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18067" y="4749395"/>
            <a:ext cx="307334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 Observed O3 &gt; 110ppbv</a:t>
            </a:r>
          </a:p>
        </p:txBody>
      </p:sp>
    </p:spTree>
    <p:extLst>
      <p:ext uri="{BB962C8B-B14F-4D97-AF65-F5344CB8AC3E}">
        <p14:creationId xmlns:p14="http://schemas.microsoft.com/office/powerpoint/2010/main" val="2545686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24400"/>
            <a:ext cx="3319592" cy="212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beans\users$\bpierce\Data\Documents\Attachments\FY2018\aug_01\MODIS_LAI_May_01_2017.mapped.to.wrf.d02.new.gri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54859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ans\users$\bpierce\Data\Documents\Attachments\FY2018\aug_01\MODIS_LAI_June_02_2017.mapped.to.wrf.d02.new.gri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2332" y="2133600"/>
            <a:ext cx="354859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beans\users$\bpierce\Data\Documents\Attachments\FY2018\aug_01\MODIS_LAI_July_04_2017.mapped.to.wrf.d02.new.gri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5408" y="4191000"/>
            <a:ext cx="3548592"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55990" y="31072"/>
            <a:ext cx="5588010" cy="1908215"/>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Biogenic VOC Sensitivity Studies</a:t>
            </a:r>
          </a:p>
          <a:p>
            <a:pPr algn="ctr"/>
            <a:endParaRPr lang="en-US" dirty="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NAM-CMAQ 2x Biogenic emission Experiment</a:t>
            </a:r>
          </a:p>
          <a:p>
            <a:pPr algn="ctr"/>
            <a:r>
              <a:rPr lang="en-US" sz="2400" dirty="0" smtClean="0">
                <a:latin typeface="Times New Roman" panose="02020603050405020304" pitchFamily="18" charset="0"/>
                <a:cs typeface="Times New Roman" panose="02020603050405020304" pitchFamily="18" charset="0"/>
              </a:rPr>
              <a:t>May 22 – June 13, 2018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4439"/>
            <a:ext cx="2373342" cy="307777"/>
          </a:xfrm>
          <a:prstGeom prst="rect">
            <a:avLst/>
          </a:prstGeom>
          <a:solidFill>
            <a:schemeClr val="tx1"/>
          </a:solidFill>
        </p:spPr>
        <p:txBody>
          <a:bodyPr wrap="none" rtlCol="0">
            <a:spAutoFit/>
          </a:bodyPr>
          <a:lstStyle/>
          <a:p>
            <a:r>
              <a:rPr lang="en-US" sz="1400" b="1" dirty="0" smtClean="0">
                <a:solidFill>
                  <a:schemeClr val="bg1"/>
                </a:solidFill>
              </a:rPr>
              <a:t>Leaf Area Index May 01, 2017</a:t>
            </a:r>
            <a:endParaRPr lang="en-US" sz="1400" b="1" dirty="0">
              <a:solidFill>
                <a:schemeClr val="bg1"/>
              </a:solidFill>
            </a:endParaRPr>
          </a:p>
        </p:txBody>
      </p:sp>
      <p:sp>
        <p:nvSpPr>
          <p:cNvPr id="11" name="TextBox 10"/>
          <p:cNvSpPr txBox="1"/>
          <p:nvPr/>
        </p:nvSpPr>
        <p:spPr>
          <a:xfrm>
            <a:off x="3995656" y="2133600"/>
            <a:ext cx="2387833" cy="307777"/>
          </a:xfrm>
          <a:prstGeom prst="rect">
            <a:avLst/>
          </a:prstGeom>
          <a:solidFill>
            <a:schemeClr val="tx1"/>
          </a:solidFill>
        </p:spPr>
        <p:txBody>
          <a:bodyPr wrap="none" rtlCol="0">
            <a:spAutoFit/>
          </a:bodyPr>
          <a:lstStyle/>
          <a:p>
            <a:r>
              <a:rPr lang="en-US" sz="1400" b="1" dirty="0" smtClean="0">
                <a:solidFill>
                  <a:schemeClr val="bg1"/>
                </a:solidFill>
              </a:rPr>
              <a:t>Leaf Area Index June 02, 2017</a:t>
            </a:r>
            <a:endParaRPr lang="en-US" sz="1400" b="1" dirty="0">
              <a:solidFill>
                <a:schemeClr val="bg1"/>
              </a:solidFill>
            </a:endParaRPr>
          </a:p>
        </p:txBody>
      </p:sp>
      <p:sp>
        <p:nvSpPr>
          <p:cNvPr id="12" name="TextBox 11"/>
          <p:cNvSpPr txBox="1"/>
          <p:nvPr/>
        </p:nvSpPr>
        <p:spPr>
          <a:xfrm>
            <a:off x="6756167" y="4188023"/>
            <a:ext cx="2331729" cy="307777"/>
          </a:xfrm>
          <a:prstGeom prst="rect">
            <a:avLst/>
          </a:prstGeom>
          <a:solidFill>
            <a:schemeClr val="tx1"/>
          </a:solidFill>
        </p:spPr>
        <p:txBody>
          <a:bodyPr wrap="none" rtlCol="0">
            <a:spAutoFit/>
          </a:bodyPr>
          <a:lstStyle/>
          <a:p>
            <a:r>
              <a:rPr lang="en-US" sz="1400" b="1" dirty="0" smtClean="0">
                <a:solidFill>
                  <a:schemeClr val="bg1"/>
                </a:solidFill>
              </a:rPr>
              <a:t>Leaf Area Index July 04, 2017</a:t>
            </a:r>
            <a:endParaRPr lang="en-US" sz="1400" b="1" dirty="0">
              <a:solidFill>
                <a:schemeClr val="bg1"/>
              </a:solidFill>
            </a:endParaRPr>
          </a:p>
        </p:txBody>
      </p:sp>
      <p:sp>
        <p:nvSpPr>
          <p:cNvPr id="5" name="TextBox 4"/>
          <p:cNvSpPr txBox="1"/>
          <p:nvPr/>
        </p:nvSpPr>
        <p:spPr>
          <a:xfrm>
            <a:off x="6719591" y="2743200"/>
            <a:ext cx="20574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Isoprene (biogenic VOC) emissions increase with leaf area (leaf out) </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90559" y="2866935"/>
            <a:ext cx="20574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Increased biogenic VOCs can enhance ozone production in urban plumes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094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Attachments\FY2018\jul_13\NAM-CMAQ_control_vs_EPA_Trailer_HCH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1143000"/>
            <a:ext cx="3443507" cy="646331"/>
          </a:xfrm>
          <a:prstGeom prst="rect">
            <a:avLst/>
          </a:prstGeom>
          <a:noFill/>
        </p:spPr>
        <p:txBody>
          <a:bodyPr wrap="none" rtlCol="0">
            <a:spAutoFit/>
          </a:bodyPr>
          <a:lstStyle/>
          <a:p>
            <a:r>
              <a:rPr lang="en-US" b="1" dirty="0" smtClean="0">
                <a:solidFill>
                  <a:srgbClr val="FF0000"/>
                </a:solidFill>
              </a:rPr>
              <a:t>NAM-CMAQ HCHO</a:t>
            </a:r>
          </a:p>
          <a:p>
            <a:r>
              <a:rPr lang="en-US" b="1" dirty="0" smtClean="0"/>
              <a:t>EPA Trailer HCHO (Sheboygan, WI)</a:t>
            </a:r>
            <a:endParaRPr lang="en-US" b="1" dirty="0"/>
          </a:p>
        </p:txBody>
      </p:sp>
      <p:sp>
        <p:nvSpPr>
          <p:cNvPr id="4" name="Rectangle 3"/>
          <p:cNvSpPr/>
          <p:nvPr/>
        </p:nvSpPr>
        <p:spPr>
          <a:xfrm>
            <a:off x="1295400" y="2209800"/>
            <a:ext cx="2209800" cy="304800"/>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771580"/>
            <a:ext cx="2125838" cy="369332"/>
          </a:xfrm>
          <a:prstGeom prst="rect">
            <a:avLst/>
          </a:prstGeom>
          <a:noFill/>
        </p:spPr>
        <p:txBody>
          <a:bodyPr wrap="none" rtlCol="0">
            <a:spAutoFit/>
          </a:bodyPr>
          <a:lstStyle/>
          <a:p>
            <a:r>
              <a:rPr lang="en-US" b="1" dirty="0" smtClean="0"/>
              <a:t>NAM-CMAQ Control</a:t>
            </a:r>
            <a:endParaRPr lang="en-US" b="1" dirty="0"/>
          </a:p>
        </p:txBody>
      </p:sp>
      <p:sp>
        <p:nvSpPr>
          <p:cNvPr id="6" name="TextBox 5"/>
          <p:cNvSpPr txBox="1"/>
          <p:nvPr/>
        </p:nvSpPr>
        <p:spPr>
          <a:xfrm>
            <a:off x="-3672" y="6499685"/>
            <a:ext cx="4818499" cy="369332"/>
          </a:xfrm>
          <a:prstGeom prst="rect">
            <a:avLst/>
          </a:prstGeom>
          <a:no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HCHO provided by Jim </a:t>
            </a:r>
            <a:r>
              <a:rPr lang="en-US" b="1" dirty="0" err="1" smtClean="0">
                <a:latin typeface="Times New Roman" panose="02020603050405020304" pitchFamily="18" charset="0"/>
                <a:cs typeface="Times New Roman" panose="02020603050405020304" pitchFamily="18" charset="0"/>
              </a:rPr>
              <a:t>Szykman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4314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ns\users$\bpierce\Data\Documents\Attachments\FY2018\jul_13\NAM-CMAQ_gsi.adjusted.no2.BEMIS_2X_vs_EPA_Trailer_HCH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771580"/>
            <a:ext cx="4265398" cy="369332"/>
          </a:xfrm>
          <a:prstGeom prst="rect">
            <a:avLst/>
          </a:prstGeom>
          <a:noFill/>
        </p:spPr>
        <p:txBody>
          <a:bodyPr wrap="none" rtlCol="0">
            <a:spAutoFit/>
          </a:bodyPr>
          <a:lstStyle/>
          <a:p>
            <a:r>
              <a:rPr lang="en-US" b="1" dirty="0" smtClean="0"/>
              <a:t>NAM-CMAQ OMI/NO2 + 2X Biogenic VOC</a:t>
            </a:r>
            <a:endParaRPr lang="en-US" b="1" dirty="0"/>
          </a:p>
        </p:txBody>
      </p:sp>
      <p:sp>
        <p:nvSpPr>
          <p:cNvPr id="5" name="TextBox 4"/>
          <p:cNvSpPr txBox="1"/>
          <p:nvPr/>
        </p:nvSpPr>
        <p:spPr>
          <a:xfrm>
            <a:off x="4800600" y="1143000"/>
            <a:ext cx="3443507" cy="646331"/>
          </a:xfrm>
          <a:prstGeom prst="rect">
            <a:avLst/>
          </a:prstGeom>
          <a:noFill/>
        </p:spPr>
        <p:txBody>
          <a:bodyPr wrap="none" rtlCol="0">
            <a:spAutoFit/>
          </a:bodyPr>
          <a:lstStyle/>
          <a:p>
            <a:r>
              <a:rPr lang="en-US" b="1" dirty="0" smtClean="0">
                <a:solidFill>
                  <a:srgbClr val="FF0000"/>
                </a:solidFill>
              </a:rPr>
              <a:t>NAM-CMAQ HCHO</a:t>
            </a:r>
          </a:p>
          <a:p>
            <a:r>
              <a:rPr lang="en-US" b="1" dirty="0" smtClean="0"/>
              <a:t>EPA Trailer HCHO (Sheboygan, WI)</a:t>
            </a:r>
            <a:endParaRPr lang="en-US" b="1" dirty="0"/>
          </a:p>
        </p:txBody>
      </p:sp>
      <p:sp>
        <p:nvSpPr>
          <p:cNvPr id="6" name="Rectangle 5"/>
          <p:cNvSpPr/>
          <p:nvPr/>
        </p:nvSpPr>
        <p:spPr>
          <a:xfrm>
            <a:off x="1295400" y="2209800"/>
            <a:ext cx="2286000" cy="304800"/>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72" y="6499685"/>
            <a:ext cx="4818499" cy="369332"/>
          </a:xfrm>
          <a:prstGeom prst="rect">
            <a:avLst/>
          </a:prstGeom>
          <a:no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HCHO provided by Jim </a:t>
            </a:r>
            <a:r>
              <a:rPr lang="en-US" b="1" dirty="0" err="1" smtClean="0">
                <a:latin typeface="Times New Roman" panose="02020603050405020304" pitchFamily="18" charset="0"/>
                <a:cs typeface="Times New Roman" panose="02020603050405020304" pitchFamily="18" charset="0"/>
              </a:rPr>
              <a:t>Szykman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236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ns\users$\bpierce\Data\Documents\Great_Lakes_Ozone_Study\Updated_20160421\imag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8050" b="5084"/>
          <a:stretch/>
        </p:blipFill>
        <p:spPr bwMode="auto">
          <a:xfrm>
            <a:off x="1970176" y="3660798"/>
            <a:ext cx="3324400" cy="319720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5" descr="Displaying image00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beans\users$\bpierce\Data\Documents\Great_Lakes_Ozone_Study\Updated_20160421\image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98" y="902504"/>
            <a:ext cx="3697702" cy="222169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eans\users$\bpierce\Data\Documents\Great_Lakes_Ozone_Study\Updated_20160421\image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877953"/>
            <a:ext cx="3738563" cy="2246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273644"/>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NOx= NO+NO2 (nitrogen oxides</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VOC=Volatile Organic Compounds, both are ozone precursors</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0"/>
            <a:ext cx="9166182"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Wisconsin </a:t>
            </a:r>
            <a:r>
              <a:rPr lang="en-US" sz="2800" b="1" dirty="0">
                <a:latin typeface="Times New Roman" panose="02020603050405020304" pitchFamily="18" charset="0"/>
                <a:cs typeface="Times New Roman" panose="02020603050405020304" pitchFamily="18" charset="0"/>
              </a:rPr>
              <a:t>e</a:t>
            </a:r>
            <a:r>
              <a:rPr lang="en-US" sz="2800" b="1" dirty="0" smtClean="0">
                <a:latin typeface="Times New Roman" panose="02020603050405020304" pitchFamily="18" charset="0"/>
                <a:cs typeface="Times New Roman" panose="02020603050405020304" pitchFamily="18" charset="0"/>
              </a:rPr>
              <a:t>missions are declining and ozone is improving</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051" y="5656745"/>
            <a:ext cx="2819400" cy="1200329"/>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Provided by Angie Dickens (WDNR)</a:t>
            </a:r>
          </a:p>
          <a:p>
            <a:r>
              <a:rPr lang="en-US" b="1" dirty="0">
                <a:latin typeface="Times New Roman" panose="02020603050405020304" pitchFamily="18" charset="0"/>
                <a:cs typeface="Times New Roman" panose="02020603050405020304" pitchFamily="18" charset="0"/>
              </a:rPr>
              <a:t>a</a:t>
            </a:r>
            <a:r>
              <a:rPr lang="en-US" b="1" dirty="0" smtClean="0">
                <a:latin typeface="Times New Roman" panose="02020603050405020304" pitchFamily="18" charset="0"/>
                <a:cs typeface="Times New Roman" panose="02020603050405020304" pitchFamily="18" charset="0"/>
              </a:rPr>
              <a:t>nd Donna </a:t>
            </a:r>
            <a:r>
              <a:rPr lang="en-US" b="1" dirty="0" err="1" smtClean="0">
                <a:latin typeface="Times New Roman" panose="02020603050405020304" pitchFamily="18" charset="0"/>
                <a:cs typeface="Times New Roman" panose="02020603050405020304" pitchFamily="18" charset="0"/>
              </a:rPr>
              <a:t>Kenski</a:t>
            </a:r>
            <a:r>
              <a:rPr lang="en-US" b="1" dirty="0" smtClean="0">
                <a:latin typeface="Times New Roman" panose="02020603050405020304" pitchFamily="18" charset="0"/>
                <a:cs typeface="Times New Roman" panose="02020603050405020304" pitchFamily="18" charset="0"/>
              </a:rPr>
              <a:t> (LADCO)</a:t>
            </a:r>
            <a:endParaRPr lang="en-US" b="1" dirty="0">
              <a:latin typeface="Times New Roman" panose="02020603050405020304" pitchFamily="18" charset="0"/>
              <a:cs typeface="Times New Roman" panose="02020603050405020304" pitchFamily="18" charset="0"/>
            </a:endParaRPr>
          </a:p>
        </p:txBody>
      </p:sp>
      <p:pic>
        <p:nvPicPr>
          <p:cNvPr id="9" name="Picture 2" descr="\\beans\users$\bpierce\Data\Documents\Great_Lakes_Ozone_Study\Updated_20160421\imag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583" b="5084"/>
          <a:stretch/>
        </p:blipFill>
        <p:spPr bwMode="auto">
          <a:xfrm>
            <a:off x="5486400" y="3660798"/>
            <a:ext cx="2331215" cy="319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051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Documents\Attachments\FY2018\jun_26\AIRNOW.NAM-CMAQ_2XBIO_OMINO2-Control_20170602_23Z.sfc.o3.12km.LM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7" y="3436159"/>
            <a:ext cx="4572000" cy="34361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Documents\Attachments\FY2018\jun_26\AIRNOW.NAM-CMAQ_2XBIO_OMINO2_20170602_23Z.sfc.o3.12km.LM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361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68738" y="5486400"/>
            <a:ext cx="4572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r>
              <a:rPr lang="en-US" b="1" dirty="0" smtClean="0">
                <a:latin typeface="Times New Roman" panose="02020603050405020304" pitchFamily="18" charset="0"/>
                <a:cs typeface="Times New Roman" panose="02020603050405020304" pitchFamily="18" charset="0"/>
              </a:rPr>
              <a:t>2X Biogenic emissions on high ozone day leads to large (~30ppbv) increases in surface ozone</a:t>
            </a:r>
          </a:p>
        </p:txBody>
      </p:sp>
      <p:sp>
        <p:nvSpPr>
          <p:cNvPr id="6" name="Rectangle 5"/>
          <p:cNvSpPr/>
          <p:nvPr/>
        </p:nvSpPr>
        <p:spPr>
          <a:xfrm>
            <a:off x="1905000" y="1524000"/>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4958219"/>
            <a:ext cx="1447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beans\users$\bpierce\Data\Documents\Attachments\FY2018\mar_22\OBS_20170602_R0_ozone_conley_mission.final.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6248400" y="2971800"/>
            <a:ext cx="1676400" cy="381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18067" y="4749395"/>
            <a:ext cx="3073342"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Max Observed O3 &gt; 110ppbv</a:t>
            </a:r>
          </a:p>
        </p:txBody>
      </p:sp>
    </p:spTree>
    <p:extLst>
      <p:ext uri="{BB962C8B-B14F-4D97-AF65-F5344CB8AC3E}">
        <p14:creationId xmlns:p14="http://schemas.microsoft.com/office/powerpoint/2010/main" val="2248972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295400" y="838200"/>
            <a:ext cx="6705601" cy="4611469"/>
          </a:xfrm>
          <a:prstGeom prst="rect">
            <a:avLst/>
          </a:prstGeom>
        </p:spPr>
      </p:pic>
      <p:sp>
        <p:nvSpPr>
          <p:cNvPr id="5" name="Rectangle 4"/>
          <p:cNvSpPr/>
          <p:nvPr/>
        </p:nvSpPr>
        <p:spPr>
          <a:xfrm>
            <a:off x="0" y="304800"/>
            <a:ext cx="9143999" cy="400110"/>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Locations </a:t>
            </a:r>
            <a:r>
              <a:rPr lang="en-US" sz="2000" b="1" dirty="0">
                <a:latin typeface="Times New Roman" panose="02020603050405020304" pitchFamily="18" charset="0"/>
                <a:cs typeface="Times New Roman" panose="02020603050405020304" pitchFamily="18" charset="0"/>
              </a:rPr>
              <a:t>of the 2B-Personal Ozone </a:t>
            </a:r>
            <a:r>
              <a:rPr lang="en-US" sz="2000" b="1" dirty="0" smtClean="0">
                <a:latin typeface="Times New Roman" panose="02020603050405020304" pitchFamily="18" charset="0"/>
                <a:cs typeface="Times New Roman" panose="02020603050405020304" pitchFamily="18" charset="0"/>
              </a:rPr>
              <a:t>Monitors for inland gradient study</a:t>
            </a:r>
            <a:endParaRPr lang="en-US" sz="2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36863" y="5562600"/>
            <a:ext cx="8763002"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Intermittent data capture issues were experienced with all of the 2B-POM instruments. The data capture rate </a:t>
            </a:r>
            <a:r>
              <a:rPr lang="en-US" dirty="0" smtClean="0">
                <a:latin typeface="Times New Roman" panose="02020603050405020304" pitchFamily="18" charset="0"/>
                <a:cs typeface="Times New Roman" panose="02020603050405020304" pitchFamily="18" charset="0"/>
              </a:rPr>
              <a:t>was </a:t>
            </a:r>
            <a:r>
              <a:rPr lang="en-US" dirty="0">
                <a:latin typeface="Times New Roman" panose="02020603050405020304" pitchFamily="18" charset="0"/>
                <a:cs typeface="Times New Roman" panose="02020603050405020304" pitchFamily="18" charset="0"/>
              </a:rPr>
              <a:t>95.8% at Spaceport </a:t>
            </a:r>
            <a:r>
              <a:rPr lang="en-US" dirty="0" smtClean="0">
                <a:latin typeface="Times New Roman" panose="02020603050405020304" pitchFamily="18" charset="0"/>
                <a:cs typeface="Times New Roman" panose="02020603050405020304" pitchFamily="18" charset="0"/>
              </a:rPr>
              <a:t>Sheboygan (SPS), </a:t>
            </a:r>
            <a:r>
              <a:rPr lang="en-US" dirty="0">
                <a:latin typeface="Times New Roman" panose="02020603050405020304" pitchFamily="18" charset="0"/>
                <a:cs typeface="Times New Roman" panose="02020603050405020304" pitchFamily="18" charset="0"/>
              </a:rPr>
              <a:t>22.2% at Sheboygan Chamber of Commerce, 27.3% at Sheboygan Fire Department, and 27.3% at Kohler Public Works.</a:t>
            </a:r>
          </a:p>
        </p:txBody>
      </p:sp>
      <p:sp>
        <p:nvSpPr>
          <p:cNvPr id="2" name="TextBox 1"/>
          <p:cNvSpPr txBox="1"/>
          <p:nvPr/>
        </p:nvSpPr>
        <p:spPr>
          <a:xfrm>
            <a:off x="3528887" y="6488668"/>
            <a:ext cx="223862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(Jim </a:t>
            </a:r>
            <a:r>
              <a:rPr lang="en-US" b="1" dirty="0" err="1" smtClean="0">
                <a:latin typeface="Times New Roman" panose="02020603050405020304" pitchFamily="18" charset="0"/>
                <a:cs typeface="Times New Roman" panose="02020603050405020304" pitchFamily="18" charset="0"/>
              </a:rPr>
              <a:t>Szykman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374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lc="http://schemas.openxmlformats.org/drawingml/2006/lockedCanvas" xmlns="" xmlns:cx="http://schemas.microsoft.com/office/drawing/2014/chartex" xmlns:cx1="http://schemas.microsoft.com/office/drawing/2015/9/8/chartex" xmlns:o="urn:schemas-microsoft-com:office:office" xmlns:v="urn:schemas-microsoft-com:vml" xmlns:w10="urn:schemas-microsoft-com:office:word" xmlns:w="http://schemas.openxmlformats.org/wordprocessingml/2006/main" xmlns:w15="http://schemas.microsoft.com/office/word/2012/wordml"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80E8568-C28D-4416-B300-5ABEAB875217}"/>
              </a:ext>
            </a:extLst>
          </p:cNvPr>
          <p:cNvGraphicFramePr/>
          <p:nvPr>
            <p:extLst>
              <p:ext uri="{D42A27DB-BD31-4B8C-83A1-F6EECF244321}">
                <p14:modId xmlns:p14="http://schemas.microsoft.com/office/powerpoint/2010/main" val="1602299296"/>
              </p:ext>
            </p:extLst>
          </p:nvPr>
        </p:nvGraphicFramePr>
        <p:xfrm>
          <a:off x="1524000" y="838200"/>
          <a:ext cx="5943600" cy="431419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152400"/>
            <a:ext cx="9144000" cy="400110"/>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R</a:t>
            </a:r>
            <a:r>
              <a:rPr lang="en-US" sz="2000" b="1" dirty="0" smtClean="0">
                <a:latin typeface="Times New Roman" panose="02020603050405020304" pitchFamily="18" charset="0"/>
                <a:cs typeface="Times New Roman" panose="02020603050405020304" pitchFamily="18" charset="0"/>
              </a:rPr>
              <a:t>egression </a:t>
            </a:r>
            <a:r>
              <a:rPr lang="en-US" sz="2000" b="1" dirty="0">
                <a:latin typeface="Times New Roman" panose="02020603050405020304" pitchFamily="18" charset="0"/>
                <a:cs typeface="Times New Roman" panose="02020603050405020304" pitchFamily="18" charset="0"/>
              </a:rPr>
              <a:t>of </a:t>
            </a:r>
            <a:r>
              <a:rPr lang="en-US" sz="2000" b="1" dirty="0" smtClean="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inland 2B-POMs against the Spaceport Sheboygan data </a:t>
            </a:r>
          </a:p>
        </p:txBody>
      </p:sp>
      <p:sp>
        <p:nvSpPr>
          <p:cNvPr id="6" name="Rectangle 5"/>
          <p:cNvSpPr/>
          <p:nvPr/>
        </p:nvSpPr>
        <p:spPr>
          <a:xfrm>
            <a:off x="457200" y="5380672"/>
            <a:ext cx="8001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 </a:t>
            </a:r>
            <a:r>
              <a:rPr lang="en-US" dirty="0">
                <a:latin typeface="Times New Roman" panose="02020603050405020304" pitchFamily="18" charset="0"/>
                <a:cs typeface="Times New Roman" panose="02020603050405020304" pitchFamily="18" charset="0"/>
              </a:rPr>
              <a:t>regressions </a:t>
            </a:r>
            <a:r>
              <a:rPr lang="en-US" dirty="0" smtClean="0">
                <a:latin typeface="Times New Roman" panose="02020603050405020304" pitchFamily="18" charset="0"/>
                <a:cs typeface="Times New Roman" panose="02020603050405020304" pitchFamily="18" charset="0"/>
              </a:rPr>
              <a:t>indicate that the </a:t>
            </a:r>
            <a:r>
              <a:rPr lang="en-US" dirty="0">
                <a:latin typeface="Times New Roman" panose="02020603050405020304" pitchFamily="18" charset="0"/>
                <a:cs typeface="Times New Roman" panose="02020603050405020304" pitchFamily="18" charset="0"/>
              </a:rPr>
              <a:t>furthest site inland from the </a:t>
            </a:r>
            <a:r>
              <a:rPr lang="en-US" dirty="0" smtClean="0">
                <a:latin typeface="Times New Roman" panose="02020603050405020304" pitchFamily="18" charset="0"/>
                <a:cs typeface="Times New Roman" panose="02020603050405020304" pitchFamily="18" charset="0"/>
              </a:rPr>
              <a:t>lakeshore (Kohler </a:t>
            </a:r>
            <a:r>
              <a:rPr lang="en-US" dirty="0">
                <a:latin typeface="Times New Roman" panose="02020603050405020304" pitchFamily="18" charset="0"/>
                <a:cs typeface="Times New Roman" panose="02020603050405020304" pitchFamily="18" charset="0"/>
              </a:rPr>
              <a:t>Public Works, </a:t>
            </a:r>
            <a:r>
              <a:rPr lang="en-US" dirty="0" smtClean="0">
                <a:latin typeface="Times New Roman" panose="02020603050405020304" pitchFamily="18" charset="0"/>
                <a:cs typeface="Times New Roman" panose="02020603050405020304" pitchFamily="18" charset="0"/>
              </a:rPr>
              <a:t>KPW) experiences </a:t>
            </a:r>
            <a:r>
              <a:rPr lang="en-US" dirty="0">
                <a:latin typeface="Times New Roman" panose="02020603050405020304" pitchFamily="18" charset="0"/>
                <a:cs typeface="Times New Roman" panose="02020603050405020304" pitchFamily="18" charset="0"/>
              </a:rPr>
              <a:t>ozone values 5-6% lower than the </a:t>
            </a:r>
            <a:r>
              <a:rPr lang="en-US" dirty="0" smtClean="0">
                <a:latin typeface="Times New Roman" panose="02020603050405020304" pitchFamily="18" charset="0"/>
                <a:cs typeface="Times New Roman" panose="02020603050405020304" pitchFamily="18" charset="0"/>
              </a:rPr>
              <a:t>lakeshore site</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(Spaceport Sheboygan). </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28887" y="6488668"/>
            <a:ext cx="223862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(Jim </a:t>
            </a:r>
            <a:r>
              <a:rPr lang="en-US" b="1" dirty="0" err="1" smtClean="0">
                <a:latin typeface="Times New Roman" panose="02020603050405020304" pitchFamily="18" charset="0"/>
                <a:cs typeface="Times New Roman" panose="02020603050405020304" pitchFamily="18" charset="0"/>
              </a:rPr>
              <a:t>Szykman</a:t>
            </a:r>
            <a:r>
              <a:rPr lang="en-US" b="1" dirty="0" smtClean="0">
                <a:latin typeface="Times New Roman" panose="02020603050405020304" pitchFamily="18" charset="0"/>
                <a:cs typeface="Times New Roman" panose="02020603050405020304" pitchFamily="18" charset="0"/>
              </a:rPr>
              <a:t>, EPA)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955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3253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Summary and Conclusions</a:t>
            </a:r>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Significant </a:t>
            </a:r>
            <a:r>
              <a:rPr lang="en-US" sz="1600" b="1" dirty="0">
                <a:latin typeface="Times New Roman" panose="02020603050405020304" pitchFamily="18" charset="0"/>
                <a:cs typeface="Times New Roman" panose="02020603050405020304" pitchFamily="18" charset="0"/>
              </a:rPr>
              <a:t>ozone events occurred during LMOS 2017, with exceedances of the 70 ppb 8-hr ozone threshold on June 2, June 11-12, and June 14-16.   The LMOS 2017 aircraft observed polluted layers with rapid ozone formation occurring in a shallow layer near the Lake Michigan surface. </a:t>
            </a:r>
            <a:endParaRPr lang="en-US" sz="16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Modeling </a:t>
            </a:r>
            <a:r>
              <a:rPr lang="en-US" sz="1600" b="1" dirty="0">
                <a:latin typeface="Times New Roman" panose="02020603050405020304" pitchFamily="18" charset="0"/>
                <a:cs typeface="Times New Roman" panose="02020603050405020304" pitchFamily="18" charset="0"/>
              </a:rPr>
              <a:t>and observations show that this polluted layer over the lake is an important factor in </a:t>
            </a:r>
            <a:r>
              <a:rPr lang="en-US" sz="1600" b="1" dirty="0" smtClean="0">
                <a:latin typeface="Times New Roman" panose="02020603050405020304" pitchFamily="18" charset="0"/>
                <a:cs typeface="Times New Roman" panose="02020603050405020304" pitchFamily="18" charset="0"/>
              </a:rPr>
              <a:t>coastal ozone </a:t>
            </a:r>
            <a:r>
              <a:rPr lang="en-US" sz="1600" b="1" dirty="0">
                <a:latin typeface="Times New Roman" panose="02020603050405020304" pitchFamily="18" charset="0"/>
                <a:cs typeface="Times New Roman" panose="02020603050405020304" pitchFamily="18" charset="0"/>
              </a:rPr>
              <a:t>exceedance events, but that meteorological and photochemical model skill in forecasting these needs improvement. </a:t>
            </a:r>
            <a:endParaRPr lang="en-US" sz="16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ü"/>
            </a:pPr>
            <a:r>
              <a:rPr lang="en-US" sz="1600" b="1" dirty="0" smtClean="0">
                <a:latin typeface="Times New Roman" panose="02020603050405020304" pitchFamily="18" charset="0"/>
                <a:cs typeface="Times New Roman" panose="02020603050405020304" pitchFamily="18" charset="0"/>
              </a:rPr>
              <a:t>Comparisons </a:t>
            </a:r>
            <a:r>
              <a:rPr lang="en-US" sz="1600" b="1" dirty="0">
                <a:latin typeface="Times New Roman" panose="02020603050405020304" pitchFamily="18" charset="0"/>
                <a:cs typeface="Times New Roman" panose="02020603050405020304" pitchFamily="18" charset="0"/>
              </a:rPr>
              <a:t>between </a:t>
            </a:r>
            <a:r>
              <a:rPr lang="en-US" sz="1600" b="1" dirty="0" smtClean="0">
                <a:latin typeface="Times New Roman" panose="02020603050405020304" pitchFamily="18" charset="0"/>
                <a:cs typeface="Times New Roman" panose="02020603050405020304" pitchFamily="18" charset="0"/>
              </a:rPr>
              <a:t>NAM-CMAQ forecasts, ground based monitors, in situ, and remote airborne measurements </a:t>
            </a:r>
            <a:r>
              <a:rPr lang="en-US" sz="1600" b="1" dirty="0">
                <a:latin typeface="Times New Roman" panose="02020603050405020304" pitchFamily="18" charset="0"/>
                <a:cs typeface="Times New Roman" panose="02020603050405020304" pitchFamily="18" charset="0"/>
              </a:rPr>
              <a:t>showed that </a:t>
            </a:r>
            <a:r>
              <a:rPr lang="en-US" sz="1600" b="1" dirty="0" smtClean="0">
                <a:latin typeface="Times New Roman" panose="02020603050405020304" pitchFamily="18" charset="0"/>
                <a:cs typeface="Times New Roman" panose="02020603050405020304" pitchFamily="18" charset="0"/>
              </a:rPr>
              <a:t>NAM-CMAQ underestimated </a:t>
            </a:r>
            <a:r>
              <a:rPr lang="en-US" sz="1600" b="1" dirty="0">
                <a:latin typeface="Times New Roman" panose="02020603050405020304" pitchFamily="18" charset="0"/>
                <a:cs typeface="Times New Roman" panose="02020603050405020304" pitchFamily="18" charset="0"/>
              </a:rPr>
              <a:t>peak ozone concentrations and overestimated NO2 concentrations </a:t>
            </a:r>
            <a:r>
              <a:rPr lang="en-US" sz="1600" b="1" dirty="0" smtClean="0">
                <a:latin typeface="Times New Roman" panose="02020603050405020304" pitchFamily="18" charset="0"/>
                <a:cs typeface="Times New Roman" panose="02020603050405020304" pitchFamily="18" charset="0"/>
              </a:rPr>
              <a:t>during ozone exceedance events during LMOS 2017.</a:t>
            </a:r>
          </a:p>
          <a:p>
            <a:pPr marL="742950" lvl="1" indent="-285750">
              <a:buFont typeface="Wingdings" panose="05000000000000000000" pitchFamily="2" charset="2"/>
              <a:buChar char="ü"/>
            </a:pPr>
            <a:endParaRPr lang="en-US" sz="1600" b="1"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ü"/>
            </a:pPr>
            <a:r>
              <a:rPr lang="en-US" sz="1600" b="1" dirty="0" smtClean="0">
                <a:latin typeface="Times New Roman" panose="02020603050405020304" pitchFamily="18" charset="0"/>
                <a:cs typeface="Times New Roman" panose="02020603050405020304" pitchFamily="18" charset="0"/>
              </a:rPr>
              <a:t>NAM-CMAQ sensitivity </a:t>
            </a:r>
            <a:r>
              <a:rPr lang="en-US" sz="1600" b="1" dirty="0">
                <a:latin typeface="Times New Roman" panose="02020603050405020304" pitchFamily="18" charset="0"/>
                <a:cs typeface="Times New Roman" panose="02020603050405020304" pitchFamily="18" charset="0"/>
              </a:rPr>
              <a:t>studies </a:t>
            </a:r>
            <a:r>
              <a:rPr lang="en-US" sz="1600" b="1" dirty="0" smtClean="0">
                <a:latin typeface="Times New Roman" panose="02020603050405020304" pitchFamily="18" charset="0"/>
                <a:cs typeface="Times New Roman" panose="02020603050405020304" pitchFamily="18" charset="0"/>
              </a:rPr>
              <a:t>show that reductions </a:t>
            </a:r>
            <a:r>
              <a:rPr lang="en-US" sz="1600" b="1" dirty="0">
                <a:latin typeface="Times New Roman" panose="02020603050405020304" pitchFamily="18" charset="0"/>
                <a:cs typeface="Times New Roman" panose="02020603050405020304" pitchFamily="18" charset="0"/>
              </a:rPr>
              <a:t>in anthropogenic NOx emissions and increases in </a:t>
            </a:r>
            <a:r>
              <a:rPr lang="en-US" sz="1600" b="1" dirty="0" smtClean="0">
                <a:latin typeface="Times New Roman" panose="02020603050405020304" pitchFamily="18" charset="0"/>
                <a:cs typeface="Times New Roman" panose="02020603050405020304" pitchFamily="18" charset="0"/>
              </a:rPr>
              <a:t>biogenic volatile </a:t>
            </a:r>
            <a:r>
              <a:rPr lang="en-US" sz="1600" b="1" dirty="0">
                <a:latin typeface="Times New Roman" panose="02020603050405020304" pitchFamily="18" charset="0"/>
                <a:cs typeface="Times New Roman" panose="02020603050405020304" pitchFamily="18" charset="0"/>
              </a:rPr>
              <a:t>organic compounds (VOCs) </a:t>
            </a:r>
            <a:r>
              <a:rPr lang="en-US" sz="1600" b="1" dirty="0" smtClean="0">
                <a:latin typeface="Times New Roman" panose="02020603050405020304" pitchFamily="18" charset="0"/>
                <a:cs typeface="Times New Roman" panose="02020603050405020304" pitchFamily="18" charset="0"/>
              </a:rPr>
              <a:t>emissions are </a:t>
            </a:r>
            <a:r>
              <a:rPr lang="en-US" sz="1600" b="1" dirty="0">
                <a:latin typeface="Times New Roman" panose="02020603050405020304" pitchFamily="18" charset="0"/>
                <a:cs typeface="Times New Roman" panose="02020603050405020304" pitchFamily="18" charset="0"/>
              </a:rPr>
              <a:t>necessary to increase the predicted surface ozone during </a:t>
            </a:r>
            <a:r>
              <a:rPr lang="en-US" sz="1600" b="1" dirty="0" smtClean="0">
                <a:latin typeface="Times New Roman" panose="02020603050405020304" pitchFamily="18" charset="0"/>
                <a:cs typeface="Times New Roman" panose="02020603050405020304" pitchFamily="18" charset="0"/>
              </a:rPr>
              <a:t>high </a:t>
            </a:r>
            <a:r>
              <a:rPr lang="en-US" sz="1600" b="1" dirty="0">
                <a:latin typeface="Times New Roman" panose="02020603050405020304" pitchFamily="18" charset="0"/>
                <a:cs typeface="Times New Roman" panose="02020603050405020304" pitchFamily="18" charset="0"/>
              </a:rPr>
              <a:t>ozone events during LMOS 2017.</a:t>
            </a:r>
            <a:r>
              <a:rPr lang="en-US" sz="1600" b="1" dirty="0" smtClean="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An experimental network of </a:t>
            </a:r>
            <a:r>
              <a:rPr lang="en-US" sz="1600" b="1" dirty="0" smtClean="0">
                <a:latin typeface="Times New Roman" panose="02020603050405020304" pitchFamily="18" charset="0"/>
                <a:cs typeface="Times New Roman" panose="02020603050405020304" pitchFamily="18" charset="0"/>
              </a:rPr>
              <a:t>lower </a:t>
            </a:r>
            <a:r>
              <a:rPr lang="en-US" sz="1600" b="1" dirty="0">
                <a:latin typeface="Times New Roman" panose="02020603050405020304" pitchFamily="18" charset="0"/>
                <a:cs typeface="Times New Roman" panose="02020603050405020304" pitchFamily="18" charset="0"/>
              </a:rPr>
              <a:t>cost ozone monitors (2B-POM monitors) was </a:t>
            </a:r>
            <a:r>
              <a:rPr lang="en-US" sz="1600" b="1" dirty="0" smtClean="0">
                <a:latin typeface="Times New Roman" panose="02020603050405020304" pitchFamily="18" charset="0"/>
                <a:cs typeface="Times New Roman" panose="02020603050405020304" pitchFamily="18" charset="0"/>
              </a:rPr>
              <a:t>deployed over </a:t>
            </a:r>
            <a:r>
              <a:rPr lang="en-US" sz="1600" b="1" dirty="0">
                <a:latin typeface="Times New Roman" panose="02020603050405020304" pitchFamily="18" charset="0"/>
                <a:cs typeface="Times New Roman" panose="02020603050405020304" pitchFamily="18" charset="0"/>
              </a:rPr>
              <a:t>a 6 km area of Sheboygan to measure differences in concentrations with respect to distance from the </a:t>
            </a:r>
            <a:r>
              <a:rPr lang="en-US" sz="1600" b="1" dirty="0" smtClean="0">
                <a:latin typeface="Times New Roman" panose="02020603050405020304" pitchFamily="18" charset="0"/>
                <a:cs typeface="Times New Roman" panose="02020603050405020304" pitchFamily="18" charset="0"/>
              </a:rPr>
              <a:t>lake.</a:t>
            </a:r>
          </a:p>
          <a:p>
            <a:pPr marL="285750" indent="-285750">
              <a:buFont typeface="Arial" panose="020B0604020202020204" pitchFamily="34" charset="0"/>
              <a:buChar char="•"/>
            </a:pPr>
            <a:endParaRPr lang="en-US" sz="1600" b="1" dirty="0" smtClean="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ü"/>
            </a:pPr>
            <a:r>
              <a:rPr lang="en-US" sz="1600" b="1" dirty="0" smtClean="0">
                <a:latin typeface="Times New Roman" panose="02020603050405020304" pitchFamily="18" charset="0"/>
                <a:cs typeface="Times New Roman" panose="02020603050405020304" pitchFamily="18" charset="0"/>
              </a:rPr>
              <a:t>Inland ozone </a:t>
            </a:r>
            <a:r>
              <a:rPr lang="en-US" sz="1600" b="1" dirty="0">
                <a:latin typeface="Times New Roman" panose="02020603050405020304" pitchFamily="18" charset="0"/>
                <a:cs typeface="Times New Roman" panose="02020603050405020304" pitchFamily="18" charset="0"/>
              </a:rPr>
              <a:t>values </a:t>
            </a:r>
            <a:r>
              <a:rPr lang="en-US" sz="1600" b="1" dirty="0" smtClean="0">
                <a:latin typeface="Times New Roman" panose="02020603050405020304" pitchFamily="18" charset="0"/>
                <a:cs typeface="Times New Roman" panose="02020603050405020304" pitchFamily="18" charset="0"/>
              </a:rPr>
              <a:t>were found to be 5-6</a:t>
            </a:r>
            <a:r>
              <a:rPr lang="en-US" sz="1600" b="1" dirty="0">
                <a:latin typeface="Times New Roman" panose="02020603050405020304" pitchFamily="18" charset="0"/>
                <a:cs typeface="Times New Roman" panose="02020603050405020304" pitchFamily="18" charset="0"/>
              </a:rPr>
              <a:t>% lower than the lakeshore </a:t>
            </a:r>
            <a:r>
              <a:rPr lang="en-US" sz="1600" b="1" dirty="0" smtClean="0">
                <a:latin typeface="Times New Roman" panose="02020603050405020304" pitchFamily="18" charset="0"/>
                <a:cs typeface="Times New Roman" panose="02020603050405020304" pitchFamily="18" charset="0"/>
              </a:rPr>
              <a:t>site. However, intermittent </a:t>
            </a:r>
            <a:r>
              <a:rPr lang="en-US" sz="1600" b="1" dirty="0">
                <a:latin typeface="Times New Roman" panose="02020603050405020304" pitchFamily="18" charset="0"/>
                <a:cs typeface="Times New Roman" panose="02020603050405020304" pitchFamily="18" charset="0"/>
              </a:rPr>
              <a:t>data capture from these devices limits the drawing of detailed conclusions regarding spatial gradients.</a:t>
            </a:r>
          </a:p>
        </p:txBody>
      </p:sp>
    </p:spTree>
    <p:extLst>
      <p:ext uri="{BB962C8B-B14F-4D97-AF65-F5344CB8AC3E}">
        <p14:creationId xmlns:p14="http://schemas.microsoft.com/office/powerpoint/2010/main" val="2954099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524000"/>
            <a:ext cx="7848600" cy="3416320"/>
          </a:xfrm>
          <a:prstGeom prst="rect">
            <a:avLst/>
          </a:prstGeom>
        </p:spPr>
        <p:txBody>
          <a:bodyPr wrap="square">
            <a:spAutoFit/>
          </a:bodyPr>
          <a:lstStyle/>
          <a:p>
            <a:r>
              <a:rPr lang="en-US" b="1" i="1" dirty="0">
                <a:latin typeface="Times New Roman" panose="02020603050405020304" pitchFamily="18" charset="0"/>
                <a:cs typeface="Times New Roman" panose="02020603050405020304" pitchFamily="18" charset="0"/>
              </a:rPr>
              <a:t>Any opinions, findings, and conclusions or recommendations expressed in this </a:t>
            </a:r>
            <a:r>
              <a:rPr lang="en-US" b="1" i="1" dirty="0" smtClean="0">
                <a:latin typeface="Times New Roman" panose="02020603050405020304" pitchFamily="18" charset="0"/>
                <a:cs typeface="Times New Roman" panose="02020603050405020304" pitchFamily="18" charset="0"/>
              </a:rPr>
              <a:t>presentation are </a:t>
            </a:r>
            <a:r>
              <a:rPr lang="en-US" b="1" i="1" dirty="0">
                <a:latin typeface="Times New Roman" panose="02020603050405020304" pitchFamily="18" charset="0"/>
                <a:cs typeface="Times New Roman" panose="02020603050405020304" pitchFamily="18" charset="0"/>
              </a:rPr>
              <a:t>those of the </a:t>
            </a:r>
            <a:r>
              <a:rPr lang="en-US" b="1" i="1" dirty="0" smtClean="0">
                <a:latin typeface="Times New Roman" panose="02020603050405020304" pitchFamily="18" charset="0"/>
                <a:cs typeface="Times New Roman" panose="02020603050405020304" pitchFamily="18" charset="0"/>
              </a:rPr>
              <a:t>author </a:t>
            </a:r>
            <a:r>
              <a:rPr lang="en-US" b="1" i="1" dirty="0">
                <a:latin typeface="Times New Roman" panose="02020603050405020304" pitchFamily="18" charset="0"/>
                <a:cs typeface="Times New Roman" panose="02020603050405020304" pitchFamily="18" charset="0"/>
              </a:rPr>
              <a:t>and do not necessarily reflect the views of the National Science Foundation nor should they be construed as an official National Oceanic and Atmospheric Administration or U.S. Government position, policy, or decision. </a:t>
            </a:r>
            <a:endParaRPr lang="en-US" b="1" i="1" dirty="0" smtClean="0">
              <a:latin typeface="Times New Roman" panose="02020603050405020304" pitchFamily="18" charset="0"/>
              <a:cs typeface="Times New Roman" panose="02020603050405020304" pitchFamily="18" charset="0"/>
            </a:endParaRPr>
          </a:p>
          <a:p>
            <a:endParaRPr lang="en-US" b="1" i="1" dirty="0">
              <a:latin typeface="Times New Roman" panose="02020603050405020304" pitchFamily="18" charset="0"/>
              <a:cs typeface="Times New Roman" panose="02020603050405020304" pitchFamily="18" charset="0"/>
            </a:endParaRPr>
          </a:p>
          <a:p>
            <a:r>
              <a:rPr lang="en-US" b="1" i="1" dirty="0" smtClean="0">
                <a:latin typeface="Times New Roman" panose="02020603050405020304" pitchFamily="18" charset="0"/>
                <a:cs typeface="Times New Roman" panose="02020603050405020304" pitchFamily="18" charset="0"/>
              </a:rPr>
              <a:t>The United States Environmental Protection Agency’s Office of Research and Development partially performed and funded the research described within this presentation.  This presentation has </a:t>
            </a:r>
            <a:r>
              <a:rPr lang="en-US" b="1" i="1" dirty="0">
                <a:latin typeface="Times New Roman" panose="02020603050405020304" pitchFamily="18" charset="0"/>
                <a:cs typeface="Times New Roman" panose="02020603050405020304" pitchFamily="18" charset="0"/>
              </a:rPr>
              <a:t>not </a:t>
            </a:r>
            <a:r>
              <a:rPr lang="en-US" b="1" i="1" dirty="0" smtClean="0">
                <a:latin typeface="Times New Roman" panose="02020603050405020304" pitchFamily="18" charset="0"/>
                <a:cs typeface="Times New Roman" panose="02020603050405020304" pitchFamily="18" charset="0"/>
              </a:rPr>
              <a:t>undergone </a:t>
            </a:r>
            <a:r>
              <a:rPr lang="en-US" b="1" i="1" dirty="0">
                <a:latin typeface="Times New Roman" panose="02020603050405020304" pitchFamily="18" charset="0"/>
                <a:cs typeface="Times New Roman" panose="02020603050405020304" pitchFamily="18" charset="0"/>
              </a:rPr>
              <a:t>a full EPA review.  As </a:t>
            </a:r>
            <a:r>
              <a:rPr lang="en-US" b="1" i="1" dirty="0" smtClean="0">
                <a:latin typeface="Times New Roman" panose="02020603050405020304" pitchFamily="18" charset="0"/>
                <a:cs typeface="Times New Roman" panose="02020603050405020304" pitchFamily="18" charset="0"/>
              </a:rPr>
              <a:t>such, </a:t>
            </a:r>
            <a:r>
              <a:rPr lang="en-US" b="1" i="1" dirty="0">
                <a:latin typeface="Times New Roman" panose="02020603050405020304" pitchFamily="18" charset="0"/>
                <a:cs typeface="Times New Roman" panose="02020603050405020304" pitchFamily="18" charset="0"/>
              </a:rPr>
              <a:t>the </a:t>
            </a:r>
            <a:r>
              <a:rPr lang="en-US" b="1" i="1" dirty="0" smtClean="0">
                <a:latin typeface="Times New Roman" panose="02020603050405020304" pitchFamily="18" charset="0"/>
                <a:cs typeface="Times New Roman" panose="02020603050405020304" pitchFamily="18" charset="0"/>
              </a:rPr>
              <a:t>results presented are not approved </a:t>
            </a:r>
            <a:r>
              <a:rPr lang="en-US" b="1" i="1" dirty="0">
                <a:latin typeface="Times New Roman" panose="02020603050405020304" pitchFamily="18" charset="0"/>
                <a:cs typeface="Times New Roman" panose="02020603050405020304" pitchFamily="18" charset="0"/>
              </a:rPr>
              <a:t>for </a:t>
            </a:r>
            <a:r>
              <a:rPr lang="en-US" b="1" i="1" dirty="0" smtClean="0">
                <a:latin typeface="Times New Roman" panose="02020603050405020304" pitchFamily="18" charset="0"/>
                <a:cs typeface="Times New Roman" panose="02020603050405020304" pitchFamily="18" charset="0"/>
              </a:rPr>
              <a:t>external </a:t>
            </a:r>
            <a:r>
              <a:rPr lang="en-US" b="1" i="1" dirty="0">
                <a:latin typeface="Times New Roman" panose="02020603050405020304" pitchFamily="18" charset="0"/>
                <a:cs typeface="Times New Roman" panose="02020603050405020304" pitchFamily="18" charset="0"/>
              </a:rPr>
              <a:t>publication.  Mention of trade names or commercial products does not constitute endorsement or recommendation for use.</a:t>
            </a:r>
          </a:p>
        </p:txBody>
      </p:sp>
      <p:sp>
        <p:nvSpPr>
          <p:cNvPr id="5" name="TextBox 4"/>
          <p:cNvSpPr txBox="1"/>
          <p:nvPr/>
        </p:nvSpPr>
        <p:spPr>
          <a:xfrm>
            <a:off x="3505200" y="500390"/>
            <a:ext cx="1837362"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Disclaimer</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497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166843"/>
            <a:ext cx="7924800" cy="3016210"/>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Acknowledgments</a:t>
            </a:r>
          </a:p>
          <a:p>
            <a:endParaRPr lang="en-US" dirty="0" smtClean="0">
              <a:latin typeface="Times New Roman" panose="02020603050405020304" pitchFamily="18" charset="0"/>
              <a:cs typeface="Times New Roman" panose="02020603050405020304" pitchFamily="18" charset="0"/>
            </a:endParaRPr>
          </a:p>
          <a:p>
            <a:r>
              <a:rPr lang="en-US" b="1" i="1" dirty="0" smtClean="0">
                <a:latin typeface="Times New Roman" panose="02020603050405020304" pitchFamily="18" charset="0"/>
                <a:cs typeface="Times New Roman" panose="02020603050405020304" pitchFamily="18" charset="0"/>
              </a:rPr>
              <a:t>The </a:t>
            </a:r>
            <a:r>
              <a:rPr lang="en-US" b="1" i="1" dirty="0">
                <a:latin typeface="Times New Roman" panose="02020603050405020304" pitchFamily="18" charset="0"/>
                <a:cs typeface="Times New Roman" panose="02020603050405020304" pitchFamily="18" charset="0"/>
              </a:rPr>
              <a:t>LMOS 2017 Science Team acknowledges the NASA Airborne Science Program and the NASA </a:t>
            </a:r>
            <a:r>
              <a:rPr lang="en-US" b="1" i="1" dirty="0" err="1">
                <a:latin typeface="Times New Roman" panose="02020603050405020304" pitchFamily="18" charset="0"/>
                <a:cs typeface="Times New Roman" panose="02020603050405020304" pitchFamily="18" charset="0"/>
              </a:rPr>
              <a:t>GEOstationary</a:t>
            </a:r>
            <a:r>
              <a:rPr lang="en-US" b="1" i="1" dirty="0">
                <a:latin typeface="Times New Roman" panose="02020603050405020304" pitchFamily="18" charset="0"/>
                <a:cs typeface="Times New Roman" panose="02020603050405020304" pitchFamily="18" charset="0"/>
              </a:rPr>
              <a:t> Coastal and Air Pollution Events (GEO-CAPE) Mission Pre-formulation Science Working Group for supporting the airborne remote sensing instruments, NSF (award number  1712909) and NOAA GOES-R Program Office for supporting the measurements at the Zion ground site, EPA and NOAA GOES-R program office for supporting the measurements at the Sheboygan ground site, and the Electric Power Research Institute (EPRI) for supporting the Scientific Aviation airborne in situ measurements.  </a:t>
            </a:r>
          </a:p>
        </p:txBody>
      </p:sp>
    </p:spTree>
    <p:extLst>
      <p:ext uri="{BB962C8B-B14F-4D97-AF65-F5344CB8AC3E}">
        <p14:creationId xmlns:p14="http://schemas.microsoft.com/office/powerpoint/2010/main" val="1384823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10039"/>
            <a:ext cx="9144000" cy="369332"/>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https://www-air.larc.nasa.gov/missions/lmos/index.html</a:t>
            </a:r>
          </a:p>
        </p:txBody>
      </p:sp>
      <p:sp>
        <p:nvSpPr>
          <p:cNvPr id="5" name="TextBox 4"/>
          <p:cNvSpPr txBox="1"/>
          <p:nvPr/>
        </p:nvSpPr>
        <p:spPr>
          <a:xfrm>
            <a:off x="228600" y="80390"/>
            <a:ext cx="5214889" cy="954107"/>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LMOS 2017 Data Archive</a:t>
            </a:r>
          </a:p>
          <a:p>
            <a:r>
              <a:rPr lang="en-US" sz="2400" b="1" dirty="0" smtClean="0">
                <a:latin typeface="Times New Roman" panose="02020603050405020304" pitchFamily="18" charset="0"/>
                <a:cs typeface="Times New Roman" panose="02020603050405020304" pitchFamily="18" charset="0"/>
              </a:rPr>
              <a:t>(Became publically available 8/2/2018)</a:t>
            </a:r>
            <a:endParaRPr lang="en-US" sz="2400" b="1" dirty="0">
              <a:latin typeface="Times New Roman" panose="02020603050405020304" pitchFamily="18" charset="0"/>
              <a:cs typeface="Times New Roman" panose="02020603050405020304" pitchFamily="18" charset="0"/>
            </a:endParaRPr>
          </a:p>
        </p:txBody>
      </p:sp>
      <p:pic>
        <p:nvPicPr>
          <p:cNvPr id="1026" name="Picture 2" descr="\\beans\users$\bpierce\Data\Documents\Attachments\FY2018\aug_02\LMOS_Webs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0058"/>
            <a:ext cx="3733800" cy="6540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26854" t="11057" r="27195" b="7252"/>
          <a:stretch/>
        </p:blipFill>
        <p:spPr bwMode="auto">
          <a:xfrm>
            <a:off x="304800" y="1219200"/>
            <a:ext cx="4724400" cy="5105400"/>
          </a:xfrm>
          <a:prstGeom prst="rect">
            <a:avLst/>
          </a:prstGeom>
          <a:noFill/>
          <a:ln>
            <a:noFill/>
          </a:ln>
          <a:extLst/>
        </p:spPr>
      </p:pic>
    </p:spTree>
    <p:extLst>
      <p:ext uri="{BB962C8B-B14F-4D97-AF65-F5344CB8AC3E}">
        <p14:creationId xmlns:p14="http://schemas.microsoft.com/office/powerpoint/2010/main" val="1808606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2286000"/>
            <a:ext cx="2316660" cy="584775"/>
          </a:xfrm>
          <a:prstGeom prst="rect">
            <a:avLst/>
          </a:prstGeom>
          <a:noFill/>
        </p:spPr>
        <p:txBody>
          <a:bodyPr wrap="none" rtlCol="0">
            <a:spAutoFit/>
          </a:bodyPr>
          <a:lstStyle/>
          <a:p>
            <a:r>
              <a:rPr lang="en-US" sz="3200" b="1" dirty="0" smtClean="0">
                <a:latin typeface="Times New Roman" panose="02020603050405020304" pitchFamily="18" charset="0"/>
                <a:cs typeface="Times New Roman" panose="02020603050405020304" pitchFamily="18" charset="0"/>
              </a:rPr>
              <a:t>Extra Slides</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103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eans\users$\bpierce\Data\Documents\Attachments\sep_21\NAM-CMAQ_vs_SA_LMOS.Final.NO2.O3.10sec.NO2.Water.alt.le.4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457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21\LMOS_SA_Fligh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773" y="14478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17983"/>
            <a:ext cx="4724400" cy="1384995"/>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NAM-CMAQ vs Scientific Aviation</a:t>
            </a:r>
          </a:p>
          <a:p>
            <a:r>
              <a:rPr lang="en-US" sz="2800" b="1" dirty="0" smtClean="0">
                <a:latin typeface="Times New Roman" panose="02020603050405020304" pitchFamily="18" charset="0"/>
                <a:cs typeface="Times New Roman" panose="02020603050405020304" pitchFamily="18" charset="0"/>
              </a:rPr>
              <a:t>(Over Water, Altitude &lt;400m)</a:t>
            </a:r>
          </a:p>
        </p:txBody>
      </p:sp>
      <p:cxnSp>
        <p:nvCxnSpPr>
          <p:cNvPr id="4" name="Straight Connector 3"/>
          <p:cNvCxnSpPr/>
          <p:nvPr/>
        </p:nvCxnSpPr>
        <p:spPr>
          <a:xfrm flipV="1">
            <a:off x="1073063" y="861505"/>
            <a:ext cx="3276600" cy="212282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67011" y="556705"/>
            <a:ext cx="3276600" cy="212282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838200" y="609600"/>
            <a:ext cx="1219200" cy="505599"/>
            <a:chOff x="1066800" y="609600"/>
            <a:chExt cx="1219200" cy="505599"/>
          </a:xfrm>
        </p:grpSpPr>
        <p:sp>
          <p:nvSpPr>
            <p:cNvPr id="5" name="TextBox 4"/>
            <p:cNvSpPr txBox="1"/>
            <p:nvPr/>
          </p:nvSpPr>
          <p:spPr>
            <a:xfrm>
              <a:off x="1469751" y="838200"/>
              <a:ext cx="816249" cy="276999"/>
            </a:xfrm>
            <a:prstGeom prst="rect">
              <a:avLst/>
            </a:prstGeom>
            <a:noFill/>
          </p:spPr>
          <p:txBody>
            <a:bodyPr wrap="none" rtlCol="0">
              <a:spAutoFit/>
            </a:bodyPr>
            <a:lstStyle/>
            <a:p>
              <a:r>
                <a:rPr lang="en-US" sz="1200" b="1" dirty="0" smtClean="0">
                  <a:solidFill>
                    <a:srgbClr val="C00000"/>
                  </a:solidFill>
                </a:rPr>
                <a:t>+/- 15ppb</a:t>
              </a:r>
              <a:endParaRPr lang="en-US" sz="1200" b="1" dirty="0">
                <a:solidFill>
                  <a:srgbClr val="C00000"/>
                </a:solidFill>
              </a:endParaRPr>
            </a:p>
          </p:txBody>
        </p:sp>
        <p:cxnSp>
          <p:nvCxnSpPr>
            <p:cNvPr id="8" name="Straight Connector 7"/>
            <p:cNvCxnSpPr/>
            <p:nvPr/>
          </p:nvCxnSpPr>
          <p:spPr>
            <a:xfrm>
              <a:off x="1073063" y="987477"/>
              <a:ext cx="450937"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63488" y="609600"/>
              <a:ext cx="547073" cy="276999"/>
            </a:xfrm>
            <a:prstGeom prst="rect">
              <a:avLst/>
            </a:prstGeom>
            <a:noFill/>
          </p:spPr>
          <p:txBody>
            <a:bodyPr wrap="none" rtlCol="0">
              <a:spAutoFit/>
            </a:bodyPr>
            <a:lstStyle/>
            <a:p>
              <a:r>
                <a:rPr lang="en-US" sz="1200" b="1" dirty="0" smtClean="0">
                  <a:solidFill>
                    <a:srgbClr val="C00000"/>
                  </a:solidFill>
                </a:rPr>
                <a:t>1 to 1</a:t>
              </a:r>
              <a:endParaRPr lang="en-US" sz="1200" b="1" dirty="0">
                <a:solidFill>
                  <a:srgbClr val="C00000"/>
                </a:solidFill>
              </a:endParaRPr>
            </a:p>
          </p:txBody>
        </p:sp>
        <p:cxnSp>
          <p:nvCxnSpPr>
            <p:cNvPr id="16" name="Straight Connector 15"/>
            <p:cNvCxnSpPr/>
            <p:nvPr/>
          </p:nvCxnSpPr>
          <p:spPr>
            <a:xfrm>
              <a:off x="1066800" y="758877"/>
              <a:ext cx="450937"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838200" y="3609201"/>
            <a:ext cx="975544" cy="505599"/>
            <a:chOff x="1066800" y="609600"/>
            <a:chExt cx="975544" cy="505599"/>
          </a:xfrm>
        </p:grpSpPr>
        <p:sp>
          <p:nvSpPr>
            <p:cNvPr id="19" name="TextBox 18"/>
            <p:cNvSpPr txBox="1"/>
            <p:nvPr/>
          </p:nvSpPr>
          <p:spPr>
            <a:xfrm>
              <a:off x="1469751" y="838200"/>
              <a:ext cx="572593" cy="276999"/>
            </a:xfrm>
            <a:prstGeom prst="rect">
              <a:avLst/>
            </a:prstGeom>
            <a:noFill/>
          </p:spPr>
          <p:txBody>
            <a:bodyPr wrap="none" rtlCol="0">
              <a:spAutoFit/>
            </a:bodyPr>
            <a:lstStyle/>
            <a:p>
              <a:r>
                <a:rPr lang="en-US" sz="1200" b="1" dirty="0" smtClean="0">
                  <a:solidFill>
                    <a:srgbClr val="C00000"/>
                  </a:solidFill>
                </a:rPr>
                <a:t>+/- 3X</a:t>
              </a:r>
              <a:endParaRPr lang="en-US" sz="1200" b="1" dirty="0">
                <a:solidFill>
                  <a:srgbClr val="C00000"/>
                </a:solidFill>
              </a:endParaRPr>
            </a:p>
          </p:txBody>
        </p:sp>
        <p:cxnSp>
          <p:nvCxnSpPr>
            <p:cNvPr id="20" name="Straight Connector 19"/>
            <p:cNvCxnSpPr/>
            <p:nvPr/>
          </p:nvCxnSpPr>
          <p:spPr>
            <a:xfrm>
              <a:off x="1073063" y="987477"/>
              <a:ext cx="450937"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463488" y="609600"/>
              <a:ext cx="547073" cy="276999"/>
            </a:xfrm>
            <a:prstGeom prst="rect">
              <a:avLst/>
            </a:prstGeom>
            <a:noFill/>
          </p:spPr>
          <p:txBody>
            <a:bodyPr wrap="none" rtlCol="0">
              <a:spAutoFit/>
            </a:bodyPr>
            <a:lstStyle/>
            <a:p>
              <a:r>
                <a:rPr lang="en-US" sz="1200" b="1" dirty="0" smtClean="0">
                  <a:solidFill>
                    <a:srgbClr val="C00000"/>
                  </a:solidFill>
                </a:rPr>
                <a:t>1 to 1</a:t>
              </a:r>
              <a:endParaRPr lang="en-US" sz="1200" b="1" dirty="0">
                <a:solidFill>
                  <a:srgbClr val="C00000"/>
                </a:solidFill>
              </a:endParaRPr>
            </a:p>
          </p:txBody>
        </p:sp>
        <p:cxnSp>
          <p:nvCxnSpPr>
            <p:cNvPr id="22" name="Straight Connector 21"/>
            <p:cNvCxnSpPr/>
            <p:nvPr/>
          </p:nvCxnSpPr>
          <p:spPr>
            <a:xfrm>
              <a:off x="1066800" y="758877"/>
              <a:ext cx="450937"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flipV="1">
            <a:off x="1066800" y="3909505"/>
            <a:ext cx="3276600" cy="212282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60748" y="3604705"/>
            <a:ext cx="3276600" cy="212282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0" y="1531307"/>
            <a:ext cx="2868927" cy="369332"/>
          </a:xfrm>
          <a:prstGeom prst="rect">
            <a:avLst/>
          </a:prstGeom>
          <a:solidFill>
            <a:schemeClr val="bg1"/>
          </a:solidFill>
        </p:spPr>
        <p:txBody>
          <a:bodyPr wrap="none" rtlCol="0">
            <a:spAutoFit/>
          </a:bodyPr>
          <a:lstStyle/>
          <a:p>
            <a:r>
              <a:rPr lang="en-US" b="1" dirty="0" smtClean="0"/>
              <a:t>All Scientific Aviation Flights</a:t>
            </a:r>
            <a:endParaRPr lang="en-US" b="1" dirty="0"/>
          </a:p>
        </p:txBody>
      </p:sp>
      <p:sp>
        <p:nvSpPr>
          <p:cNvPr id="12" name="TextBox 11"/>
          <p:cNvSpPr txBox="1"/>
          <p:nvPr/>
        </p:nvSpPr>
        <p:spPr>
          <a:xfrm>
            <a:off x="990600" y="6477000"/>
            <a:ext cx="3751989"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Steve Conley (Scientific Aviation PI</a:t>
            </a:r>
            <a:r>
              <a:rPr lang="en-US"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105401" y="5724478"/>
            <a:ext cx="362156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NAM-CMAQ underestimates O3 and overestimates NO2 over </a:t>
            </a:r>
            <a:r>
              <a:rPr lang="en-US" dirty="0">
                <a:latin typeface="Times New Roman" panose="02020603050405020304" pitchFamily="18" charset="0"/>
                <a:cs typeface="Times New Roman" panose="02020603050405020304" pitchFamily="18" charset="0"/>
              </a:rPr>
              <a:t>L</a:t>
            </a:r>
            <a:r>
              <a:rPr lang="en-US" dirty="0" smtClean="0">
                <a:latin typeface="Times New Roman" panose="02020603050405020304" pitchFamily="18" charset="0"/>
                <a:cs typeface="Times New Roman" panose="02020603050405020304" pitchFamily="18" charset="0"/>
              </a:rPr>
              <a:t>ake Michigan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2747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LADCO_LMOS\NAM-CMAQ\NAM-CMAQ_vs_GeoTASO_LMOS.all.clearsk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472" y="1524000"/>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0206" y="5457"/>
            <a:ext cx="8911393" cy="123110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LMOS May 22 through June 21, 2017</a:t>
            </a:r>
          </a:p>
          <a:p>
            <a:pPr algn="ctr"/>
            <a:endParaRPr lang="en-US" b="1" dirty="0" smtClean="0">
              <a:latin typeface="Times New Roman" panose="02020603050405020304" pitchFamily="18" charset="0"/>
              <a:cs typeface="Times New Roman" panose="02020603050405020304" pitchFamily="18" charset="0"/>
            </a:endParaRPr>
          </a:p>
          <a:p>
            <a:pPr algn="ctr"/>
            <a:r>
              <a:rPr lang="en-US" sz="2800" b="1" dirty="0" smtClean="0">
                <a:latin typeface="Times New Roman" panose="02020603050405020304" pitchFamily="18" charset="0"/>
                <a:cs typeface="Times New Roman" panose="02020603050405020304" pitchFamily="18" charset="0"/>
              </a:rPr>
              <a:t>NAM-CMAQ vs </a:t>
            </a:r>
            <a:r>
              <a:rPr lang="en-US" sz="2800" b="1" dirty="0" err="1" smtClean="0">
                <a:latin typeface="Times New Roman" panose="02020603050405020304" pitchFamily="18" charset="0"/>
                <a:cs typeface="Times New Roman" panose="02020603050405020304" pitchFamily="18" charset="0"/>
              </a:rPr>
              <a:t>GeoTASO</a:t>
            </a:r>
            <a:r>
              <a:rPr lang="en-US" sz="2800" b="1" dirty="0" smtClean="0">
                <a:latin typeface="Times New Roman" panose="02020603050405020304" pitchFamily="18" charset="0"/>
                <a:cs typeface="Times New Roman" panose="02020603050405020304" pitchFamily="18" charset="0"/>
              </a:rPr>
              <a:t> Differential Slant Column</a:t>
            </a:r>
          </a:p>
        </p:txBody>
      </p:sp>
      <p:pic>
        <p:nvPicPr>
          <p:cNvPr id="13" name="Picture 2" descr="\\beans\users$\bpierce\Data\Documents\Attachments\FY2018\apr_18\SSEC_Seminar\LMOS_GeoTASO_Fligh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2804"/>
            <a:ext cx="4098472" cy="40984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00067" y="1661434"/>
            <a:ext cx="2047933" cy="369332"/>
          </a:xfrm>
          <a:prstGeom prst="rect">
            <a:avLst/>
          </a:prstGeom>
          <a:solidFill>
            <a:schemeClr val="bg1"/>
          </a:solidFill>
        </p:spPr>
        <p:txBody>
          <a:bodyPr wrap="none" rtlCol="0">
            <a:spAutoFit/>
          </a:bodyPr>
          <a:lstStyle/>
          <a:p>
            <a:r>
              <a:rPr lang="en-US" b="1" dirty="0" smtClean="0"/>
              <a:t>All </a:t>
            </a:r>
            <a:r>
              <a:rPr lang="en-US" b="1" dirty="0" err="1" smtClean="0"/>
              <a:t>GeoTASO</a:t>
            </a:r>
            <a:r>
              <a:rPr lang="en-US" b="1" dirty="0" smtClean="0"/>
              <a:t> Flights</a:t>
            </a:r>
            <a:endParaRPr lang="en-US" b="1" dirty="0"/>
          </a:p>
        </p:txBody>
      </p:sp>
      <p:sp>
        <p:nvSpPr>
          <p:cNvPr id="15" name="TextBox 14"/>
          <p:cNvSpPr txBox="1"/>
          <p:nvPr/>
        </p:nvSpPr>
        <p:spPr>
          <a:xfrm>
            <a:off x="304800" y="5724478"/>
            <a:ext cx="842216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latin typeface="Times New Roman" panose="02020603050405020304" pitchFamily="18" charset="0"/>
                <a:cs typeface="Times New Roman" panose="02020603050405020304" pitchFamily="18" charset="0"/>
              </a:rPr>
              <a:t>NAM-CMAQ overestimates NO2 columns compared to </a:t>
            </a:r>
            <a:r>
              <a:rPr lang="en-US" dirty="0" err="1" smtClean="0">
                <a:latin typeface="Times New Roman" panose="02020603050405020304" pitchFamily="18" charset="0"/>
                <a:cs typeface="Times New Roman" panose="02020603050405020304" pitchFamily="18" charset="0"/>
              </a:rPr>
              <a:t>GeoTASO</a:t>
            </a:r>
            <a:r>
              <a:rPr lang="en-US" dirty="0" smtClean="0">
                <a:latin typeface="Times New Roman" panose="02020603050405020304" pitchFamily="18" charset="0"/>
                <a:cs typeface="Times New Roman" panose="02020603050405020304" pitchFamily="18" charset="0"/>
              </a:rPr>
              <a:t> differential slant columns (currently not accounting for instrument sensitivity to NO2 profile)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047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1371600"/>
            <a:ext cx="2819400" cy="313932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Anticipated new </a:t>
            </a:r>
            <a:r>
              <a:rPr lang="en-US" b="1" dirty="0">
                <a:latin typeface="Times New Roman" panose="02020603050405020304" pitchFamily="18" charset="0"/>
                <a:cs typeface="Times New Roman" panose="02020603050405020304" pitchFamily="18" charset="0"/>
              </a:rPr>
              <a:t>non-attainment areas with new, lower ozone standard and persistent </a:t>
            </a:r>
            <a:r>
              <a:rPr lang="en-US" b="1" dirty="0" smtClean="0">
                <a:latin typeface="Times New Roman" panose="02020603050405020304" pitchFamily="18" charset="0"/>
                <a:cs typeface="Times New Roman" panose="02020603050405020304" pitchFamily="18" charset="0"/>
              </a:rPr>
              <a:t>exceedances </a:t>
            </a:r>
            <a:r>
              <a:rPr lang="en-US" b="1" dirty="0">
                <a:latin typeface="Times New Roman" panose="02020603050405020304" pitchFamily="18" charset="0"/>
                <a:cs typeface="Times New Roman" panose="02020603050405020304" pitchFamily="18" charset="0"/>
              </a:rPr>
              <a:t>of the old (2008) ozone standard</a:t>
            </a:r>
            <a:r>
              <a:rPr lang="en-US" b="1"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Impact of high ozone on public health in high density urban areas (Chicago, </a:t>
            </a:r>
            <a:r>
              <a:rPr lang="en-US" b="1" dirty="0" smtClean="0">
                <a:latin typeface="Times New Roman" panose="02020603050405020304" pitchFamily="18" charset="0"/>
                <a:cs typeface="Times New Roman" panose="02020603050405020304" pitchFamily="18" charset="0"/>
              </a:rPr>
              <a:t>Milwaukee).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371600"/>
            <a:ext cx="5516473" cy="440049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0" y="0"/>
            <a:ext cx="9166182" cy="954107"/>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But there are still coastal sites which are above the new ozone standard (70ppbv) </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0" y="6499418"/>
            <a:ext cx="9166182" cy="369332"/>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2017 Lake Michigan Ozone Study White </a:t>
            </a:r>
            <a:r>
              <a:rPr lang="en-US" b="1" dirty="0">
                <a:latin typeface="Times New Roman" panose="02020603050405020304" pitchFamily="18" charset="0"/>
                <a:cs typeface="Times New Roman" panose="02020603050405020304" pitchFamily="18" charset="0"/>
              </a:rPr>
              <a:t>Paper: http://www.ladco.org/</a:t>
            </a:r>
          </a:p>
        </p:txBody>
      </p:sp>
    </p:spTree>
    <p:extLst>
      <p:ext uri="{BB962C8B-B14F-4D97-AF65-F5344CB8AC3E}">
        <p14:creationId xmlns:p14="http://schemas.microsoft.com/office/powerpoint/2010/main" val="1837576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sz="3600" b="1" dirty="0" smtClean="0">
                <a:latin typeface="Times New Roman" panose="02020603050405020304" pitchFamily="18" charset="0"/>
                <a:cs typeface="Times New Roman" panose="02020603050405020304" pitchFamily="18" charset="0"/>
              </a:rPr>
              <a:t>Lake Michigan and Ozone Formation</a:t>
            </a:r>
            <a:endParaRPr lang="en-US" sz="3600" b="1"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half" idx="1"/>
          </p:nvPr>
        </p:nvSpPr>
        <p:spPr>
          <a:xfrm>
            <a:off x="304800" y="990600"/>
            <a:ext cx="4953000" cy="5364163"/>
          </a:xfrm>
        </p:spPr>
        <p:txBody>
          <a:bodyPr>
            <a:normAutofit lnSpcReduction="10000"/>
          </a:bodyPr>
          <a:lstStyle/>
          <a:p>
            <a:r>
              <a:rPr lang="en-US" b="1" i="1" dirty="0" smtClean="0">
                <a:latin typeface="Times New Roman" panose="02020603050405020304" pitchFamily="18" charset="0"/>
                <a:cs typeface="Times New Roman" panose="02020603050405020304" pitchFamily="18" charset="0"/>
              </a:rPr>
              <a:t>Land breeze </a:t>
            </a:r>
            <a:r>
              <a:rPr lang="en-US" b="0" dirty="0" smtClean="0">
                <a:latin typeface="Times New Roman" panose="02020603050405020304" pitchFamily="18" charset="0"/>
                <a:cs typeface="Times New Roman" panose="02020603050405020304" pitchFamily="18" charset="0"/>
              </a:rPr>
              <a:t>blows ozone precursor compounds from rush hour over lake.</a:t>
            </a:r>
          </a:p>
          <a:p>
            <a:r>
              <a:rPr lang="en-US" b="0" dirty="0" smtClean="0">
                <a:latin typeface="Times New Roman" panose="02020603050405020304" pitchFamily="18" charset="0"/>
                <a:cs typeface="Times New Roman" panose="02020603050405020304" pitchFamily="18" charset="0"/>
              </a:rPr>
              <a:t>The boundary layer height is low due to cold water chilling the air above.</a:t>
            </a:r>
          </a:p>
          <a:p>
            <a:r>
              <a:rPr lang="en-US" b="0" dirty="0" smtClean="0">
                <a:latin typeface="Times New Roman" panose="02020603050405020304" pitchFamily="18" charset="0"/>
                <a:cs typeface="Times New Roman" panose="02020603050405020304" pitchFamily="18" charset="0"/>
              </a:rPr>
              <a:t>The pollutants are concentrated near the surface where ozone forms.</a:t>
            </a:r>
          </a:p>
          <a:p>
            <a:r>
              <a:rPr lang="en-US" b="0" dirty="0" smtClean="0">
                <a:latin typeface="Times New Roman" panose="02020603050405020304" pitchFamily="18" charset="0"/>
                <a:cs typeface="Times New Roman" panose="02020603050405020304" pitchFamily="18" charset="0"/>
              </a:rPr>
              <a:t>An afternoon </a:t>
            </a:r>
            <a:r>
              <a:rPr lang="en-US" b="1" i="1" dirty="0" smtClean="0">
                <a:latin typeface="Times New Roman" panose="02020603050405020304" pitchFamily="18" charset="0"/>
                <a:cs typeface="Times New Roman" panose="02020603050405020304" pitchFamily="18" charset="0"/>
              </a:rPr>
              <a:t>lake breeze </a:t>
            </a:r>
            <a:r>
              <a:rPr lang="en-US" b="0" dirty="0" smtClean="0">
                <a:latin typeface="Times New Roman" panose="02020603050405020304" pitchFamily="18" charset="0"/>
                <a:cs typeface="Times New Roman" panose="02020603050405020304" pitchFamily="18" charset="0"/>
              </a:rPr>
              <a:t>transports the ozone back onto land.</a:t>
            </a:r>
            <a:endParaRPr lang="en-US" b="0" dirty="0">
              <a:latin typeface="Times New Roman" panose="02020603050405020304" pitchFamily="18" charset="0"/>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fld id="{242509C5-1DF6-4AA4-97ED-4CFB567A78E4}" type="datetime4">
              <a:rPr lang="en-US" smtClean="0"/>
              <a:pPr>
                <a:defRPr/>
              </a:pPr>
              <a:t>August 3, 2018</a:t>
            </a:fld>
            <a:endParaRPr lang="en-US" dirty="0"/>
          </a:p>
        </p:txBody>
      </p:sp>
      <p:sp>
        <p:nvSpPr>
          <p:cNvPr id="4" name="Slide Number Placeholder 3"/>
          <p:cNvSpPr>
            <a:spLocks noGrp="1"/>
          </p:cNvSpPr>
          <p:nvPr>
            <p:ph type="sldNum" sz="quarter" idx="12"/>
          </p:nvPr>
        </p:nvSpPr>
        <p:spPr/>
        <p:txBody>
          <a:bodyPr/>
          <a:lstStyle/>
          <a:p>
            <a:pPr>
              <a:defRPr/>
            </a:pPr>
            <a:fld id="{FEAE59FB-368E-4B04-84A2-80A561F418D5}" type="slidenum">
              <a:rPr lang="en-US" smtClean="0">
                <a:solidFill>
                  <a:schemeClr val="tx1"/>
                </a:solidFill>
              </a:rPr>
              <a:pPr>
                <a:defRPr/>
              </a:pPr>
              <a:t>5</a:t>
            </a:fld>
            <a:endParaRPr lang="en-US" dirty="0">
              <a:solidFill>
                <a:schemeClr val="tx1"/>
              </a:solidFill>
            </a:endParaRPr>
          </a:p>
        </p:txBody>
      </p:sp>
      <p:pic>
        <p:nvPicPr>
          <p:cNvPr id="5" name="Picture 21" descr="hangar 62202 001"/>
          <p:cNvPicPr preferRelativeResize="0">
            <a:picLocks noChangeArrowheads="1"/>
          </p:cNvPicPr>
          <p:nvPr/>
        </p:nvPicPr>
        <p:blipFill>
          <a:blip r:embed="rId2" cstate="print"/>
          <a:stretch>
            <a:fillRect/>
          </a:stretch>
        </p:blipFill>
        <p:spPr bwMode="auto">
          <a:xfrm>
            <a:off x="5334000" y="838200"/>
            <a:ext cx="3469053" cy="2560320"/>
          </a:xfrm>
          <a:prstGeom prst="rect">
            <a:avLst/>
          </a:prstGeom>
          <a:noFill/>
          <a:ln w="9525">
            <a:solidFill>
              <a:schemeClr val="tx1"/>
            </a:solidFill>
            <a:miter lim="800000"/>
            <a:headEnd/>
            <a:tailEnd/>
          </a:ln>
        </p:spPr>
      </p:pic>
      <p:pic>
        <p:nvPicPr>
          <p:cNvPr id="8" name="Picture 4" descr="8309987-R1-E098"/>
          <p:cNvPicPr preferRelativeResize="0">
            <a:picLocks noChangeArrowheads="1"/>
          </p:cNvPicPr>
          <p:nvPr/>
        </p:nvPicPr>
        <p:blipFill>
          <a:blip r:embed="rId3" cstate="print"/>
          <a:stretch>
            <a:fillRect/>
          </a:stretch>
        </p:blipFill>
        <p:spPr>
          <a:xfrm>
            <a:off x="5335044" y="3572215"/>
            <a:ext cx="3469053" cy="2560320"/>
          </a:xfrm>
          <a:prstGeom prst="rect">
            <a:avLst/>
          </a:prstGeom>
          <a:noFill/>
          <a:ln>
            <a:solidFill>
              <a:schemeClr val="tx1"/>
            </a:solidFill>
          </a:ln>
        </p:spPr>
      </p:pic>
      <p:sp>
        <p:nvSpPr>
          <p:cNvPr id="10" name="TextBox 9"/>
          <p:cNvSpPr txBox="1"/>
          <p:nvPr/>
        </p:nvSpPr>
        <p:spPr>
          <a:xfrm>
            <a:off x="2827149" y="6488668"/>
            <a:ext cx="34740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White Paper: http://www.ladco.org/</a:t>
            </a:r>
          </a:p>
        </p:txBody>
      </p:sp>
    </p:spTree>
    <p:extLst>
      <p:ext uri="{BB962C8B-B14F-4D97-AF65-F5344CB8AC3E}">
        <p14:creationId xmlns:p14="http://schemas.microsoft.com/office/powerpoint/2010/main" val="355860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beans\users$\bpierce\Data\Documents\Attachments\sep_19\TRUE.daily.20170527.color.bbox=47.8125,-90,39.375,-84.375.full_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530814" y="0"/>
            <a:ext cx="4433650" cy="523220"/>
          </a:xfrm>
          <a:prstGeom prst="rect">
            <a:avLst/>
          </a:prstGeom>
        </p:spPr>
        <p:txBody>
          <a:bodyPr wrap="none">
            <a:spAutoFit/>
          </a:bodyPr>
          <a:lstStyle/>
          <a:p>
            <a:r>
              <a:rPr lang="en-US" sz="2800" b="1" dirty="0" smtClean="0">
                <a:latin typeface="Times New Roman" pitchFamily="18" charset="0"/>
                <a:cs typeface="Times New Roman" pitchFamily="18" charset="0"/>
              </a:rPr>
              <a:t>VIIRS Image May </a:t>
            </a:r>
            <a:r>
              <a:rPr lang="en-US" sz="2800" b="1" dirty="0">
                <a:latin typeface="Times New Roman" pitchFamily="18" charset="0"/>
                <a:cs typeface="Times New Roman" pitchFamily="18" charset="0"/>
              </a:rPr>
              <a:t>2</a:t>
            </a:r>
            <a:r>
              <a:rPr lang="en-US" sz="2800" b="1" dirty="0" smtClean="0">
                <a:latin typeface="Times New Roman" pitchFamily="18" charset="0"/>
                <a:cs typeface="Times New Roman" pitchFamily="18" charset="0"/>
              </a:rPr>
              <a:t>7</a:t>
            </a:r>
            <a:r>
              <a:rPr lang="en-US" sz="2800" b="1" dirty="0">
                <a:latin typeface="Times New Roman" pitchFamily="18" charset="0"/>
                <a:cs typeface="Times New Roman" pitchFamily="18" charset="0"/>
              </a:rPr>
              <a:t>, 2011 </a:t>
            </a:r>
          </a:p>
        </p:txBody>
      </p:sp>
      <p:sp>
        <p:nvSpPr>
          <p:cNvPr id="2" name="TextBox 1"/>
          <p:cNvSpPr txBox="1"/>
          <p:nvPr/>
        </p:nvSpPr>
        <p:spPr>
          <a:xfrm>
            <a:off x="4477764" y="2419195"/>
            <a:ext cx="4437636" cy="156966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Satellite image of Lake Michigan showing</a:t>
            </a:r>
          </a:p>
          <a:p>
            <a:r>
              <a:rPr lang="en-US" sz="3200" dirty="0" smtClean="0">
                <a:latin typeface="Times New Roman" panose="02020603050405020304" pitchFamily="18" charset="0"/>
                <a:cs typeface="Times New Roman" panose="02020603050405020304" pitchFamily="18" charset="0"/>
              </a:rPr>
              <a:t>Lake Breeze Front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766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beans\users$\bpierce\Data\Documents\Attachments\sep_19\TRUE.daily.20170527.color.bbox=47.8125,-90,39.375,-84.375.full_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228600" y="3886200"/>
            <a:ext cx="12192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446" y="4011049"/>
            <a:ext cx="1699953" cy="369332"/>
          </a:xfrm>
          <a:prstGeom prst="rect">
            <a:avLst/>
          </a:prstGeom>
          <a:noFill/>
        </p:spPr>
        <p:txBody>
          <a:bodyPr wrap="none" rtlCol="0">
            <a:spAutoFit/>
          </a:bodyPr>
          <a:lstStyle/>
          <a:p>
            <a:r>
              <a:rPr lang="en-US" dirty="0" smtClean="0">
                <a:solidFill>
                  <a:srgbClr val="FF0000"/>
                </a:solidFill>
              </a:rPr>
              <a:t>Prevailing winds</a:t>
            </a:r>
            <a:endParaRPr lang="en-US" dirty="0">
              <a:solidFill>
                <a:srgbClr val="FF0000"/>
              </a:solidFill>
            </a:endParaRPr>
          </a:p>
        </p:txBody>
      </p:sp>
      <p:sp>
        <p:nvSpPr>
          <p:cNvPr id="10" name="TextBox 9"/>
          <p:cNvSpPr txBox="1"/>
          <p:nvPr/>
        </p:nvSpPr>
        <p:spPr>
          <a:xfrm>
            <a:off x="2438400" y="1828800"/>
            <a:ext cx="1343381" cy="646331"/>
          </a:xfrm>
          <a:prstGeom prst="rect">
            <a:avLst/>
          </a:prstGeom>
          <a:noFill/>
        </p:spPr>
        <p:txBody>
          <a:bodyPr wrap="none" rtlCol="0">
            <a:spAutoFit/>
          </a:bodyPr>
          <a:lstStyle/>
          <a:p>
            <a:r>
              <a:rPr lang="en-US" dirty="0" smtClean="0">
                <a:solidFill>
                  <a:srgbClr val="FF0000"/>
                </a:solidFill>
              </a:rPr>
              <a:t>Lake Breeze </a:t>
            </a:r>
          </a:p>
          <a:p>
            <a:r>
              <a:rPr lang="en-US" dirty="0" smtClean="0">
                <a:solidFill>
                  <a:srgbClr val="FF0000"/>
                </a:solidFill>
              </a:rPr>
              <a:t>Front</a:t>
            </a:r>
            <a:endParaRPr lang="en-US" dirty="0">
              <a:solidFill>
                <a:srgbClr val="FF0000"/>
              </a:solidFill>
            </a:endParaRPr>
          </a:p>
        </p:txBody>
      </p:sp>
      <p:sp>
        <p:nvSpPr>
          <p:cNvPr id="11" name="Rectangle 10"/>
          <p:cNvSpPr/>
          <p:nvPr/>
        </p:nvSpPr>
        <p:spPr>
          <a:xfrm>
            <a:off x="4530814" y="0"/>
            <a:ext cx="4433650" cy="523220"/>
          </a:xfrm>
          <a:prstGeom prst="rect">
            <a:avLst/>
          </a:prstGeom>
        </p:spPr>
        <p:txBody>
          <a:bodyPr wrap="none">
            <a:spAutoFit/>
          </a:bodyPr>
          <a:lstStyle/>
          <a:p>
            <a:r>
              <a:rPr lang="en-US" sz="2800" b="1" dirty="0" smtClean="0">
                <a:latin typeface="Times New Roman" pitchFamily="18" charset="0"/>
                <a:cs typeface="Times New Roman" pitchFamily="18" charset="0"/>
              </a:rPr>
              <a:t>VIIRS Image May </a:t>
            </a:r>
            <a:r>
              <a:rPr lang="en-US" sz="2800" b="1" dirty="0">
                <a:latin typeface="Times New Roman" pitchFamily="18" charset="0"/>
                <a:cs typeface="Times New Roman" pitchFamily="18" charset="0"/>
              </a:rPr>
              <a:t>2</a:t>
            </a:r>
            <a:r>
              <a:rPr lang="en-US" sz="2800" b="1" dirty="0" smtClean="0">
                <a:latin typeface="Times New Roman" pitchFamily="18" charset="0"/>
                <a:cs typeface="Times New Roman" pitchFamily="18" charset="0"/>
              </a:rPr>
              <a:t>7</a:t>
            </a:r>
            <a:r>
              <a:rPr lang="en-US" sz="2800" b="1" dirty="0">
                <a:latin typeface="Times New Roman" pitchFamily="18" charset="0"/>
                <a:cs typeface="Times New Roman" pitchFamily="18" charset="0"/>
              </a:rPr>
              <a:t>, 2011 </a:t>
            </a:r>
          </a:p>
        </p:txBody>
      </p:sp>
      <p:sp>
        <p:nvSpPr>
          <p:cNvPr id="2" name="TextBox 1"/>
          <p:cNvSpPr txBox="1"/>
          <p:nvPr/>
        </p:nvSpPr>
        <p:spPr>
          <a:xfrm>
            <a:off x="4477764" y="2419195"/>
            <a:ext cx="4437636" cy="156966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Satellite image of Lake Michigan showing</a:t>
            </a:r>
          </a:p>
          <a:p>
            <a:r>
              <a:rPr lang="en-US" sz="3200" dirty="0" smtClean="0">
                <a:latin typeface="Times New Roman" panose="02020603050405020304" pitchFamily="18" charset="0"/>
                <a:cs typeface="Times New Roman" panose="02020603050405020304" pitchFamily="18" charset="0"/>
              </a:rPr>
              <a:t>Lake Breeze Front</a:t>
            </a:r>
            <a:endParaRPr lang="en-US" sz="3200" dirty="0">
              <a:latin typeface="Times New Roman" panose="02020603050405020304" pitchFamily="18" charset="0"/>
              <a:cs typeface="Times New Roman" panose="02020603050405020304" pitchFamily="18" charset="0"/>
            </a:endParaRPr>
          </a:p>
        </p:txBody>
      </p:sp>
      <p:sp>
        <p:nvSpPr>
          <p:cNvPr id="5" name="Freeform 4"/>
          <p:cNvSpPr/>
          <p:nvPr/>
        </p:nvSpPr>
        <p:spPr>
          <a:xfrm>
            <a:off x="1669002" y="1828800"/>
            <a:ext cx="2584363" cy="3293616"/>
          </a:xfrm>
          <a:custGeom>
            <a:avLst/>
            <a:gdLst>
              <a:gd name="connsiteX0" fmla="*/ 2503503 w 2584363"/>
              <a:gd name="connsiteY0" fmla="*/ 0 h 3293616"/>
              <a:gd name="connsiteX1" fmla="*/ 2547891 w 2584363"/>
              <a:gd name="connsiteY1" fmla="*/ 44388 h 3293616"/>
              <a:gd name="connsiteX2" fmla="*/ 2574524 w 2584363"/>
              <a:gd name="connsiteY2" fmla="*/ 53266 h 3293616"/>
              <a:gd name="connsiteX3" fmla="*/ 2547891 w 2584363"/>
              <a:gd name="connsiteY3" fmla="*/ 230819 h 3293616"/>
              <a:gd name="connsiteX4" fmla="*/ 2521258 w 2584363"/>
              <a:gd name="connsiteY4" fmla="*/ 248575 h 3293616"/>
              <a:gd name="connsiteX5" fmla="*/ 2485748 w 2584363"/>
              <a:gd name="connsiteY5" fmla="*/ 257452 h 3293616"/>
              <a:gd name="connsiteX6" fmla="*/ 2441359 w 2584363"/>
              <a:gd name="connsiteY6" fmla="*/ 292963 h 3293616"/>
              <a:gd name="connsiteX7" fmla="*/ 2281561 w 2584363"/>
              <a:gd name="connsiteY7" fmla="*/ 310718 h 3293616"/>
              <a:gd name="connsiteX8" fmla="*/ 2263806 w 2584363"/>
              <a:gd name="connsiteY8" fmla="*/ 497150 h 3293616"/>
              <a:gd name="connsiteX9" fmla="*/ 2246050 w 2584363"/>
              <a:gd name="connsiteY9" fmla="*/ 523783 h 3293616"/>
              <a:gd name="connsiteX10" fmla="*/ 2228295 w 2584363"/>
              <a:gd name="connsiteY10" fmla="*/ 559293 h 3293616"/>
              <a:gd name="connsiteX11" fmla="*/ 2192784 w 2584363"/>
              <a:gd name="connsiteY11" fmla="*/ 594804 h 3293616"/>
              <a:gd name="connsiteX12" fmla="*/ 2139518 w 2584363"/>
              <a:gd name="connsiteY12" fmla="*/ 612559 h 3293616"/>
              <a:gd name="connsiteX13" fmla="*/ 2112885 w 2584363"/>
              <a:gd name="connsiteY13" fmla="*/ 639192 h 3293616"/>
              <a:gd name="connsiteX14" fmla="*/ 2077375 w 2584363"/>
              <a:gd name="connsiteY14" fmla="*/ 648070 h 3293616"/>
              <a:gd name="connsiteX15" fmla="*/ 2050742 w 2584363"/>
              <a:gd name="connsiteY15" fmla="*/ 656948 h 3293616"/>
              <a:gd name="connsiteX16" fmla="*/ 1873188 w 2584363"/>
              <a:gd name="connsiteY16" fmla="*/ 639192 h 3293616"/>
              <a:gd name="connsiteX17" fmla="*/ 1802167 w 2584363"/>
              <a:gd name="connsiteY17" fmla="*/ 630315 h 3293616"/>
              <a:gd name="connsiteX18" fmla="*/ 1775534 w 2584363"/>
              <a:gd name="connsiteY18" fmla="*/ 648070 h 3293616"/>
              <a:gd name="connsiteX19" fmla="*/ 1722268 w 2584363"/>
              <a:gd name="connsiteY19" fmla="*/ 701336 h 3293616"/>
              <a:gd name="connsiteX20" fmla="*/ 1713390 w 2584363"/>
              <a:gd name="connsiteY20" fmla="*/ 727969 h 3293616"/>
              <a:gd name="connsiteX21" fmla="*/ 1677880 w 2584363"/>
              <a:gd name="connsiteY21" fmla="*/ 781235 h 3293616"/>
              <a:gd name="connsiteX22" fmla="*/ 1669002 w 2584363"/>
              <a:gd name="connsiteY22" fmla="*/ 816746 h 3293616"/>
              <a:gd name="connsiteX23" fmla="*/ 1651247 w 2584363"/>
              <a:gd name="connsiteY23" fmla="*/ 870012 h 3293616"/>
              <a:gd name="connsiteX24" fmla="*/ 1624614 w 2584363"/>
              <a:gd name="connsiteY24" fmla="*/ 967666 h 3293616"/>
              <a:gd name="connsiteX25" fmla="*/ 1589103 w 2584363"/>
              <a:gd name="connsiteY25" fmla="*/ 1003177 h 3293616"/>
              <a:gd name="connsiteX26" fmla="*/ 1535837 w 2584363"/>
              <a:gd name="connsiteY26" fmla="*/ 1038687 h 3293616"/>
              <a:gd name="connsiteX27" fmla="*/ 1500326 w 2584363"/>
              <a:gd name="connsiteY27" fmla="*/ 1091953 h 3293616"/>
              <a:gd name="connsiteX28" fmla="*/ 1491448 w 2584363"/>
              <a:gd name="connsiteY28" fmla="*/ 1233996 h 3293616"/>
              <a:gd name="connsiteX29" fmla="*/ 1482571 w 2584363"/>
              <a:gd name="connsiteY29" fmla="*/ 1305017 h 3293616"/>
              <a:gd name="connsiteX30" fmla="*/ 1464815 w 2584363"/>
              <a:gd name="connsiteY30" fmla="*/ 1358283 h 3293616"/>
              <a:gd name="connsiteX31" fmla="*/ 1455938 w 2584363"/>
              <a:gd name="connsiteY31" fmla="*/ 1384917 h 3293616"/>
              <a:gd name="connsiteX32" fmla="*/ 1429305 w 2584363"/>
              <a:gd name="connsiteY32" fmla="*/ 1464816 h 3293616"/>
              <a:gd name="connsiteX33" fmla="*/ 1420427 w 2584363"/>
              <a:gd name="connsiteY33" fmla="*/ 1500326 h 3293616"/>
              <a:gd name="connsiteX34" fmla="*/ 1447060 w 2584363"/>
              <a:gd name="connsiteY34" fmla="*/ 1669002 h 3293616"/>
              <a:gd name="connsiteX35" fmla="*/ 1464815 w 2584363"/>
              <a:gd name="connsiteY35" fmla="*/ 1704513 h 3293616"/>
              <a:gd name="connsiteX36" fmla="*/ 1473693 w 2584363"/>
              <a:gd name="connsiteY36" fmla="*/ 1757779 h 3293616"/>
              <a:gd name="connsiteX37" fmla="*/ 1455938 w 2584363"/>
              <a:gd name="connsiteY37" fmla="*/ 1926454 h 3293616"/>
              <a:gd name="connsiteX38" fmla="*/ 1464815 w 2584363"/>
              <a:gd name="connsiteY38" fmla="*/ 2059619 h 3293616"/>
              <a:gd name="connsiteX39" fmla="*/ 1473693 w 2584363"/>
              <a:gd name="connsiteY39" fmla="*/ 2112885 h 3293616"/>
              <a:gd name="connsiteX40" fmla="*/ 1464815 w 2584363"/>
              <a:gd name="connsiteY40" fmla="*/ 2547891 h 3293616"/>
              <a:gd name="connsiteX41" fmla="*/ 1455938 w 2584363"/>
              <a:gd name="connsiteY41" fmla="*/ 2574524 h 3293616"/>
              <a:gd name="connsiteX42" fmla="*/ 1438182 w 2584363"/>
              <a:gd name="connsiteY42" fmla="*/ 2601157 h 3293616"/>
              <a:gd name="connsiteX43" fmla="*/ 1411549 w 2584363"/>
              <a:gd name="connsiteY43" fmla="*/ 2654423 h 3293616"/>
              <a:gd name="connsiteX44" fmla="*/ 1393794 w 2584363"/>
              <a:gd name="connsiteY44" fmla="*/ 2672179 h 3293616"/>
              <a:gd name="connsiteX45" fmla="*/ 1358283 w 2584363"/>
              <a:gd name="connsiteY45" fmla="*/ 2716567 h 3293616"/>
              <a:gd name="connsiteX46" fmla="*/ 1340528 w 2584363"/>
              <a:gd name="connsiteY46" fmla="*/ 2752078 h 3293616"/>
              <a:gd name="connsiteX47" fmla="*/ 1287262 w 2584363"/>
              <a:gd name="connsiteY47" fmla="*/ 2805344 h 3293616"/>
              <a:gd name="connsiteX48" fmla="*/ 1233996 w 2584363"/>
              <a:gd name="connsiteY48" fmla="*/ 2849732 h 3293616"/>
              <a:gd name="connsiteX49" fmla="*/ 1207363 w 2584363"/>
              <a:gd name="connsiteY49" fmla="*/ 2885243 h 3293616"/>
              <a:gd name="connsiteX50" fmla="*/ 1189608 w 2584363"/>
              <a:gd name="connsiteY50" fmla="*/ 2911876 h 3293616"/>
              <a:gd name="connsiteX51" fmla="*/ 1171852 w 2584363"/>
              <a:gd name="connsiteY51" fmla="*/ 2929631 h 3293616"/>
              <a:gd name="connsiteX52" fmla="*/ 1127464 w 2584363"/>
              <a:gd name="connsiteY52" fmla="*/ 2991775 h 3293616"/>
              <a:gd name="connsiteX53" fmla="*/ 1065320 w 2584363"/>
              <a:gd name="connsiteY53" fmla="*/ 3053918 h 3293616"/>
              <a:gd name="connsiteX54" fmla="*/ 958788 w 2584363"/>
              <a:gd name="connsiteY54" fmla="*/ 3124940 h 3293616"/>
              <a:gd name="connsiteX55" fmla="*/ 932155 w 2584363"/>
              <a:gd name="connsiteY55" fmla="*/ 3133817 h 3293616"/>
              <a:gd name="connsiteX56" fmla="*/ 870012 w 2584363"/>
              <a:gd name="connsiteY56" fmla="*/ 3160450 h 3293616"/>
              <a:gd name="connsiteX57" fmla="*/ 852256 w 2584363"/>
              <a:gd name="connsiteY57" fmla="*/ 3178206 h 3293616"/>
              <a:gd name="connsiteX58" fmla="*/ 825623 w 2584363"/>
              <a:gd name="connsiteY58" fmla="*/ 3195961 h 3293616"/>
              <a:gd name="connsiteX59" fmla="*/ 798990 w 2584363"/>
              <a:gd name="connsiteY59" fmla="*/ 3204839 h 3293616"/>
              <a:gd name="connsiteX60" fmla="*/ 745724 w 2584363"/>
              <a:gd name="connsiteY60" fmla="*/ 3240350 h 3293616"/>
              <a:gd name="connsiteX61" fmla="*/ 692458 w 2584363"/>
              <a:gd name="connsiteY61" fmla="*/ 3258105 h 3293616"/>
              <a:gd name="connsiteX62" fmla="*/ 612559 w 2584363"/>
              <a:gd name="connsiteY62" fmla="*/ 3284738 h 3293616"/>
              <a:gd name="connsiteX63" fmla="*/ 568171 w 2584363"/>
              <a:gd name="connsiteY63" fmla="*/ 3293616 h 3293616"/>
              <a:gd name="connsiteX64" fmla="*/ 363984 w 2584363"/>
              <a:gd name="connsiteY64" fmla="*/ 3284738 h 3293616"/>
              <a:gd name="connsiteX65" fmla="*/ 337351 w 2584363"/>
              <a:gd name="connsiteY65" fmla="*/ 3275860 h 3293616"/>
              <a:gd name="connsiteX66" fmla="*/ 310718 w 2584363"/>
              <a:gd name="connsiteY66" fmla="*/ 3258105 h 3293616"/>
              <a:gd name="connsiteX67" fmla="*/ 239697 w 2584363"/>
              <a:gd name="connsiteY67" fmla="*/ 3187083 h 3293616"/>
              <a:gd name="connsiteX68" fmla="*/ 213064 w 2584363"/>
              <a:gd name="connsiteY68" fmla="*/ 3160450 h 3293616"/>
              <a:gd name="connsiteX69" fmla="*/ 177553 w 2584363"/>
              <a:gd name="connsiteY69" fmla="*/ 3107184 h 3293616"/>
              <a:gd name="connsiteX70" fmla="*/ 168676 w 2584363"/>
              <a:gd name="connsiteY70" fmla="*/ 3080551 h 3293616"/>
              <a:gd name="connsiteX71" fmla="*/ 159798 w 2584363"/>
              <a:gd name="connsiteY71" fmla="*/ 3045041 h 3293616"/>
              <a:gd name="connsiteX72" fmla="*/ 142043 w 2584363"/>
              <a:gd name="connsiteY72" fmla="*/ 3027285 h 3293616"/>
              <a:gd name="connsiteX73" fmla="*/ 124287 w 2584363"/>
              <a:gd name="connsiteY73" fmla="*/ 2947386 h 3293616"/>
              <a:gd name="connsiteX74" fmla="*/ 106532 w 2584363"/>
              <a:gd name="connsiteY74" fmla="*/ 2911876 h 3293616"/>
              <a:gd name="connsiteX75" fmla="*/ 88777 w 2584363"/>
              <a:gd name="connsiteY75" fmla="*/ 2840854 h 3293616"/>
              <a:gd name="connsiteX76" fmla="*/ 71021 w 2584363"/>
              <a:gd name="connsiteY76" fmla="*/ 2787588 h 3293616"/>
              <a:gd name="connsiteX77" fmla="*/ 62144 w 2584363"/>
              <a:gd name="connsiteY77" fmla="*/ 2725445 h 3293616"/>
              <a:gd name="connsiteX78" fmla="*/ 53266 w 2584363"/>
              <a:gd name="connsiteY78" fmla="*/ 2654423 h 3293616"/>
              <a:gd name="connsiteX79" fmla="*/ 35511 w 2584363"/>
              <a:gd name="connsiteY79" fmla="*/ 2610035 h 3293616"/>
              <a:gd name="connsiteX80" fmla="*/ 17755 w 2584363"/>
              <a:gd name="connsiteY80" fmla="*/ 2459115 h 3293616"/>
              <a:gd name="connsiteX81" fmla="*/ 0 w 2584363"/>
              <a:gd name="connsiteY81" fmla="*/ 2388093 h 3293616"/>
              <a:gd name="connsiteX82" fmla="*/ 8878 w 2584363"/>
              <a:gd name="connsiteY82" fmla="*/ 2121763 h 3293616"/>
              <a:gd name="connsiteX83" fmla="*/ 17755 w 2584363"/>
              <a:gd name="connsiteY83" fmla="*/ 2077375 h 3293616"/>
              <a:gd name="connsiteX84" fmla="*/ 26633 w 2584363"/>
              <a:gd name="connsiteY84" fmla="*/ 1970843 h 3293616"/>
              <a:gd name="connsiteX85" fmla="*/ 35511 w 2584363"/>
              <a:gd name="connsiteY85" fmla="*/ 1580225 h 3293616"/>
              <a:gd name="connsiteX86" fmla="*/ 53266 w 2584363"/>
              <a:gd name="connsiteY86" fmla="*/ 1500326 h 3293616"/>
              <a:gd name="connsiteX87" fmla="*/ 62144 w 2584363"/>
              <a:gd name="connsiteY87" fmla="*/ 1464816 h 3293616"/>
              <a:gd name="connsiteX88" fmla="*/ 71021 w 2584363"/>
              <a:gd name="connsiteY88" fmla="*/ 1438183 h 3293616"/>
              <a:gd name="connsiteX89" fmla="*/ 79899 w 2584363"/>
              <a:gd name="connsiteY89" fmla="*/ 1402672 h 3293616"/>
              <a:gd name="connsiteX90" fmla="*/ 97654 w 2584363"/>
              <a:gd name="connsiteY90" fmla="*/ 1349406 h 3293616"/>
              <a:gd name="connsiteX91" fmla="*/ 106532 w 2584363"/>
              <a:gd name="connsiteY91" fmla="*/ 1322773 h 3293616"/>
              <a:gd name="connsiteX92" fmla="*/ 124287 w 2584363"/>
              <a:gd name="connsiteY92" fmla="*/ 1260629 h 3293616"/>
              <a:gd name="connsiteX93" fmla="*/ 142043 w 2584363"/>
              <a:gd name="connsiteY93" fmla="*/ 1171852 h 3293616"/>
              <a:gd name="connsiteX94" fmla="*/ 159798 w 2584363"/>
              <a:gd name="connsiteY94" fmla="*/ 1118586 h 3293616"/>
              <a:gd name="connsiteX95" fmla="*/ 177553 w 2584363"/>
              <a:gd name="connsiteY95" fmla="*/ 1091953 h 3293616"/>
              <a:gd name="connsiteX96" fmla="*/ 195309 w 2584363"/>
              <a:gd name="connsiteY96" fmla="*/ 941033 h 3293616"/>
              <a:gd name="connsiteX97" fmla="*/ 213064 w 2584363"/>
              <a:gd name="connsiteY97" fmla="*/ 905522 h 3293616"/>
              <a:gd name="connsiteX98" fmla="*/ 248575 w 2584363"/>
              <a:gd name="connsiteY98" fmla="*/ 843379 h 3293616"/>
              <a:gd name="connsiteX99" fmla="*/ 257452 w 2584363"/>
              <a:gd name="connsiteY99" fmla="*/ 816746 h 3293616"/>
              <a:gd name="connsiteX100" fmla="*/ 275208 w 2584363"/>
              <a:gd name="connsiteY100" fmla="*/ 798990 h 3293616"/>
              <a:gd name="connsiteX101" fmla="*/ 292963 w 2584363"/>
              <a:gd name="connsiteY101" fmla="*/ 772357 h 3293616"/>
              <a:gd name="connsiteX102" fmla="*/ 319596 w 2584363"/>
              <a:gd name="connsiteY102" fmla="*/ 745724 h 3293616"/>
              <a:gd name="connsiteX103" fmla="*/ 346229 w 2584363"/>
              <a:gd name="connsiteY103" fmla="*/ 710214 h 329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584363" h="3293616">
                <a:moveTo>
                  <a:pt x="2503503" y="0"/>
                </a:moveTo>
                <a:cubicBezTo>
                  <a:pt x="2518299" y="14796"/>
                  <a:pt x="2531151" y="31833"/>
                  <a:pt x="2547891" y="44388"/>
                </a:cubicBezTo>
                <a:cubicBezTo>
                  <a:pt x="2555377" y="50003"/>
                  <a:pt x="2573544" y="43960"/>
                  <a:pt x="2574524" y="53266"/>
                </a:cubicBezTo>
                <a:cubicBezTo>
                  <a:pt x="2583260" y="136255"/>
                  <a:pt x="2600535" y="188704"/>
                  <a:pt x="2547891" y="230819"/>
                </a:cubicBezTo>
                <a:cubicBezTo>
                  <a:pt x="2539559" y="237484"/>
                  <a:pt x="2531065" y="244372"/>
                  <a:pt x="2521258" y="248575"/>
                </a:cubicBezTo>
                <a:cubicBezTo>
                  <a:pt x="2510044" y="253381"/>
                  <a:pt x="2497585" y="254493"/>
                  <a:pt x="2485748" y="257452"/>
                </a:cubicBezTo>
                <a:cubicBezTo>
                  <a:pt x="2472747" y="270453"/>
                  <a:pt x="2459278" y="286243"/>
                  <a:pt x="2441359" y="292963"/>
                </a:cubicBezTo>
                <a:cubicBezTo>
                  <a:pt x="2407406" y="305695"/>
                  <a:pt x="2288588" y="310177"/>
                  <a:pt x="2281561" y="310718"/>
                </a:cubicBezTo>
                <a:cubicBezTo>
                  <a:pt x="2281340" y="314698"/>
                  <a:pt x="2287943" y="448877"/>
                  <a:pt x="2263806" y="497150"/>
                </a:cubicBezTo>
                <a:cubicBezTo>
                  <a:pt x="2259034" y="506693"/>
                  <a:pt x="2251344" y="514519"/>
                  <a:pt x="2246050" y="523783"/>
                </a:cubicBezTo>
                <a:cubicBezTo>
                  <a:pt x="2239484" y="535273"/>
                  <a:pt x="2236235" y="548706"/>
                  <a:pt x="2228295" y="559293"/>
                </a:cubicBezTo>
                <a:cubicBezTo>
                  <a:pt x="2218251" y="572685"/>
                  <a:pt x="2204621" y="582967"/>
                  <a:pt x="2192784" y="594804"/>
                </a:cubicBezTo>
                <a:cubicBezTo>
                  <a:pt x="2179550" y="608038"/>
                  <a:pt x="2139518" y="612559"/>
                  <a:pt x="2139518" y="612559"/>
                </a:cubicBezTo>
                <a:cubicBezTo>
                  <a:pt x="2130640" y="621437"/>
                  <a:pt x="2123786" y="632963"/>
                  <a:pt x="2112885" y="639192"/>
                </a:cubicBezTo>
                <a:cubicBezTo>
                  <a:pt x="2102292" y="645245"/>
                  <a:pt x="2089107" y="644718"/>
                  <a:pt x="2077375" y="648070"/>
                </a:cubicBezTo>
                <a:cubicBezTo>
                  <a:pt x="2068377" y="650641"/>
                  <a:pt x="2059620" y="653989"/>
                  <a:pt x="2050742" y="656948"/>
                </a:cubicBezTo>
                <a:cubicBezTo>
                  <a:pt x="1991557" y="651029"/>
                  <a:pt x="1931788" y="649383"/>
                  <a:pt x="1873188" y="639192"/>
                </a:cubicBezTo>
                <a:cubicBezTo>
                  <a:pt x="1782360" y="623396"/>
                  <a:pt x="1930048" y="604738"/>
                  <a:pt x="1802167" y="630315"/>
                </a:cubicBezTo>
                <a:cubicBezTo>
                  <a:pt x="1793289" y="636233"/>
                  <a:pt x="1783509" y="640982"/>
                  <a:pt x="1775534" y="648070"/>
                </a:cubicBezTo>
                <a:cubicBezTo>
                  <a:pt x="1756767" y="664752"/>
                  <a:pt x="1722268" y="701336"/>
                  <a:pt x="1722268" y="701336"/>
                </a:cubicBezTo>
                <a:cubicBezTo>
                  <a:pt x="1719309" y="710214"/>
                  <a:pt x="1717935" y="719789"/>
                  <a:pt x="1713390" y="727969"/>
                </a:cubicBezTo>
                <a:cubicBezTo>
                  <a:pt x="1703027" y="746623"/>
                  <a:pt x="1677880" y="781235"/>
                  <a:pt x="1677880" y="781235"/>
                </a:cubicBezTo>
                <a:cubicBezTo>
                  <a:pt x="1674921" y="793072"/>
                  <a:pt x="1672508" y="805059"/>
                  <a:pt x="1669002" y="816746"/>
                </a:cubicBezTo>
                <a:cubicBezTo>
                  <a:pt x="1663624" y="834672"/>
                  <a:pt x="1654918" y="851660"/>
                  <a:pt x="1651247" y="870012"/>
                </a:cubicBezTo>
                <a:cubicBezTo>
                  <a:pt x="1638698" y="932752"/>
                  <a:pt x="1647140" y="900085"/>
                  <a:pt x="1624614" y="967666"/>
                </a:cubicBezTo>
                <a:cubicBezTo>
                  <a:pt x="1619320" y="983547"/>
                  <a:pt x="1600940" y="991340"/>
                  <a:pt x="1589103" y="1003177"/>
                </a:cubicBezTo>
                <a:cubicBezTo>
                  <a:pt x="1555853" y="1036427"/>
                  <a:pt x="1574381" y="1025840"/>
                  <a:pt x="1535837" y="1038687"/>
                </a:cubicBezTo>
                <a:lnTo>
                  <a:pt x="1500326" y="1091953"/>
                </a:lnTo>
                <a:cubicBezTo>
                  <a:pt x="1474011" y="1131425"/>
                  <a:pt x="1495388" y="1186720"/>
                  <a:pt x="1491448" y="1233996"/>
                </a:cubicBezTo>
                <a:cubicBezTo>
                  <a:pt x="1489467" y="1257771"/>
                  <a:pt x="1487570" y="1281689"/>
                  <a:pt x="1482571" y="1305017"/>
                </a:cubicBezTo>
                <a:cubicBezTo>
                  <a:pt x="1478649" y="1323317"/>
                  <a:pt x="1470733" y="1340528"/>
                  <a:pt x="1464815" y="1358283"/>
                </a:cubicBezTo>
                <a:lnTo>
                  <a:pt x="1455938" y="1384917"/>
                </a:lnTo>
                <a:cubicBezTo>
                  <a:pt x="1424050" y="1480592"/>
                  <a:pt x="1469644" y="1404306"/>
                  <a:pt x="1429305" y="1464816"/>
                </a:cubicBezTo>
                <a:cubicBezTo>
                  <a:pt x="1426346" y="1476653"/>
                  <a:pt x="1420427" y="1488125"/>
                  <a:pt x="1420427" y="1500326"/>
                </a:cubicBezTo>
                <a:cubicBezTo>
                  <a:pt x="1420427" y="1531306"/>
                  <a:pt x="1429655" y="1634191"/>
                  <a:pt x="1447060" y="1669002"/>
                </a:cubicBezTo>
                <a:lnTo>
                  <a:pt x="1464815" y="1704513"/>
                </a:lnTo>
                <a:cubicBezTo>
                  <a:pt x="1467774" y="1722268"/>
                  <a:pt x="1473693" y="1739779"/>
                  <a:pt x="1473693" y="1757779"/>
                </a:cubicBezTo>
                <a:cubicBezTo>
                  <a:pt x="1473693" y="1880773"/>
                  <a:pt x="1477949" y="1860415"/>
                  <a:pt x="1455938" y="1926454"/>
                </a:cubicBezTo>
                <a:cubicBezTo>
                  <a:pt x="1458897" y="1970842"/>
                  <a:pt x="1460597" y="2015333"/>
                  <a:pt x="1464815" y="2059619"/>
                </a:cubicBezTo>
                <a:cubicBezTo>
                  <a:pt x="1466522" y="2077538"/>
                  <a:pt x="1473693" y="2094885"/>
                  <a:pt x="1473693" y="2112885"/>
                </a:cubicBezTo>
                <a:cubicBezTo>
                  <a:pt x="1473693" y="2257917"/>
                  <a:pt x="1470389" y="2402966"/>
                  <a:pt x="1464815" y="2547891"/>
                </a:cubicBezTo>
                <a:cubicBezTo>
                  <a:pt x="1464455" y="2557242"/>
                  <a:pt x="1460123" y="2566154"/>
                  <a:pt x="1455938" y="2574524"/>
                </a:cubicBezTo>
                <a:cubicBezTo>
                  <a:pt x="1451166" y="2584067"/>
                  <a:pt x="1444101" y="2592279"/>
                  <a:pt x="1438182" y="2601157"/>
                </a:cubicBezTo>
                <a:cubicBezTo>
                  <a:pt x="1428805" y="2629290"/>
                  <a:pt x="1431219" y="2629835"/>
                  <a:pt x="1411549" y="2654423"/>
                </a:cubicBezTo>
                <a:cubicBezTo>
                  <a:pt x="1406320" y="2660959"/>
                  <a:pt x="1399023" y="2665643"/>
                  <a:pt x="1393794" y="2672179"/>
                </a:cubicBezTo>
                <a:cubicBezTo>
                  <a:pt x="1349009" y="2728163"/>
                  <a:pt x="1401146" y="2673706"/>
                  <a:pt x="1358283" y="2716567"/>
                </a:cubicBezTo>
                <a:cubicBezTo>
                  <a:pt x="1352365" y="2728404"/>
                  <a:pt x="1348795" y="2741744"/>
                  <a:pt x="1340528" y="2752078"/>
                </a:cubicBezTo>
                <a:cubicBezTo>
                  <a:pt x="1324842" y="2771686"/>
                  <a:pt x="1305017" y="2787589"/>
                  <a:pt x="1287262" y="2805344"/>
                </a:cubicBezTo>
                <a:cubicBezTo>
                  <a:pt x="1253084" y="2839522"/>
                  <a:pt x="1271075" y="2825013"/>
                  <a:pt x="1233996" y="2849732"/>
                </a:cubicBezTo>
                <a:cubicBezTo>
                  <a:pt x="1225118" y="2861569"/>
                  <a:pt x="1215963" y="2873203"/>
                  <a:pt x="1207363" y="2885243"/>
                </a:cubicBezTo>
                <a:cubicBezTo>
                  <a:pt x="1201161" y="2893925"/>
                  <a:pt x="1196273" y="2903545"/>
                  <a:pt x="1189608" y="2911876"/>
                </a:cubicBezTo>
                <a:cubicBezTo>
                  <a:pt x="1184379" y="2918412"/>
                  <a:pt x="1177771" y="2923713"/>
                  <a:pt x="1171852" y="2929631"/>
                </a:cubicBezTo>
                <a:cubicBezTo>
                  <a:pt x="1133309" y="3006719"/>
                  <a:pt x="1177850" y="2926994"/>
                  <a:pt x="1127464" y="2991775"/>
                </a:cubicBezTo>
                <a:cubicBezTo>
                  <a:pt x="1077605" y="3055879"/>
                  <a:pt x="1116213" y="3036955"/>
                  <a:pt x="1065320" y="3053918"/>
                </a:cubicBezTo>
                <a:lnTo>
                  <a:pt x="958788" y="3124940"/>
                </a:lnTo>
                <a:cubicBezTo>
                  <a:pt x="951002" y="3130131"/>
                  <a:pt x="941033" y="3130858"/>
                  <a:pt x="932155" y="3133817"/>
                </a:cubicBezTo>
                <a:cubicBezTo>
                  <a:pt x="835217" y="3198445"/>
                  <a:pt x="984659" y="3103127"/>
                  <a:pt x="870012" y="3160450"/>
                </a:cubicBezTo>
                <a:cubicBezTo>
                  <a:pt x="862525" y="3164193"/>
                  <a:pt x="858792" y="3172977"/>
                  <a:pt x="852256" y="3178206"/>
                </a:cubicBezTo>
                <a:cubicBezTo>
                  <a:pt x="843924" y="3184871"/>
                  <a:pt x="835166" y="3191189"/>
                  <a:pt x="825623" y="3195961"/>
                </a:cubicBezTo>
                <a:cubicBezTo>
                  <a:pt x="817253" y="3200146"/>
                  <a:pt x="807170" y="3200294"/>
                  <a:pt x="798990" y="3204839"/>
                </a:cubicBezTo>
                <a:cubicBezTo>
                  <a:pt x="780336" y="3215202"/>
                  <a:pt x="763479" y="3228513"/>
                  <a:pt x="745724" y="3240350"/>
                </a:cubicBezTo>
                <a:cubicBezTo>
                  <a:pt x="730152" y="3250732"/>
                  <a:pt x="710213" y="3252187"/>
                  <a:pt x="692458" y="3258105"/>
                </a:cubicBezTo>
                <a:lnTo>
                  <a:pt x="612559" y="3284738"/>
                </a:lnTo>
                <a:cubicBezTo>
                  <a:pt x="598244" y="3289510"/>
                  <a:pt x="582967" y="3290657"/>
                  <a:pt x="568171" y="3293616"/>
                </a:cubicBezTo>
                <a:cubicBezTo>
                  <a:pt x="500109" y="3290657"/>
                  <a:pt x="431910" y="3289963"/>
                  <a:pt x="363984" y="3284738"/>
                </a:cubicBezTo>
                <a:cubicBezTo>
                  <a:pt x="354654" y="3284020"/>
                  <a:pt x="345721" y="3280045"/>
                  <a:pt x="337351" y="3275860"/>
                </a:cubicBezTo>
                <a:cubicBezTo>
                  <a:pt x="327808" y="3271088"/>
                  <a:pt x="318693" y="3265193"/>
                  <a:pt x="310718" y="3258105"/>
                </a:cubicBezTo>
                <a:cubicBezTo>
                  <a:pt x="310674" y="3258066"/>
                  <a:pt x="255493" y="3202880"/>
                  <a:pt x="239697" y="3187083"/>
                </a:cubicBezTo>
                <a:cubicBezTo>
                  <a:pt x="230819" y="3178205"/>
                  <a:pt x="220028" y="3170896"/>
                  <a:pt x="213064" y="3160450"/>
                </a:cubicBezTo>
                <a:lnTo>
                  <a:pt x="177553" y="3107184"/>
                </a:lnTo>
                <a:cubicBezTo>
                  <a:pt x="174594" y="3098306"/>
                  <a:pt x="171247" y="3089549"/>
                  <a:pt x="168676" y="3080551"/>
                </a:cubicBezTo>
                <a:cubicBezTo>
                  <a:pt x="165324" y="3068819"/>
                  <a:pt x="165254" y="3055954"/>
                  <a:pt x="159798" y="3045041"/>
                </a:cubicBezTo>
                <a:cubicBezTo>
                  <a:pt x="156055" y="3037555"/>
                  <a:pt x="147961" y="3033204"/>
                  <a:pt x="142043" y="3027285"/>
                </a:cubicBezTo>
                <a:cubicBezTo>
                  <a:pt x="139632" y="3015232"/>
                  <a:pt x="129660" y="2961714"/>
                  <a:pt x="124287" y="2947386"/>
                </a:cubicBezTo>
                <a:cubicBezTo>
                  <a:pt x="119640" y="2934995"/>
                  <a:pt x="110717" y="2924431"/>
                  <a:pt x="106532" y="2911876"/>
                </a:cubicBezTo>
                <a:cubicBezTo>
                  <a:pt x="98815" y="2888726"/>
                  <a:pt x="94695" y="2864528"/>
                  <a:pt x="88777" y="2840854"/>
                </a:cubicBezTo>
                <a:cubicBezTo>
                  <a:pt x="84238" y="2822697"/>
                  <a:pt x="76940" y="2805343"/>
                  <a:pt x="71021" y="2787588"/>
                </a:cubicBezTo>
                <a:cubicBezTo>
                  <a:pt x="68062" y="2766874"/>
                  <a:pt x="64909" y="2746186"/>
                  <a:pt x="62144" y="2725445"/>
                </a:cubicBezTo>
                <a:cubicBezTo>
                  <a:pt x="58991" y="2701796"/>
                  <a:pt x="58631" y="2677670"/>
                  <a:pt x="53266" y="2654423"/>
                </a:cubicBezTo>
                <a:cubicBezTo>
                  <a:pt x="49683" y="2638895"/>
                  <a:pt x="41429" y="2624831"/>
                  <a:pt x="35511" y="2610035"/>
                </a:cubicBezTo>
                <a:cubicBezTo>
                  <a:pt x="31989" y="2574812"/>
                  <a:pt x="25606" y="2498370"/>
                  <a:pt x="17755" y="2459115"/>
                </a:cubicBezTo>
                <a:cubicBezTo>
                  <a:pt x="12969" y="2435186"/>
                  <a:pt x="5918" y="2411767"/>
                  <a:pt x="0" y="2388093"/>
                </a:cubicBezTo>
                <a:cubicBezTo>
                  <a:pt x="2959" y="2299316"/>
                  <a:pt x="3811" y="2210444"/>
                  <a:pt x="8878" y="2121763"/>
                </a:cubicBezTo>
                <a:cubicBezTo>
                  <a:pt x="9739" y="2106699"/>
                  <a:pt x="15992" y="2092361"/>
                  <a:pt x="17755" y="2077375"/>
                </a:cubicBezTo>
                <a:cubicBezTo>
                  <a:pt x="21918" y="2041985"/>
                  <a:pt x="23674" y="2006354"/>
                  <a:pt x="26633" y="1970843"/>
                </a:cubicBezTo>
                <a:cubicBezTo>
                  <a:pt x="29592" y="1840637"/>
                  <a:pt x="30306" y="1710361"/>
                  <a:pt x="35511" y="1580225"/>
                </a:cubicBezTo>
                <a:cubicBezTo>
                  <a:pt x="37374" y="1533648"/>
                  <a:pt x="43142" y="1535759"/>
                  <a:pt x="53266" y="1500326"/>
                </a:cubicBezTo>
                <a:cubicBezTo>
                  <a:pt x="56618" y="1488594"/>
                  <a:pt x="58792" y="1476548"/>
                  <a:pt x="62144" y="1464816"/>
                </a:cubicBezTo>
                <a:cubicBezTo>
                  <a:pt x="64715" y="1455818"/>
                  <a:pt x="68450" y="1447181"/>
                  <a:pt x="71021" y="1438183"/>
                </a:cubicBezTo>
                <a:cubicBezTo>
                  <a:pt x="74373" y="1426451"/>
                  <a:pt x="76393" y="1414359"/>
                  <a:pt x="79899" y="1402672"/>
                </a:cubicBezTo>
                <a:cubicBezTo>
                  <a:pt x="85277" y="1384746"/>
                  <a:pt x="91736" y="1367161"/>
                  <a:pt x="97654" y="1349406"/>
                </a:cubicBezTo>
                <a:cubicBezTo>
                  <a:pt x="100613" y="1340528"/>
                  <a:pt x="104262" y="1331851"/>
                  <a:pt x="106532" y="1322773"/>
                </a:cubicBezTo>
                <a:cubicBezTo>
                  <a:pt x="134286" y="1211758"/>
                  <a:pt x="98815" y="1349782"/>
                  <a:pt x="124287" y="1260629"/>
                </a:cubicBezTo>
                <a:cubicBezTo>
                  <a:pt x="153802" y="1157324"/>
                  <a:pt x="107155" y="1311406"/>
                  <a:pt x="142043" y="1171852"/>
                </a:cubicBezTo>
                <a:cubicBezTo>
                  <a:pt x="146582" y="1153695"/>
                  <a:pt x="153880" y="1136341"/>
                  <a:pt x="159798" y="1118586"/>
                </a:cubicBezTo>
                <a:cubicBezTo>
                  <a:pt x="163172" y="1108464"/>
                  <a:pt x="171635" y="1100831"/>
                  <a:pt x="177553" y="1091953"/>
                </a:cubicBezTo>
                <a:cubicBezTo>
                  <a:pt x="179060" y="1075380"/>
                  <a:pt x="186014" y="972015"/>
                  <a:pt x="195309" y="941033"/>
                </a:cubicBezTo>
                <a:cubicBezTo>
                  <a:pt x="199112" y="928357"/>
                  <a:pt x="207689" y="917616"/>
                  <a:pt x="213064" y="905522"/>
                </a:cubicBezTo>
                <a:cubicBezTo>
                  <a:pt x="238100" y="849191"/>
                  <a:pt x="217359" y="874593"/>
                  <a:pt x="248575" y="843379"/>
                </a:cubicBezTo>
                <a:cubicBezTo>
                  <a:pt x="251534" y="834501"/>
                  <a:pt x="252637" y="824770"/>
                  <a:pt x="257452" y="816746"/>
                </a:cubicBezTo>
                <a:cubicBezTo>
                  <a:pt x="261758" y="809569"/>
                  <a:pt x="269979" y="805526"/>
                  <a:pt x="275208" y="798990"/>
                </a:cubicBezTo>
                <a:cubicBezTo>
                  <a:pt x="281873" y="790658"/>
                  <a:pt x="286133" y="780554"/>
                  <a:pt x="292963" y="772357"/>
                </a:cubicBezTo>
                <a:cubicBezTo>
                  <a:pt x="301000" y="762712"/>
                  <a:pt x="311425" y="755256"/>
                  <a:pt x="319596" y="745724"/>
                </a:cubicBezTo>
                <a:cubicBezTo>
                  <a:pt x="329225" y="734490"/>
                  <a:pt x="346229" y="710214"/>
                  <a:pt x="346229" y="71021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82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95171914"/>
              </p:ext>
            </p:extLst>
          </p:nvPr>
        </p:nvGraphicFramePr>
        <p:xfrm>
          <a:off x="762000" y="1066800"/>
          <a:ext cx="7564141" cy="4695450"/>
        </p:xfrm>
        <a:graphic>
          <a:graphicData uri="http://schemas.openxmlformats.org/drawingml/2006/table">
            <a:tbl>
              <a:tblPr firstRow="1" firstCol="1" bandRow="1">
                <a:tableStyleId>{5C22544A-7EE6-4342-B048-85BDC9FD1C3A}</a:tableStyleId>
              </a:tblPr>
              <a:tblGrid>
                <a:gridCol w="3005382"/>
                <a:gridCol w="3005382"/>
                <a:gridCol w="1553377"/>
              </a:tblGrid>
              <a:tr h="181039">
                <a:tc>
                  <a:txBody>
                    <a:bodyPr/>
                    <a:lstStyle/>
                    <a:p>
                      <a:pPr marL="0" marR="0" algn="ctr">
                        <a:lnSpc>
                          <a:spcPct val="115000"/>
                        </a:lnSpc>
                        <a:spcBef>
                          <a:spcPts val="0"/>
                        </a:spcBef>
                        <a:spcAft>
                          <a:spcPts val="0"/>
                        </a:spcAft>
                      </a:pPr>
                      <a:r>
                        <a:rPr lang="en-US" sz="1000" dirty="0">
                          <a:effectLst/>
                        </a:rPr>
                        <a:t>Location</a:t>
                      </a:r>
                      <a:endParaRPr lang="en-US" sz="1000" dirty="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Measurement*</a:t>
                      </a:r>
                      <a:endParaRPr lang="en-US" sz="1000">
                        <a:effectLst/>
                        <a:latin typeface="Calibri"/>
                        <a:ea typeface="Calibri"/>
                        <a:cs typeface="Times New Roman"/>
                      </a:endParaRPr>
                    </a:p>
                  </a:txBody>
                  <a:tcPr marL="64401" marR="64401" marT="0" marB="0"/>
                </a:tc>
                <a:tc>
                  <a:txBody>
                    <a:bodyPr/>
                    <a:lstStyle/>
                    <a:p>
                      <a:pPr marL="0" marR="0" algn="ctr">
                        <a:lnSpc>
                          <a:spcPct val="115000"/>
                        </a:lnSpc>
                        <a:spcBef>
                          <a:spcPts val="0"/>
                        </a:spcBef>
                        <a:spcAft>
                          <a:spcPts val="0"/>
                        </a:spcAft>
                      </a:pPr>
                      <a:r>
                        <a:rPr lang="en-US" sz="1000">
                          <a:effectLst/>
                        </a:rPr>
                        <a:t>Research Institution*</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Ground Sites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2">
                  <a:txBody>
                    <a:bodyPr/>
                    <a:lstStyle/>
                    <a:p>
                      <a:pPr marL="0" marR="0">
                        <a:lnSpc>
                          <a:spcPct val="115000"/>
                        </a:lnSpc>
                        <a:spcBef>
                          <a:spcPts val="0"/>
                        </a:spcBef>
                        <a:spcAft>
                          <a:spcPts val="0"/>
                        </a:spcAft>
                      </a:pPr>
                      <a:r>
                        <a:rPr lang="en-US" sz="1000">
                          <a:effectLst/>
                        </a:rPr>
                        <a:t>Spaceport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(SPARC</a:t>
                      </a:r>
                      <a:r>
                        <a:rPr lang="en-US" sz="1000" baseline="0" dirty="0" smtClean="0">
                          <a:effectLst/>
                        </a:rPr>
                        <a:t> Trailer)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smtClean="0">
                          <a:effectLst/>
                        </a:rPr>
                        <a:t>UW-Madison -SSEC</a:t>
                      </a:r>
                      <a:endParaRPr lang="en-US" sz="1000" dirty="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In situ measurements of pollutants </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rowSpan="3">
                  <a:txBody>
                    <a:bodyPr/>
                    <a:lstStyle/>
                    <a:p>
                      <a:pPr marL="0" marR="0">
                        <a:lnSpc>
                          <a:spcPct val="115000"/>
                        </a:lnSpc>
                        <a:spcBef>
                          <a:spcPts val="0"/>
                        </a:spcBef>
                        <a:spcAft>
                          <a:spcPts val="0"/>
                        </a:spcAft>
                      </a:pPr>
                      <a:r>
                        <a:rPr lang="en-US" sz="1000">
                          <a:effectLst/>
                        </a:rPr>
                        <a:t>Zion, IL</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a:t>
                      </a:r>
                      <a:r>
                        <a:rPr lang="en-US" sz="1000" dirty="0" smtClean="0">
                          <a:effectLst/>
                        </a:rPr>
                        <a:t>meteorology (</a:t>
                      </a:r>
                      <a:r>
                        <a:rPr lang="en-US" sz="1000" dirty="0" err="1" smtClean="0">
                          <a:effectLst/>
                        </a:rPr>
                        <a:t>Sodar</a:t>
                      </a:r>
                      <a:r>
                        <a:rPr lang="en-US" sz="1000" dirty="0" smtClean="0">
                          <a:effectLst/>
                        </a:rPr>
                        <a:t>/MW</a:t>
                      </a:r>
                      <a:r>
                        <a:rPr lang="en-US" sz="1000" baseline="0" dirty="0" smtClean="0">
                          <a:effectLst/>
                        </a:rPr>
                        <a:t> Radiometer)</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Northern Iowa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dirty="0">
                          <a:effectLst/>
                        </a:rPr>
                        <a:t>Detailed in situ chemical measurements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Iowa, UW-Madison, Univ. Minnesota</a:t>
                      </a:r>
                      <a:endParaRPr lang="en-US" sz="1000">
                        <a:effectLst/>
                        <a:latin typeface="Calibri"/>
                        <a:ea typeface="Calibri"/>
                        <a:cs typeface="Times New Roman"/>
                      </a:endParaRPr>
                    </a:p>
                  </a:txBody>
                  <a:tcPr marL="64401" marR="64401" marT="0" marB="0"/>
                </a:tc>
              </a:tr>
              <a:tr h="181039">
                <a:tc vMerge="1">
                  <a:txBody>
                    <a:bodyPr/>
                    <a:lstStyle/>
                    <a:p>
                      <a:endParaRPr lang="en-US"/>
                    </a:p>
                  </a:txBody>
                  <a:tcPr/>
                </a:tc>
                <a:tc>
                  <a:txBody>
                    <a:bodyPr/>
                    <a:lstStyle/>
                    <a:p>
                      <a:pPr marL="0" marR="0">
                        <a:lnSpc>
                          <a:spcPct val="115000"/>
                        </a:lnSpc>
                        <a:spcBef>
                          <a:spcPts val="0"/>
                        </a:spcBef>
                        <a:spcAft>
                          <a:spcPts val="0"/>
                        </a:spcAft>
                      </a:pPr>
                      <a:r>
                        <a:rPr lang="en-US" sz="1000" dirty="0">
                          <a:effectLst/>
                        </a:rPr>
                        <a:t>Routine measurements of ozone</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Illinois EPA</a:t>
                      </a:r>
                      <a:endParaRPr lang="en-US" sz="1000">
                        <a:effectLst/>
                        <a:latin typeface="Calibri"/>
                        <a:ea typeface="Calibri"/>
                        <a:cs typeface="Times New Roman"/>
                      </a:endParaRPr>
                    </a:p>
                  </a:txBody>
                  <a:tcPr marL="64401" marR="64401" marT="0" marB="0"/>
                </a:tc>
              </a:tr>
              <a:tr h="362077">
                <a:tc>
                  <a:txBody>
                    <a:bodyPr/>
                    <a:lstStyle/>
                    <a:p>
                      <a:pPr marL="0" marR="0">
                        <a:lnSpc>
                          <a:spcPct val="115000"/>
                        </a:lnSpc>
                        <a:spcBef>
                          <a:spcPts val="0"/>
                        </a:spcBef>
                        <a:spcAft>
                          <a:spcPts val="0"/>
                        </a:spcAft>
                      </a:pPr>
                      <a:r>
                        <a:rPr lang="en-US" sz="1000">
                          <a:effectLst/>
                        </a:rPr>
                        <a:t>Various</a:t>
                      </a:r>
                      <a:r>
                        <a:rPr lang="en-US" sz="1000" baseline="30000">
                          <a:effectLst/>
                        </a:rPr>
                        <a: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Remote sensing of pollutants and boundary layer height</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Sheboygan transect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at four locations</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Airborne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rowSpan="3">
                  <a:txBody>
                    <a:bodyPr/>
                    <a:lstStyle/>
                    <a:p>
                      <a:pPr marL="0" marR="0">
                        <a:lnSpc>
                          <a:spcPct val="115000"/>
                        </a:lnSpc>
                        <a:spcBef>
                          <a:spcPts val="0"/>
                        </a:spcBef>
                        <a:spcAft>
                          <a:spcPts val="0"/>
                        </a:spcAft>
                      </a:pPr>
                      <a:r>
                        <a:rPr lang="en-US" sz="1000">
                          <a:effectLst/>
                        </a:rPr>
                        <a:t>Lakeshore region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Airborne remote sensing of NO</a:t>
                      </a:r>
                      <a:r>
                        <a:rPr lang="en-US" sz="1000" baseline="-25000">
                          <a:effectLst/>
                        </a:rPr>
                        <a:t>2</a:t>
                      </a:r>
                      <a:r>
                        <a:rPr lang="en-US" sz="1000">
                          <a:effectLst/>
                        </a:rPr>
                        <a:t> (GeoTASO)</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NASA</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remote sensing of clouds (AirHARP)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Univ. Maryland, Baltimore County</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Airborne in situ profiling of pollutants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Scientific </a:t>
                      </a:r>
                      <a:r>
                        <a:rPr lang="en-US" sz="1000" smtClean="0">
                          <a:effectLst/>
                        </a:rPr>
                        <a:t>Aviation</a:t>
                      </a:r>
                      <a:endParaRPr lang="en-US" sz="1000" dirty="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Shipboard Platform</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362077">
                <a:tc rowSpan="2">
                  <a:txBody>
                    <a:bodyPr/>
                    <a:lstStyle/>
                    <a:p>
                      <a:pPr marL="0" marR="0">
                        <a:lnSpc>
                          <a:spcPct val="115000"/>
                        </a:lnSpc>
                        <a:spcBef>
                          <a:spcPts val="0"/>
                        </a:spcBef>
                        <a:spcAft>
                          <a:spcPts val="0"/>
                        </a:spcAft>
                      </a:pPr>
                      <a:r>
                        <a:rPr lang="en-US" sz="1000">
                          <a:effectLst/>
                        </a:rPr>
                        <a:t>Lake Michigan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In situ measurements of </a:t>
                      </a:r>
                      <a:r>
                        <a:rPr lang="en-US" sz="1000" dirty="0" smtClean="0">
                          <a:effectLst/>
                        </a:rPr>
                        <a:t>pollutants</a:t>
                      </a:r>
                      <a:endParaRPr lang="en-US" sz="1000" dirty="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362077">
                <a:tc vMerge="1">
                  <a:txBody>
                    <a:bodyPr/>
                    <a:lstStyle/>
                    <a:p>
                      <a:endParaRPr lang="en-US"/>
                    </a:p>
                  </a:txBody>
                  <a:tcPr/>
                </a:tc>
                <a:tc>
                  <a:txBody>
                    <a:bodyPr/>
                    <a:lstStyle/>
                    <a:p>
                      <a:pPr marL="0" marR="0">
                        <a:lnSpc>
                          <a:spcPct val="115000"/>
                        </a:lnSpc>
                        <a:spcBef>
                          <a:spcPts val="0"/>
                        </a:spcBef>
                        <a:spcAft>
                          <a:spcPts val="0"/>
                        </a:spcAft>
                      </a:pPr>
                      <a:r>
                        <a:rPr lang="en-US" sz="1000">
                          <a:effectLst/>
                        </a:rPr>
                        <a:t>Remote sensing of pollutants and boundary later height</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ORD</a:t>
                      </a:r>
                      <a:endParaRPr lang="en-US" sz="1000">
                        <a:effectLst/>
                        <a:latin typeface="Calibri"/>
                        <a:ea typeface="Calibri"/>
                        <a:cs typeface="Times New Roman"/>
                      </a:endParaRPr>
                    </a:p>
                  </a:txBody>
                  <a:tcPr marL="64401" marR="64401" marT="0" marB="0"/>
                </a:tc>
              </a:tr>
              <a:tr h="181039">
                <a:tc gridSpan="3">
                  <a:txBody>
                    <a:bodyPr/>
                    <a:lstStyle/>
                    <a:p>
                      <a:pPr marL="0" marR="0" algn="ctr">
                        <a:lnSpc>
                          <a:spcPct val="115000"/>
                        </a:lnSpc>
                        <a:spcBef>
                          <a:spcPts val="0"/>
                        </a:spcBef>
                        <a:spcAft>
                          <a:spcPts val="0"/>
                        </a:spcAft>
                      </a:pPr>
                      <a:r>
                        <a:rPr lang="en-US" sz="1000">
                          <a:effectLst/>
                        </a:rPr>
                        <a:t>Mobile Platforms</a:t>
                      </a:r>
                      <a:endParaRPr lang="en-US" sz="1000">
                        <a:effectLst/>
                        <a:latin typeface="Calibri"/>
                        <a:ea typeface="Calibri"/>
                        <a:cs typeface="Times New Roman"/>
                      </a:endParaRPr>
                    </a:p>
                  </a:txBody>
                  <a:tcPr marL="64401" marR="64401" marT="0" marB="0"/>
                </a:tc>
                <a:tc hMerge="1">
                  <a:txBody>
                    <a:bodyPr/>
                    <a:lstStyle/>
                    <a:p>
                      <a:endParaRPr lang="en-US"/>
                    </a:p>
                  </a:txBody>
                  <a:tcPr/>
                </a:tc>
                <a:tc hMerge="1">
                  <a:txBody>
                    <a:bodyPr/>
                    <a:lstStyle/>
                    <a:p>
                      <a:endParaRPr lang="en-US"/>
                    </a:p>
                  </a:txBody>
                  <a:tcPr/>
                </a:tc>
              </a:tr>
              <a:tr h="181039">
                <a:tc>
                  <a:txBody>
                    <a:bodyPr/>
                    <a:lstStyle/>
                    <a:p>
                      <a:pPr marL="0" marR="0">
                        <a:lnSpc>
                          <a:spcPct val="115000"/>
                        </a:lnSpc>
                        <a:spcBef>
                          <a:spcPts val="0"/>
                        </a:spcBef>
                        <a:spcAft>
                          <a:spcPts val="0"/>
                        </a:spcAft>
                      </a:pPr>
                      <a:r>
                        <a:rPr lang="en-US" sz="1000">
                          <a:effectLst/>
                        </a:rPr>
                        <a:t>Northeast IL and Southeast WI</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pollutants (GMAP)</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U.S. EPA Region 5</a:t>
                      </a:r>
                      <a:endParaRPr lang="en-US" sz="1000">
                        <a:effectLst/>
                        <a:latin typeface="Calibri"/>
                        <a:ea typeface="Calibri"/>
                        <a:cs typeface="Times New Roman"/>
                      </a:endParaRPr>
                    </a:p>
                  </a:txBody>
                  <a:tcPr marL="64401" marR="64401" marT="0" marB="0"/>
                </a:tc>
              </a:tr>
              <a:tr h="181039">
                <a:tc>
                  <a:txBody>
                    <a:bodyPr/>
                    <a:lstStyle/>
                    <a:p>
                      <a:pPr marL="0" marR="0">
                        <a:lnSpc>
                          <a:spcPct val="115000"/>
                        </a:lnSpc>
                        <a:spcBef>
                          <a:spcPts val="0"/>
                        </a:spcBef>
                        <a:spcAft>
                          <a:spcPts val="0"/>
                        </a:spcAft>
                      </a:pPr>
                      <a:r>
                        <a:rPr lang="en-US" sz="1000">
                          <a:effectLst/>
                        </a:rPr>
                        <a:t>Grafton to Sheboygan</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a:effectLst/>
                        </a:rPr>
                        <a:t>In situ measurements of ozone and meteorology</a:t>
                      </a:r>
                      <a:endParaRPr lang="en-US" sz="1000">
                        <a:effectLst/>
                        <a:latin typeface="Calibri"/>
                        <a:ea typeface="Calibri"/>
                        <a:cs typeface="Times New Roman"/>
                      </a:endParaRPr>
                    </a:p>
                  </a:txBody>
                  <a:tcPr marL="64401" marR="64401" marT="0" marB="0"/>
                </a:tc>
                <a:tc>
                  <a:txBody>
                    <a:bodyPr/>
                    <a:lstStyle/>
                    <a:p>
                      <a:pPr marL="0" marR="0">
                        <a:lnSpc>
                          <a:spcPct val="115000"/>
                        </a:lnSpc>
                        <a:spcBef>
                          <a:spcPts val="0"/>
                        </a:spcBef>
                        <a:spcAft>
                          <a:spcPts val="0"/>
                        </a:spcAft>
                      </a:pPr>
                      <a:r>
                        <a:rPr lang="en-US" sz="1000" dirty="0">
                          <a:effectLst/>
                        </a:rPr>
                        <a:t>UW-Eau Claire</a:t>
                      </a:r>
                      <a:endParaRPr lang="en-US" sz="1000" dirty="0">
                        <a:effectLst/>
                        <a:latin typeface="Calibri"/>
                        <a:ea typeface="Calibri"/>
                        <a:cs typeface="Times New Roman"/>
                      </a:endParaRPr>
                    </a:p>
                  </a:txBody>
                  <a:tcPr marL="64401" marR="64401" marT="0" marB="0"/>
                </a:tc>
              </a:tr>
            </a:tbl>
          </a:graphicData>
        </a:graphic>
      </p:graphicFrame>
      <p:sp>
        <p:nvSpPr>
          <p:cNvPr id="5" name="Rectangle 4"/>
          <p:cNvSpPr/>
          <p:nvPr/>
        </p:nvSpPr>
        <p:spPr>
          <a:xfrm>
            <a:off x="727553" y="76200"/>
            <a:ext cx="7822504"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Summary of measurements made during the LMOS 2017 field campaign</a:t>
            </a:r>
          </a:p>
        </p:txBody>
      </p:sp>
      <p:sp>
        <p:nvSpPr>
          <p:cNvPr id="6" name="Rectangle 5"/>
          <p:cNvSpPr/>
          <p:nvPr/>
        </p:nvSpPr>
        <p:spPr>
          <a:xfrm>
            <a:off x="0" y="5865188"/>
            <a:ext cx="9144000" cy="1015663"/>
          </a:xfrm>
          <a:prstGeom prst="rect">
            <a:avLst/>
          </a:prstGeom>
        </p:spPr>
        <p:txBody>
          <a:bodyPr wrap="square">
            <a:spAutoFit/>
          </a:bodyPr>
          <a:lstStyle/>
          <a:p>
            <a:r>
              <a:rPr lang="en-US" sz="1200" b="1" dirty="0" err="1" smtClean="0">
                <a:latin typeface="Times New Roman" panose="02020603050405020304" pitchFamily="18" charset="0"/>
                <a:cs typeface="Times New Roman" panose="02020603050405020304" pitchFamily="18" charset="0"/>
              </a:rPr>
              <a:t>GeoTASO</a:t>
            </a:r>
            <a:r>
              <a:rPr lang="en-US" sz="1200" b="1" dirty="0" smtClean="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Geostationary Trace gas and Aerosol Sensor Optimization </a:t>
            </a:r>
            <a:r>
              <a:rPr lang="en-US" sz="1200" b="1" dirty="0" smtClean="0">
                <a:latin typeface="Times New Roman" panose="02020603050405020304" pitchFamily="18" charset="0"/>
                <a:cs typeface="Times New Roman" panose="02020603050405020304" pitchFamily="18" charset="0"/>
              </a:rPr>
              <a:t>instrument</a:t>
            </a:r>
          </a:p>
          <a:p>
            <a:r>
              <a:rPr lang="en-US" sz="1200" b="1" dirty="0" err="1" smtClean="0">
                <a:latin typeface="Times New Roman" panose="02020603050405020304" pitchFamily="18" charset="0"/>
                <a:cs typeface="Times New Roman" panose="02020603050405020304" pitchFamily="18" charset="0"/>
              </a:rPr>
              <a:t>AirHARP</a:t>
            </a:r>
            <a:r>
              <a:rPr lang="en-US" sz="1200" b="1" dirty="0" smtClean="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Airborne Hyper Angular Rainbow </a:t>
            </a:r>
            <a:r>
              <a:rPr lang="en-US" sz="1200" b="1" dirty="0" err="1" smtClean="0">
                <a:latin typeface="Times New Roman" panose="02020603050405020304" pitchFamily="18" charset="0"/>
                <a:cs typeface="Times New Roman" panose="02020603050405020304" pitchFamily="18" charset="0"/>
              </a:rPr>
              <a:t>Polarimeter</a:t>
            </a:r>
            <a:endParaRPr lang="en-US" sz="1200" b="1" dirty="0" smtClean="0">
              <a:latin typeface="Times New Roman" panose="02020603050405020304" pitchFamily="18" charset="0"/>
              <a:cs typeface="Times New Roman" panose="02020603050405020304" pitchFamily="18" charset="0"/>
            </a:endParaRPr>
          </a:p>
          <a:p>
            <a:r>
              <a:rPr lang="en-US" sz="1200" b="1" dirty="0" smtClean="0">
                <a:latin typeface="Times New Roman" panose="02020603050405020304" pitchFamily="18" charset="0"/>
                <a:cs typeface="Times New Roman" panose="02020603050405020304" pitchFamily="18" charset="0"/>
              </a:rPr>
              <a:t>GMAP </a:t>
            </a:r>
            <a:r>
              <a:rPr lang="en-US" sz="1200" b="1" dirty="0">
                <a:latin typeface="Times New Roman" panose="02020603050405020304" pitchFamily="18" charset="0"/>
                <a:cs typeface="Times New Roman" panose="02020603050405020304" pitchFamily="18" charset="0"/>
              </a:rPr>
              <a:t>= Geospatial Mapping of </a:t>
            </a:r>
            <a:r>
              <a:rPr lang="en-US" sz="1200" b="1" dirty="0" smtClean="0">
                <a:latin typeface="Times New Roman" panose="02020603050405020304" pitchFamily="18" charset="0"/>
                <a:cs typeface="Times New Roman" panose="02020603050405020304" pitchFamily="18" charset="0"/>
              </a:rPr>
              <a:t>Pollutants</a:t>
            </a:r>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 These measurements were made at Spaceport Sheboygan, Zion, two Wisconsin DNR monitoring locations (Grafton and Milwaukee SER) and one Illinois EPA monitoring location (Schiller Park).</a:t>
            </a:r>
          </a:p>
        </p:txBody>
      </p:sp>
    </p:spTree>
    <p:extLst>
      <p:ext uri="{BB962C8B-B14F-4D97-AF65-F5344CB8AC3E}">
        <p14:creationId xmlns:p14="http://schemas.microsoft.com/office/powerpoint/2010/main" val="4098802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FY2018\apr_18\SSEC_Seminar\LMOS_GeoTASO_Fligh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46970"/>
            <a:ext cx="4572000" cy="4572000"/>
          </a:xfrm>
          <a:prstGeom prst="rect">
            <a:avLst/>
          </a:prstGeom>
          <a:noFill/>
        </p:spPr>
      </p:pic>
      <p:sp>
        <p:nvSpPr>
          <p:cNvPr id="6" name="Rectangle 5"/>
          <p:cNvSpPr/>
          <p:nvPr/>
        </p:nvSpPr>
        <p:spPr>
          <a:xfrm>
            <a:off x="190500" y="4953000"/>
            <a:ext cx="8763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(Geostationary Trace gas and Aerosol Sensor Optimization) is an airborne hyperspectral mapping instrument </a:t>
            </a:r>
            <a:r>
              <a:rPr lang="en-US" b="1" dirty="0" smtClean="0">
                <a:latin typeface="Times New Roman" panose="02020603050405020304" pitchFamily="18" charset="0"/>
                <a:cs typeface="Times New Roman" panose="02020603050405020304" pitchFamily="18" charset="0"/>
              </a:rPr>
              <a:t>that is </a:t>
            </a:r>
            <a:r>
              <a:rPr lang="en-US" b="1" dirty="0">
                <a:latin typeface="Times New Roman" panose="02020603050405020304" pitchFamily="18" charset="0"/>
                <a:cs typeface="Times New Roman" panose="02020603050405020304" pitchFamily="18" charset="0"/>
              </a:rPr>
              <a:t>being used as an airborne testbed for future high-resolution trace-gas observations from geostationary sensors such as </a:t>
            </a:r>
            <a:r>
              <a:rPr lang="en-US" b="1" dirty="0" smtClean="0">
                <a:latin typeface="Times New Roman" panose="02020603050405020304" pitchFamily="18" charset="0"/>
                <a:cs typeface="Times New Roman" panose="02020603050405020304" pitchFamily="18" charset="0"/>
              </a:rPr>
              <a:t>TEMPO</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The Electric Power Research Institute (EPRI) provided funding for Scientific Aviation Flights during LMOS</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609600"/>
            <a:ext cx="4126066"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NASA </a:t>
            </a:r>
            <a:r>
              <a:rPr lang="en-US" b="1" dirty="0" err="1" smtClean="0">
                <a:latin typeface="Times New Roman" panose="02020603050405020304" pitchFamily="18" charset="0"/>
                <a:cs typeface="Times New Roman" panose="02020603050405020304" pitchFamily="18" charset="0"/>
              </a:rPr>
              <a:t>GeoTASO</a:t>
            </a:r>
            <a:r>
              <a:rPr lang="en-US" b="1" dirty="0" smtClean="0">
                <a:latin typeface="Times New Roman" panose="02020603050405020304" pitchFamily="18" charset="0"/>
                <a:cs typeface="Times New Roman" panose="02020603050405020304" pitchFamily="18" charset="0"/>
              </a:rPr>
              <a:t> remote sensing Flights</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76800" y="609600"/>
            <a:ext cx="4271297" cy="369332"/>
          </a:xfrm>
          <a:prstGeom prst="rect">
            <a:avLst/>
          </a:prstGeom>
          <a:solidFill>
            <a:schemeClr val="bg1"/>
          </a:solidFill>
        </p:spPr>
        <p:txBody>
          <a:bodyPr wrap="none" rtlCol="0">
            <a:spAutoFit/>
          </a:bodyPr>
          <a:lstStyle/>
          <a:p>
            <a:r>
              <a:rPr lang="en-US" b="1" dirty="0" smtClean="0">
                <a:latin typeface="Times New Roman" panose="02020603050405020304" pitchFamily="18" charset="0"/>
                <a:cs typeface="Times New Roman" panose="02020603050405020304" pitchFamily="18" charset="0"/>
              </a:rPr>
              <a:t>Scientific Aviation </a:t>
            </a:r>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sampling Flights</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 y="2088"/>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LMOS 2017 Aircraft Measurements</a:t>
            </a:r>
          </a:p>
        </p:txBody>
      </p:sp>
    </p:spTree>
    <p:extLst>
      <p:ext uri="{BB962C8B-B14F-4D97-AF65-F5344CB8AC3E}">
        <p14:creationId xmlns:p14="http://schemas.microsoft.com/office/powerpoint/2010/main" val="1831599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TotalTime>
  <Words>2528</Words>
  <Application>Microsoft Office PowerPoint</Application>
  <PresentationFormat>On-screen Show (4:3)</PresentationFormat>
  <Paragraphs>291</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Lake Michigan and Ozone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51</cp:revision>
  <dcterms:created xsi:type="dcterms:W3CDTF">2006-08-16T00:00:00Z</dcterms:created>
  <dcterms:modified xsi:type="dcterms:W3CDTF">2018-08-03T14:00:53Z</dcterms:modified>
</cp:coreProperties>
</file>