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5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56" r:id="rId18"/>
    <p:sldId id="257" r:id="rId19"/>
    <p:sldId id="25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448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Sheboygan KA WRF EPA Baseline (12,4,1.3km)</a:t>
            </a:r>
          </a:p>
        </p:txBody>
      </p:sp>
    </p:spTree>
    <p:extLst>
      <p:ext uri="{BB962C8B-B14F-4D97-AF65-F5344CB8AC3E}">
        <p14:creationId xmlns:p14="http://schemas.microsoft.com/office/powerpoint/2010/main" val="3165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3074" name="Picture 2" descr="\\beans\users$\bpierce\Data\Documents\ROSES_2017_NRA\HAQ\Proposal\Project\WDNR_comparisons\LMOS_Sheboygan_KA_wrf.sensitivity.YSU-NOAH-Thompson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4" descr="\\beans\users$\bpierce\Data\Documents\ROSES_2017_NRA\HAQ\Proposal\Project\WDNR_comparisons\LMOS_Sheboygan_KA_wrf.sensitivity.YSU-NOAH-Thompson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3" descr="\\beans\users$\bpierce\Data\Documents\ROSES_2017_NRA\HAQ\Proposal\Project\WDNR_comparisons\LMOS_Sheboygan_KA_wrf.sensitivity.YSU-NOAH-Thompson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1828800"/>
            <a:ext cx="53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Sheboygan KA WRF YSU-NOAH-Thompson (12,4,1.3km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1026" name="Picture 2" descr="H:\Documents\ROSES_2017_NRA\HAQ\Proposal\Project\WDNR_comparisons\Including_YNT-NAM\LMOS_Sheboygan_KA_wrf.sensitivity.YSU-NOAH-Thompson-NAM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48" name="Picture 4" descr="H:\Documents\ROSES_2017_NRA\HAQ\Proposal\Project\WDNR_comparisons\Including_YNT-NAM\LMOS_Sheboygan_KA_wrf.sensitivity.YSU-NOAH-Thompson-NAM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  <p:pic>
        <p:nvPicPr>
          <p:cNvPr id="48" name="Picture 3" descr="H:\Documents\ROSES_2017_NRA\HAQ\Proposal\Project\WDNR_comparisons\Including_YNT-NAM\LMOS_Sheboygan_KA_wrf.sensitivity.YSU-NOAH-Thompson-NAM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28800"/>
            <a:ext cx="53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Sheboygan KA WRF YSU-NOAH-Thompson (12,4,1.3km)</a:t>
            </a:r>
          </a:p>
          <a:p>
            <a:r>
              <a:rPr lang="en-US" dirty="0" smtClean="0"/>
              <a:t>GLSEA SST, MODIS 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098" name="Picture 2" descr="\\beans\users$\bpierce\Data\Documents\ROSES_2017_NRA\HAQ\Proposal\Project\WDNR_comparisons\LMOS_Sheboygan_KA_wrf.sensitivity.YSU-NOAH-Thompson-update-glsea-sst-modis-lai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4" descr="\\beans\users$\bpierce\Data\Documents\ROSES_2017_NRA\HAQ\Proposal\Project\WDNR_comparisons\LMOS_Sheboygan_KA_wrf.sensitivity.YSU-NOAH-Thompson-update-glsea-sst-modis-lai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19" name="Group 18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34" name="Picture 5" descr="\\beans\users$\bpierce\Data\Documents\ROSES_2017_NRA\HAQ\Proposal\Project\WDNR_comparisons\LMOS_Sheboygan_KA_wrf.sensitivity.EPA_baseline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3" descr="\\beans\users$\bpierce\Data\Documents\ROSES_2017_NRA\HAQ\Proposal\Project\WDNR_comparisons\LMOS_Sheboygan_KA_wrf.sensitivity.YSU-NOAH-Thompson-update-glsea-sst-modis-lai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6" name="Picture 7" descr="\\beans\users$\bpierce\Data\Documents\ROSES_2017_NRA\HAQ\Proposal\Project\WDNR_comparisons\LMOS_Sheboygan_KA_wrf.sensitivity.EPA_baseline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6" name="Picture 6" descr="\\beans\users$\bpierce\Data\Documents\ROSES_2017_NRA\HAQ\Proposal\Project\WDNR_comparisons\LMOS_Sheboygan_KA_wrf.sensitivity.EPA_baseline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448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Sheboygan KA WRF EPA Baseline (12,4,1.3km)</a:t>
            </a:r>
          </a:p>
          <a:p>
            <a:r>
              <a:rPr lang="en-US" dirty="0" smtClean="0"/>
              <a:t>GLSEA SST, MODIS 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2050" name="Picture 2" descr="\\beans\users$\bpierce\Data\Documents\ROSES_2017_NRA\HAQ\Proposal\Project\WDNR_comparisons\LMOS_Sheboygan_KA_wrf.sensitivity.EPA_baseline-update-glsea-sst-modis-lai.12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4" descr="\\beans\users$\bpierce\Data\Documents\ROSES_2017_NRA\HAQ\Proposal\Project\WDNR_comparisons\LMOS_Sheboygan_KA_wrf.sensitivity.EPA_baseline-update-glsea-sst-modis-lai.4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89967" y="109603"/>
            <a:ext cx="2845496" cy="6557375"/>
            <a:chOff x="2189967" y="109603"/>
            <a:chExt cx="2845496" cy="6557375"/>
          </a:xfrm>
        </p:grpSpPr>
        <p:grpSp>
          <p:nvGrpSpPr>
            <p:cNvPr id="21" name="Group 20"/>
            <p:cNvGrpSpPr/>
            <p:nvPr/>
          </p:nvGrpSpPr>
          <p:grpSpPr>
            <a:xfrm>
              <a:off x="2189967" y="109603"/>
              <a:ext cx="2845496" cy="6557375"/>
              <a:chOff x="2189967" y="109603"/>
              <a:chExt cx="2845496" cy="65573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2408" y="114822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3452" y="2399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8233" y="4685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9967" y="12734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2</a:t>
                </a:r>
                <a:endParaRPr lang="en-US" sz="8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7041" y="113778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88085" y="2398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82866" y="4684734"/>
                <a:ext cx="152400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25695" y="127978"/>
                <a:ext cx="4523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4</a:t>
                </a:r>
                <a:endParaRPr lang="en-US" sz="8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58851" y="113778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59895" y="2398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54676" y="4684734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39433" y="109603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0477" y="2394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5258" y="4680559"/>
                <a:ext cx="512523" cy="1981200"/>
              </a:xfrm>
              <a:prstGeom prst="rect">
                <a:avLst/>
              </a:prstGeom>
              <a:solidFill>
                <a:srgbClr val="92D05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347" y="12734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10-12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97147" y="127978"/>
                <a:ext cx="63831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June 14-16</a:t>
                </a:r>
                <a:endParaRPr lang="en-US" sz="8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07290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6937" y="2380989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46112" y="2362200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9937" y="2356567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9496" y="237535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D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0244" y="2386622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4069" y="2380989"/>
              <a:ext cx="232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</a:t>
              </a:r>
            </a:p>
          </p:txBody>
        </p:sp>
      </p:grpSp>
      <p:pic>
        <p:nvPicPr>
          <p:cNvPr id="45" name="Picture 3" descr="\\beans\users$\bpierce\Data\Documents\ROSES_2017_NRA\HAQ\Proposal\Project\WDNR_comparisons\LMOS_Sheboygan_KA_wrf.sensitivity.EPA_baseline-update-glsea-sst-modis-lai.1.3km.full.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00858" y="115239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=Ozone &gt;70ppbv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2286000"/>
            <a:ext cx="22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D=Deep Lake Breeze</a:t>
            </a:r>
          </a:p>
          <a:p>
            <a:r>
              <a:rPr lang="en-US" dirty="0" smtClean="0"/>
              <a:t>S=Shallow Lake 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37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Sheboygan KA WRF YSU-NOAH-Thompson (12,4,1.3km)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408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13</cp:revision>
  <dcterms:created xsi:type="dcterms:W3CDTF">2006-08-16T00:00:00Z</dcterms:created>
  <dcterms:modified xsi:type="dcterms:W3CDTF">2019-02-04T16:29:07Z</dcterms:modified>
</cp:coreProperties>
</file>