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5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56" r:id="rId18"/>
    <p:sldId id="257" r:id="rId19"/>
    <p:sldId id="25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417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Chiwaukee</a:t>
            </a:r>
            <a:r>
              <a:rPr lang="en-US" dirty="0" smtClean="0"/>
              <a:t> WRF EPA Baseline (12,4,1.3km)</a:t>
            </a:r>
          </a:p>
        </p:txBody>
      </p:sp>
    </p:spTree>
    <p:extLst>
      <p:ext uri="{BB962C8B-B14F-4D97-AF65-F5344CB8AC3E}">
        <p14:creationId xmlns:p14="http://schemas.microsoft.com/office/powerpoint/2010/main" val="3165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\\beans\users$\bpierce\Data\Documents\ROSES_2017_NRA\HAQ\Proposal\Project\WDNR_comparisons\LMOS_Chiwaukee_wrf.sensitivity.YSU-NOAH-Thompson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\\beans\users$\bpierce\Data\Documents\ROSES_2017_NRA\HAQ\Proposal\Project\WDNR_comparisons\LMOS_Chiwaukee_wrf.sensitivity.YSU-NOAH-Thompson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\\beans\users$\bpierce\Data\Documents\ROSES_2017_NRA\HAQ\Proposal\Project\WDNR_comparisons\LMOS_Chiwaukee_wrf.sensitivity.YSU-NOAH-Thompson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06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Chiwaukee</a:t>
            </a:r>
            <a:r>
              <a:rPr lang="en-US" dirty="0" smtClean="0"/>
              <a:t> WRF YSU-NOAH-Thompson (12,4,1.3km)</a:t>
            </a:r>
          </a:p>
          <a:p>
            <a:r>
              <a:rPr lang="en-US" dirty="0" smtClean="0"/>
              <a:t>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1026" name="Picture 2" descr="H:\Documents\ROSES_2017_NRA\HAQ\Proposal\Project\WDNR_comparisons\Including_YNT-NAM\LMOS_Chiwaukee_wrf.sensitivity.YSU-NOAH-Thompson-NAM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47" name="Picture 4" descr="H:\Documents\ROSES_2017_NRA\HAQ\Proposal\Project\WDNR_comparisons\Including_YNT-NAM\LMOS_Chiwaukee_wrf.sensitivity.YSU-NOAH-Thompson-NAM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47" name="Picture 3" descr="H:\Documents\ROSES_2017_NRA\HAQ\Proposal\Project\WDNR_comparisons\Including_YNT-NAM\LMOS_Chiwaukee_wrf.sensitivity.YSU-NOAH-Thompson-NAM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28800"/>
            <a:ext cx="506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Chiwaukee</a:t>
            </a:r>
            <a:r>
              <a:rPr lang="en-US" dirty="0" smtClean="0"/>
              <a:t> WRF YSU-NOAH-Thompson (12,4,1.3km)</a:t>
            </a:r>
          </a:p>
          <a:p>
            <a:r>
              <a:rPr lang="en-US" dirty="0" smtClean="0"/>
              <a:t>GLSEA SST, MODIS 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\\beans\users$\bpierce\Data\Documents\ROSES_2017_NRA\HAQ\Proposal\Project\WDNR_comparisons\LMOS_Chiwaukee_wrf.sensitivity.YSU-NOAH-Thompson-update-glsea-sst-modis-lai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\\beans\users$\bpierce\Data\Documents\ROSES_2017_NRA\HAQ\Proposal\Project\WDNR_comparisons\LMOS_Chiwaukee_wrf.sensitivity.YSU-NOAH-Thompson-update-glsea-sst-modis-lai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beans\users$\bpierce\Data\Documents\ROSES_2017_NRA\HAQ\Proposal\Project\WDNR_comparisons\LMOS_Chiwaukee_wrf.sensitivity.EPA_baseline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19" name="Group 18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\\beans\users$\bpierce\Data\Documents\ROSES_2017_NRA\HAQ\Proposal\Project\WDNR_comparisons\LMOS_Chiwaukee_wrf.sensitivity.YSU-NOAH-Thompson-update-glsea-sst-modis-lai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beans\users$\bpierce\Data\Documents\ROSES_2017_NRA\HAQ\Proposal\Project\WDNR_comparisons\LMOS_Chiwaukee_wrf.sensitivity.EPA_baseline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beans\users$\bpierce\Data\Documents\ROSES_2017_NRA\HAQ\Proposal\Project\WDNR_comparisons\LMOS_Chiwaukee_wrf.sensitivity.EPA_baseline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417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Chiwaukee</a:t>
            </a:r>
            <a:r>
              <a:rPr lang="en-US" dirty="0" smtClean="0"/>
              <a:t> WRF EPA Baseline (12,4,1.3km)</a:t>
            </a:r>
          </a:p>
          <a:p>
            <a:r>
              <a:rPr lang="en-US" dirty="0" smtClean="0"/>
              <a:t>GLSEA SST, MODIS 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\\beans\users$\bpierce\Data\Documents\ROSES_2017_NRA\HAQ\Proposal\Project\WDNR_comparisons\LMOS_Chiwaukee_wrf.sensitivity.EPA_baseline-update-glsea-sst-modis-lai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beans\users$\bpierce\Data\Documents\ROSES_2017_NRA\HAQ\Proposal\Project\WDNR_comparisons\LMOS_Chiwaukee_wrf.sensitivity.EPA_baseline-update-glsea-sst-modis-lai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beans\users$\bpierce\Data\Documents\ROSES_2017_NRA\HAQ\Proposal\Project\WDNR_comparisons\LMOS_Chiwaukee_wrf.sensitivity.EPA_baseline-update-glsea-sst-modis-lai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06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Chiwaukee</a:t>
            </a:r>
            <a:r>
              <a:rPr lang="en-US" dirty="0" smtClean="0"/>
              <a:t> WRF YSU-NOAH-Thompson (12,4,1.3km)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403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10</cp:revision>
  <dcterms:created xsi:type="dcterms:W3CDTF">2006-08-16T00:00:00Z</dcterms:created>
  <dcterms:modified xsi:type="dcterms:W3CDTF">2019-02-06T16:03:59Z</dcterms:modified>
</cp:coreProperties>
</file>