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rad\Documents\Work\HAQ\Maps\T2.20170613_00Z.12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400"/>
            <a:ext cx="3989762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rad\Documents\Work\HAQ\Maps\T2.20170612.12k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12km June </a:t>
            </a:r>
            <a:r>
              <a:rPr lang="en-US" dirty="0" smtClean="0"/>
              <a:t>12,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rad\Documents\Work\HAQ\Maps\T2.20170612.4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Brad\Documents\Work\HAQ\Maps\T2.20170613_00Z.4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400"/>
            <a:ext cx="3989762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/>
              <a:t>4</a:t>
            </a:r>
            <a:r>
              <a:rPr lang="en-US" dirty="0" smtClean="0"/>
              <a:t>km </a:t>
            </a:r>
            <a:r>
              <a:rPr lang="en-US" dirty="0" smtClean="0"/>
              <a:t>June </a:t>
            </a:r>
            <a:r>
              <a:rPr lang="en-US" dirty="0" smtClean="0"/>
              <a:t>12,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rad\Documents\Work\HAQ\Maps\T2.20170612.1.3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Brad\Documents\Work\HAQ\Maps\T2.20170613_00Z.1.3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38" y="1549400"/>
            <a:ext cx="3989762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1.3km </a:t>
            </a:r>
            <a:r>
              <a:rPr lang="en-US" dirty="0" smtClean="0"/>
              <a:t>June </a:t>
            </a:r>
            <a:r>
              <a:rPr lang="en-US" dirty="0" smtClean="0"/>
              <a:t>12,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1</cp:revision>
  <dcterms:created xsi:type="dcterms:W3CDTF">2006-08-16T00:00:00Z</dcterms:created>
  <dcterms:modified xsi:type="dcterms:W3CDTF">2019-02-17T22:15:47Z</dcterms:modified>
</cp:coreProperties>
</file>