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Brad\Documents\Work\HAQ\Maps\T2.20170611_00Z.12k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38" y="1549399"/>
            <a:ext cx="3989762" cy="530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rad\Documents\Work\HAQ\Maps\T2.20170610.12k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9800" y="457200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Temperature and Winds</a:t>
            </a:r>
          </a:p>
          <a:p>
            <a:r>
              <a:rPr lang="en-US" dirty="0" smtClean="0"/>
              <a:t>12km June </a:t>
            </a:r>
            <a:r>
              <a:rPr lang="en-US" dirty="0" smtClean="0"/>
              <a:t>10</a:t>
            </a:r>
            <a:r>
              <a:rPr lang="en-US" dirty="0" smtClean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rad\Documents\Work\HAQ\Maps\T2.20170610.4k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Brad\Documents\Work\HAQ\Maps\T2.20170611_00Z.4k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38" y="1549399"/>
            <a:ext cx="3989762" cy="530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457200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Temperature and Winds</a:t>
            </a:r>
          </a:p>
          <a:p>
            <a:r>
              <a:rPr lang="en-US" dirty="0"/>
              <a:t>4</a:t>
            </a:r>
            <a:r>
              <a:rPr lang="en-US" dirty="0" smtClean="0"/>
              <a:t>km </a:t>
            </a:r>
            <a:r>
              <a:rPr lang="en-US" dirty="0" smtClean="0"/>
              <a:t>June </a:t>
            </a:r>
            <a:r>
              <a:rPr lang="en-US" dirty="0" smtClean="0"/>
              <a:t>10</a:t>
            </a:r>
            <a:r>
              <a:rPr lang="en-US" dirty="0" smtClean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rad\Documents\Work\HAQ\Maps\T2.20170610.1.3k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Brad\Documents\Work\HAQ\Maps\T2.20170611_00Z.1.3k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38" y="1549399"/>
            <a:ext cx="3989762" cy="530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457200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Temperature and Winds</a:t>
            </a:r>
          </a:p>
          <a:p>
            <a:r>
              <a:rPr lang="en-US" dirty="0" smtClean="0"/>
              <a:t>1.3km </a:t>
            </a:r>
            <a:r>
              <a:rPr lang="en-US" dirty="0" smtClean="0"/>
              <a:t>June </a:t>
            </a:r>
            <a:r>
              <a:rPr lang="en-US" dirty="0" smtClean="0"/>
              <a:t>10</a:t>
            </a:r>
            <a:r>
              <a:rPr lang="en-US" dirty="0" smtClean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</dc:creator>
  <cp:lastModifiedBy>Brad</cp:lastModifiedBy>
  <cp:revision>1</cp:revision>
  <dcterms:created xsi:type="dcterms:W3CDTF">2006-08-16T00:00:00Z</dcterms:created>
  <dcterms:modified xsi:type="dcterms:W3CDTF">2019-02-17T22:02:10Z</dcterms:modified>
</cp:coreProperties>
</file>