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eans\users$\bpierce\Data\Documents\Attachments\FY2019\feb_14\T2.20170602.12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beans\users$\bpierce\Data\Documents\Attachments\FY2019\feb_14\T2.20170603_00Z.12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56" y="1548719"/>
            <a:ext cx="4000444" cy="53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12km June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\\beans\users$\bpierce\Data\Documents\Attachments\FY2019\feb_14\T2.20170602.4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\\beans\users$\bpierce\Data\Documents\Attachments\FY2019\feb_14\T2.20170603_00Z.4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56" y="1548719"/>
            <a:ext cx="4000444" cy="53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/>
              <a:t>4</a:t>
            </a:r>
            <a:r>
              <a:rPr lang="en-US" dirty="0" smtClean="0"/>
              <a:t>km June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beans\users$\bpierce\Data\Documents\Attachments\FY2019\feb_14\T2.20170602.1.3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\\beans\users$\bpierce\Data\Documents\Attachments\FY2019\feb_14\T2.20170603_00Z.1.3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56" y="1548719"/>
            <a:ext cx="4000444" cy="53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1.3km June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</cp:lastModifiedBy>
  <cp:revision>5</cp:revision>
  <dcterms:created xsi:type="dcterms:W3CDTF">2006-08-16T00:00:00Z</dcterms:created>
  <dcterms:modified xsi:type="dcterms:W3CDTF">2019-02-17T22:02:06Z</dcterms:modified>
</cp:coreProperties>
</file>