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hirlwind.aos.wisc.edu/~wxp/goes16/ir/conus/latest_con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966" y="457200"/>
            <a:ext cx="6778034" cy="3938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307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CIMSS FX </a:t>
            </a:r>
            <a:r>
              <a:rPr lang="en-US" sz="2800" dirty="0" smtClean="0"/>
              <a:t>20170504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473476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 system over </a:t>
            </a:r>
            <a:r>
              <a:rPr lang="en-US" dirty="0" smtClean="0"/>
              <a:t>Ohio River Valley extending to Gulf</a:t>
            </a:r>
            <a:r>
              <a:rPr lang="en-US" dirty="0" smtClean="0"/>
              <a:t> </a:t>
            </a:r>
            <a:r>
              <a:rPr lang="en-US" dirty="0" smtClean="0"/>
              <a:t>bringing cirrus into </a:t>
            </a:r>
            <a:r>
              <a:rPr lang="en-US" dirty="0" smtClean="0"/>
              <a:t>Southern WI and clouds over Chicago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 smtClean="0"/>
              <a:t>2 </a:t>
            </a:r>
            <a:r>
              <a:rPr lang="en-US" dirty="0" smtClean="0"/>
              <a:t>hour time difference</a:t>
            </a:r>
          </a:p>
          <a:p>
            <a:r>
              <a:rPr lang="en-US" dirty="0" smtClean="0"/>
              <a:t>WRF-CHEM at 12Z (7:00am CDT)</a:t>
            </a:r>
          </a:p>
          <a:p>
            <a:r>
              <a:rPr lang="en-US" dirty="0" smtClean="0"/>
              <a:t>GOES-16 at 10Z (5:00am CDT)</a:t>
            </a:r>
            <a:endParaRPr lang="en-US" dirty="0"/>
          </a:p>
        </p:txBody>
      </p:sp>
      <p:pic>
        <p:nvPicPr>
          <p:cNvPr id="17412" name="Picture 4" descr="http://raqms.ssec.wisc.edu/includes/data/forecasts/20170504/wrfchem_8km/model.wrfchem_8km.201705040000.12_COLUMN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78224"/>
            <a:ext cx="5029200" cy="377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qms.ssec.wisc.edu/includes/data/forecasts/20170503/namconus_4km/model.namtraject_4km.201705031800.45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0"/>
            <a:ext cx="21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3078" name="Picture 6" descr="http://raqms.ssec.wisc.edu/includes/data/forecasts/20170503/namconus_4km/model.namconus_4km.201705031800.45_SFC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qms.ssec.wisc.edu/includes/data/forecasts/20170503/namconus_4km/model.namtraject_4km.201705031800.48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2052" name="Picture 4" descr="http://raqms.ssec.wisc.edu/includes/data/forecasts/20170503/namconus_4km/model.namconus_4km.201705031800.48_SFC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aqms.ssec.wisc.edu/includes/data/forecasts/20170503/namconus_4km/model.namtraject_4km.201705031800.51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1" y="34290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out of </a:t>
            </a:r>
            <a:r>
              <a:rPr lang="en-US" dirty="0" err="1" smtClean="0"/>
              <a:t>NorthEast</a:t>
            </a:r>
            <a:r>
              <a:rPr lang="en-US" dirty="0" smtClean="0"/>
              <a:t> </a:t>
            </a:r>
            <a:r>
              <a:rPr lang="en-US" dirty="0" smtClean="0"/>
              <a:t>turning Northerly </a:t>
            </a:r>
            <a:r>
              <a:rPr lang="en-US" dirty="0" smtClean="0"/>
              <a:t>transports </a:t>
            </a:r>
            <a:r>
              <a:rPr lang="en-US" dirty="0" smtClean="0"/>
              <a:t>emissions to the </a:t>
            </a:r>
            <a:r>
              <a:rPr lang="en-US" dirty="0" smtClean="0"/>
              <a:t>SSW and South.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NAM </a:t>
            </a:r>
            <a:r>
              <a:rPr lang="en-US" dirty="0" smtClean="0"/>
              <a:t>shows small</a:t>
            </a:r>
            <a:r>
              <a:rPr lang="en-US" dirty="0" smtClean="0"/>
              <a:t> surface </a:t>
            </a:r>
            <a:r>
              <a:rPr lang="en-US" dirty="0" err="1" smtClean="0"/>
              <a:t>dewpoint</a:t>
            </a:r>
            <a:r>
              <a:rPr lang="en-US" dirty="0" smtClean="0"/>
              <a:t> depressions </a:t>
            </a:r>
            <a:r>
              <a:rPr lang="en-US" dirty="0" smtClean="0"/>
              <a:t>air over the region in the morning then becoming drier over land in the afternoon </a:t>
            </a:r>
            <a:endParaRPr lang="en-US" dirty="0"/>
          </a:p>
        </p:txBody>
      </p:sp>
      <p:pic>
        <p:nvPicPr>
          <p:cNvPr id="1030" name="Picture 6" descr="http://raqms.ssec.wisc.edu/includes/data/forecasts/20170503/namconus_4km/model.namconus_4km.201705031800.51_SFC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http://raqms.ssec.wisc.edu/o3_verification/ts/latest/WI/3800/550590019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02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(red, 1x1 degree) underestimates SFC O3 (black) at </a:t>
            </a:r>
            <a:r>
              <a:rPr lang="en-US" dirty="0" err="1" smtClean="0"/>
              <a:t>Chiwaukee</a:t>
            </a:r>
            <a:r>
              <a:rPr lang="en-US" dirty="0" smtClean="0"/>
              <a:t> by </a:t>
            </a:r>
            <a:r>
              <a:rPr lang="en-US" dirty="0" smtClean="0"/>
              <a:t>9.6ppbv </a:t>
            </a:r>
            <a:r>
              <a:rPr lang="en-US" dirty="0" smtClean="0"/>
              <a:t>(daytime, more significantly April 28-May 1)</a:t>
            </a:r>
            <a:endParaRPr lang="en-US" dirty="0"/>
          </a:p>
        </p:txBody>
      </p:sp>
      <p:pic>
        <p:nvPicPr>
          <p:cNvPr id="16386" name="Picture 2" descr="http://raqms-ops.ssec.wisc.edu/previous_products/20170502/ts_20170419-20170509_550590019_3800_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http://raqms.ssec.wisc.edu/o3_verification/ts/latest/WI/7620/551170006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02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(red, 1x1 degree) underestimates SFC O3 (black) at Sheboygan by </a:t>
            </a:r>
            <a:r>
              <a:rPr lang="en-US" dirty="0" smtClean="0"/>
              <a:t>7.8</a:t>
            </a:r>
            <a:r>
              <a:rPr lang="en-US" dirty="0" smtClean="0"/>
              <a:t>ppbv </a:t>
            </a:r>
            <a:r>
              <a:rPr lang="en-US" dirty="0" smtClean="0"/>
              <a:t>(daytime, more significantly April 28-May 1)</a:t>
            </a:r>
            <a:endParaRPr lang="en-US" dirty="0"/>
          </a:p>
        </p:txBody>
      </p:sp>
      <p:pic>
        <p:nvPicPr>
          <p:cNvPr id="15362" name="Picture 2" descr="http://raqms-ops.ssec.wisc.edu/previous_products/20170502/ts_20170419-20170509_551170006_7620_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qms.ssec.wisc.edu/includes/data/forecasts/20170504/wrfchem_8km/model.wrfchem_8km_MW.201705040000.36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12292" name="Picture 4" descr="http://raqms.ssec.wisc.edu/includes/data/forecasts/20170504/wrfchem_8km/model.wrfchem_8km_MW.201705040000.36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5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1295400"/>
            <a:ext cx="2125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Midlevel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Clouds </a:t>
            </a:r>
            <a:r>
              <a:rPr lang="en-US" dirty="0" smtClean="0">
                <a:solidFill>
                  <a:schemeClr val="bg1"/>
                </a:solidFill>
              </a:rPr>
              <a:t>South of </a:t>
            </a:r>
            <a:r>
              <a:rPr lang="en-US" dirty="0" smtClean="0">
                <a:solidFill>
                  <a:schemeClr val="bg1"/>
                </a:solidFill>
              </a:rPr>
              <a:t>42N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Lowlevel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Clouds North of 43.5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qms.ssec.wisc.edu/includes/data/forecasts/20170504/wrfchem_8km/model.wrfchem_8km_MW.201705040000.39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11268" name="Picture 4" descr="http://raqms.ssec.wisc.edu/includes/data/forecasts/20170504/wrfchem_8km/model.wrfchem_8km_MW.201705040000.39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481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0"/>
            <a:ext cx="21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821" y="1307068"/>
            <a:ext cx="2098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Midlevel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Clouds </a:t>
            </a:r>
            <a:r>
              <a:rPr lang="en-US" dirty="0" smtClean="0">
                <a:solidFill>
                  <a:schemeClr val="bg1"/>
                </a:solidFill>
              </a:rPr>
              <a:t>South of </a:t>
            </a:r>
            <a:r>
              <a:rPr lang="en-US" dirty="0" smtClean="0">
                <a:solidFill>
                  <a:schemeClr val="bg1"/>
                </a:solidFill>
              </a:rPr>
              <a:t>42N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Lowlevel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Clouds diminishing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 of 44N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aqms.ssec.wisc.edu/includes/data/forecasts/20170504/wrfchem_8km/model.wrfchem_8km_MW.201705040000.42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10244" name="Picture 4" descr="http://raqms.ssec.wisc.edu/includes/data/forecasts/20170504/wrfchem_8km/model.wrfchem_8km_MW.201705040000.42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866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21336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aqms.ssec.wisc.edu/includes/data/forecasts/20170504/wrfchem_8km/model.wrfchem_8km_MW.201705040000.45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9220" name="Picture 4" descr="http://raqms.ssec.wisc.edu/includes/data/forecasts/20170504/wrfchem_8km/model.wrfchem_8km_MW.201705040000.45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477000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</a:t>
            </a:r>
            <a:r>
              <a:rPr lang="en-US" dirty="0" err="1" smtClean="0">
                <a:solidFill>
                  <a:srgbClr val="FF0000"/>
                </a:solidFill>
              </a:rPr>
              <a:t>North</a:t>
            </a:r>
            <a:r>
              <a:rPr lang="en-US" dirty="0" smtClean="0">
                <a:solidFill>
                  <a:srgbClr val="FF0000"/>
                </a:solidFill>
              </a:rPr>
              <a:t> Easterly flow </a:t>
            </a:r>
            <a:r>
              <a:rPr lang="en-US" smtClean="0">
                <a:solidFill>
                  <a:srgbClr val="FF0000"/>
                </a:solidFill>
              </a:rPr>
              <a:t>over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9571753">
            <a:off x="4295854" y="4790279"/>
            <a:ext cx="1549580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3622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Brad Pierce\Documents\LMOS\Forecasts\20170504\day1.20160503.NEI2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51" y="0"/>
            <a:ext cx="3598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7:00pm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Thursday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CDT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Initialization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9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1 Loop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895600"/>
            <a:ext cx="2819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Location of Milwaukee</a:t>
            </a:r>
          </a:p>
          <a:p>
            <a:r>
              <a:rPr lang="en-US" dirty="0" smtClean="0"/>
              <a:t>And Chicago </a:t>
            </a:r>
            <a:r>
              <a:rPr lang="en-US" dirty="0" err="1" smtClean="0"/>
              <a:t>NOx</a:t>
            </a:r>
            <a:r>
              <a:rPr lang="en-US" dirty="0" smtClean="0"/>
              <a:t> emission Trajectories</a:t>
            </a:r>
          </a:p>
          <a:p>
            <a:endParaRPr lang="en-US" dirty="0" smtClean="0"/>
          </a:p>
          <a:p>
            <a:r>
              <a:rPr lang="en-US" dirty="0" smtClean="0"/>
              <a:t>Initialized every hour from 00Z-24Z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qms.ssec.wisc.edu/includes/data/forecasts/20170503/namconus_4km/model.namtraject_4km.201705031800.42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5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4104" name="Picture 8" descr="http://raqms.ssec.wisc.edu/includes/data/forecasts/20170503/namconus_4km/model.namconus_4km.201705031800.42_SFC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250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Pierce</dc:creator>
  <cp:lastModifiedBy>Brad Pierce</cp:lastModifiedBy>
  <cp:revision>26</cp:revision>
  <dcterms:created xsi:type="dcterms:W3CDTF">2006-08-16T00:00:00Z</dcterms:created>
  <dcterms:modified xsi:type="dcterms:W3CDTF">2017-05-04T10:57:28Z</dcterms:modified>
</cp:coreProperties>
</file>