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4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24200" y="0"/>
            <a:ext cx="3075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CIMSS FX </a:t>
            </a:r>
            <a:r>
              <a:rPr lang="en-US" sz="2800" dirty="0" smtClean="0"/>
              <a:t>20170503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826675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pressure </a:t>
            </a:r>
            <a:r>
              <a:rPr lang="en-US" dirty="0" smtClean="0"/>
              <a:t>system over Central Plains bringing cirrus into SE WI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2 hour time difference</a:t>
            </a:r>
          </a:p>
          <a:p>
            <a:r>
              <a:rPr lang="en-US" dirty="0" smtClean="0"/>
              <a:t>WRF-CHEM at 12Z (7:00am CDT)</a:t>
            </a:r>
          </a:p>
          <a:p>
            <a:r>
              <a:rPr lang="en-US" dirty="0" smtClean="0"/>
              <a:t>GOES-16 at 10Z (5:00am CDT)</a:t>
            </a:r>
            <a:endParaRPr lang="en-US" dirty="0"/>
          </a:p>
        </p:txBody>
      </p:sp>
      <p:pic>
        <p:nvPicPr>
          <p:cNvPr id="16386" name="Picture 2" descr="http://whirlwind.aos.wisc.edu/~wxp/goes16/ir/conus/latest_conus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675" y="457200"/>
            <a:ext cx="6537325" cy="3798716"/>
          </a:xfrm>
          <a:prstGeom prst="rect">
            <a:avLst/>
          </a:prstGeom>
          <a:noFill/>
        </p:spPr>
      </p:pic>
      <p:pic>
        <p:nvPicPr>
          <p:cNvPr id="16388" name="Picture 4" descr="http://raqms.ssec.wisc.edu/includes/data/forecasts/20170503/wrfchem_8km/model.wrfchem_8km.201705030000.12_COLUMN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19233"/>
            <a:ext cx="4708525" cy="35387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 descr="C:\Users\Brad Pierce\Documents\LMOS\Forecasts\20170503\day0.20170502.NEI2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5000" y="0"/>
            <a:ext cx="34458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7:00pm (Tuesday) </a:t>
            </a:r>
            <a:r>
              <a:rPr lang="en-US" sz="2800" dirty="0" smtClean="0">
                <a:solidFill>
                  <a:srgbClr val="FF0000"/>
                </a:solidFill>
              </a:rPr>
              <a:t>CDT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Initialization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79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0 Loop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2895600"/>
            <a:ext cx="2819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Location of Milwaukee</a:t>
            </a:r>
          </a:p>
          <a:p>
            <a:r>
              <a:rPr lang="en-US" dirty="0" smtClean="0"/>
              <a:t>And Chicago </a:t>
            </a:r>
            <a:r>
              <a:rPr lang="en-US" dirty="0" err="1" smtClean="0"/>
              <a:t>NOx</a:t>
            </a:r>
            <a:r>
              <a:rPr lang="en-US" dirty="0" smtClean="0"/>
              <a:t> emission Trajectories</a:t>
            </a:r>
          </a:p>
          <a:p>
            <a:endParaRPr lang="en-US" dirty="0" smtClean="0"/>
          </a:p>
          <a:p>
            <a:r>
              <a:rPr lang="en-US" dirty="0" smtClean="0"/>
              <a:t>Initialized every hour from 00Z-24Z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aqms.ssec.wisc.edu/includes/data/forecasts/20170502/namconus_4km/model.namtraject_4km.201705021800.24_DAY0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0</a:t>
            </a:r>
            <a:endParaRPr lang="en-US" sz="28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2052" name="Picture 4" descr="http://raqms.ssec.wisc.edu/includes/data/forecasts/20170502/namconus_4km/model.namconus_4km.201705021800.24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aqms.ssec.wisc.edu/includes/data/forecasts/20170502/namconus_4km/model.namtraject_4km.201705021800.27_DAY0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0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4598075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Milwaukee and Chicago</a:t>
            </a:r>
          </a:p>
          <a:p>
            <a:r>
              <a:rPr lang="en-US" dirty="0" smtClean="0"/>
              <a:t>Emissions remain within the lowest 1km and near there source region throughout most of the day with late afternoon transport to the west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1" y="3352800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Dry air moving in from the south at mid levels</a:t>
            </a:r>
          </a:p>
          <a:p>
            <a:r>
              <a:rPr lang="en-US" dirty="0" smtClean="0"/>
              <a:t>Thin cirrus possible above 8km</a:t>
            </a:r>
            <a:endParaRPr lang="en-US" dirty="0"/>
          </a:p>
        </p:txBody>
      </p:sp>
      <p:pic>
        <p:nvPicPr>
          <p:cNvPr id="1026" name="Picture 2" descr="http://raqms.ssec.wisc.edu/includes/data/forecasts/20170502/namconus_4km/model.namconus_4km.201705021800.27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Brad Pierce\Documents\LMOS\Forecasts\20170503\day1.20170502.NEI20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94538" y="0"/>
            <a:ext cx="39663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7:00pm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Wednesday</a:t>
            </a:r>
            <a:r>
              <a:rPr lang="en-US" sz="2800" dirty="0" smtClean="0">
                <a:solidFill>
                  <a:srgbClr val="FF0000"/>
                </a:solidFill>
              </a:rPr>
              <a:t>) CDT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</a:rPr>
              <a:t>Initialization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797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1</a:t>
            </a:r>
            <a:r>
              <a:rPr lang="en-US" sz="2800" dirty="0" smtClean="0"/>
              <a:t> Loop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2895600"/>
            <a:ext cx="28194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 Location of Milwaukee</a:t>
            </a:r>
          </a:p>
          <a:p>
            <a:r>
              <a:rPr lang="en-US" dirty="0" smtClean="0"/>
              <a:t>And Chicago </a:t>
            </a:r>
            <a:r>
              <a:rPr lang="en-US" dirty="0" err="1" smtClean="0"/>
              <a:t>NOx</a:t>
            </a:r>
            <a:r>
              <a:rPr lang="en-US" dirty="0" smtClean="0"/>
              <a:t> emission Trajectories</a:t>
            </a:r>
          </a:p>
          <a:p>
            <a:endParaRPr lang="en-US" dirty="0" smtClean="0"/>
          </a:p>
          <a:p>
            <a:r>
              <a:rPr lang="en-US" dirty="0" smtClean="0"/>
              <a:t>Initialized every hour from 00Z-24Z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raqms.ssec.wisc.edu/includes/data/forecasts/20170502/namconus_4km/model.namtraject_4km.201705021800.42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5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</a:t>
            </a:r>
            <a:r>
              <a:rPr lang="en-US" sz="2800" dirty="0" smtClean="0">
                <a:solidFill>
                  <a:srgbClr val="FF0000"/>
                </a:solidFill>
              </a:rPr>
              <a:t>:00am </a:t>
            </a:r>
            <a:r>
              <a:rPr lang="en-US" sz="2800" dirty="0" smtClean="0">
                <a:solidFill>
                  <a:srgbClr val="FF0000"/>
                </a:solidFill>
              </a:rPr>
              <a:t>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33796" name="Picture 4" descr="http://raqms.ssec.wisc.edu/includes/data/forecasts/20170502/namconus_4km/model.namconus_4km.201705021800.42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aqms.ssec.wisc.edu/includes/data/forecasts/20170502/namconus_4km/model.namtraject_4km.201705021800.45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0"/>
            <a:ext cx="21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</a:t>
            </a:r>
            <a:r>
              <a:rPr lang="en-US" sz="2800" dirty="0" smtClean="0">
                <a:solidFill>
                  <a:srgbClr val="FF0000"/>
                </a:solidFill>
              </a:rPr>
              <a:t>:00am </a:t>
            </a:r>
            <a:r>
              <a:rPr lang="en-US" sz="2800" dirty="0" smtClean="0">
                <a:solidFill>
                  <a:srgbClr val="FF0000"/>
                </a:solidFill>
              </a:rPr>
              <a:t>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32772" name="Picture 4" descr="http://raqms.ssec.wisc.edu/includes/data/forecasts/20170502/namconus_4km/model.namconus_4km.201705021800.45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raqms.ssec.wisc.edu/includes/data/forecasts/20170502/namconus_4km/model.namtraject_4km.201705021800.48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31748" name="Picture 4" descr="http://raqms.ssec.wisc.edu/includes/data/forecasts/20170502/namconus_4km/model.namconus_4km.201705021800.48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raqms.ssec.wisc.edu/includes/data/forecasts/20170502/namconus_4km/model.namtraject_4km.201705021800.51_DAY1_NEI2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en-US" sz="2800" dirty="0" smtClean="0">
                <a:solidFill>
                  <a:srgbClr val="FF0000"/>
                </a:solidFill>
              </a:rPr>
              <a:t>:00pm </a:t>
            </a:r>
            <a:r>
              <a:rPr lang="en-US" sz="2800" dirty="0" smtClean="0">
                <a:solidFill>
                  <a:srgbClr val="FF0000"/>
                </a:solidFill>
              </a:rPr>
              <a:t>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Day </a:t>
            </a:r>
            <a:r>
              <a:rPr lang="en-US" sz="2800" dirty="0" smtClean="0"/>
              <a:t>1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825591" y="381000"/>
            <a:ext cx="3318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Dew point Depression (red is dry)</a:t>
            </a:r>
            <a:endParaRPr lang="en-US" dirty="0"/>
          </a:p>
        </p:txBody>
      </p:sp>
      <p:pic>
        <p:nvPicPr>
          <p:cNvPr id="30724" name="Picture 4" descr="http://raqms.ssec.wisc.edu/includes/data/forecasts/20170502/namconus_4km/model.namconus_4km.201705021800.51_88p0W_TDewDe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685800"/>
            <a:ext cx="3429000" cy="2577119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3429000" y="685800"/>
            <a:ext cx="0" cy="3733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429000" y="1981200"/>
            <a:ext cx="2286000" cy="7620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477001" y="3429000"/>
            <a:ext cx="243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Flow out of </a:t>
            </a:r>
            <a:r>
              <a:rPr lang="en-US" dirty="0" err="1" smtClean="0"/>
              <a:t>NorthEast</a:t>
            </a:r>
            <a:r>
              <a:rPr lang="en-US" dirty="0" smtClean="0"/>
              <a:t> by late afternoon transports emissions to the Southwest. </a:t>
            </a:r>
          </a:p>
          <a:p>
            <a:endParaRPr lang="en-US" dirty="0" smtClean="0"/>
          </a:p>
          <a:p>
            <a:r>
              <a:rPr lang="en-US" dirty="0" smtClean="0"/>
              <a:t>NAM shows dry air aloft over Chicago during the morning and then gradually reaching saturation by late afternoon (different then 8km WRF-CHEM)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1" name="Picture 15" descr="http://raqms-ops.ssec.wisc.edu/previous_products/20170430/ts_20170417-20170507_550590019_3800_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48006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http://raqms.ssec.wisc.edu/o3_verification/ts/latest/WI/3800/550590019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02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(red, 1x1 degree) underestimates SFC O3 (black) at </a:t>
            </a:r>
            <a:r>
              <a:rPr lang="en-US" dirty="0" err="1" smtClean="0"/>
              <a:t>Chiwaukee</a:t>
            </a:r>
            <a:r>
              <a:rPr lang="en-US" dirty="0" smtClean="0"/>
              <a:t> by 5ppbv (daytime, more significantly April 28-May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http://raqms-ops.ssec.wisc.edu/previous_products/20170430/ts_20170417-20170507_551170006_7620_W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48006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6488668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http://raqms.ssec.wisc.edu/o3_verification/ts/latest/WI/7620/551170006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5029200"/>
            <a:ext cx="541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RAQMS (red, 1x1 degree) underestimates SFC O3 (black) at Sheboygan by 5.3ppbv (daytime, more significantly April 28-May 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aqms.ssec.wisc.edu/includes/data/forecasts/20170503/wrfchem_8km/model.wrfchem_8km_MW.201705030000.18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11268" name="Picture 4" descr="http://raqms.ssec.wisc.edu/includes/data/forecasts/20170503/wrfchem_8km/model.wrfchem_8km_MW.201705030000.18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481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676400" y="1371600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Cirrus Clouds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raqms.ssec.wisc.edu/includes/data/forecasts/20170503/wrfchem_8km/model.wrfchem_8km_MW.201705030000.21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10242" name="Picture 2" descr="http://raqms.ssec.wisc.edu/includes/data/forecasts/20170503/wrfchem_8km/model.wrfchem_8km_MW.201705030000.21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0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54424" y="168806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Cirrus Clouds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200" y="6477000"/>
            <a:ext cx="3717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Urban Emissions remain near Chicago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648200" y="4572000"/>
            <a:ext cx="1447800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raqms.ssec.wisc.edu/includes/data/forecasts/20170503/wrfchem_8km/model.wrfchem_8km_MW.201705030000.36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9218" name="Picture 2" descr="http://raqms.ssec.wisc.edu/includes/data/forecasts/20170503/wrfchem_8km/model.wrfchem_8km_MW.201705030000.36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51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7:00am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25549" y="2297668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Clouds South of 43N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aqms.ssec.wisc.edu/includes/data/forecasts/20170503/wrfchem_8km/model.wrfchem_8km_MW.201705030000.39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" y="-1"/>
            <a:ext cx="9124950" cy="6858001"/>
          </a:xfrm>
          <a:prstGeom prst="rect">
            <a:avLst/>
          </a:prstGeom>
          <a:noFill/>
        </p:spPr>
      </p:pic>
      <p:pic>
        <p:nvPicPr>
          <p:cNvPr id="8194" name="Picture 2" descr="http://raqms.ssec.wisc.edu/includes/data/forecasts/20170503/wrfchem_8km/model.wrfchem_8km_MW.201705030000.39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10400" y="0"/>
            <a:ext cx="2134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10:00am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50821" y="2373868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Clouds South of 42.5N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raqms.ssec.wisc.edu/includes/data/forecasts/20170503/wrfchem_8km/model.wrfchem_8km_MW.201705030000.42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7170" name="Picture 2" descr="http://raqms.ssec.wisc.edu/includes/data/forecasts/20170503/wrfchem_8km/model.wrfchem_8km_MW.201705030000.42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9481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0866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320" y="2438400"/>
            <a:ext cx="2754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High Clouds South of 43.5N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raqms.ssec.wisc.edu/includes/data/forecasts/20170503/wrfchem_8km/model.wrfchem_8km_MW.201705030000.45_SURFACE_PM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24950" cy="6858001"/>
          </a:xfrm>
          <a:prstGeom prst="rect">
            <a:avLst/>
          </a:prstGeom>
          <a:noFill/>
        </p:spPr>
      </p:pic>
      <p:pic>
        <p:nvPicPr>
          <p:cNvPr id="6146" name="Picture 2" descr="http://raqms.ssec.wisc.edu/includes/data/forecasts/20170503/wrfchem_8km/model.wrfchem_8km_MW.201705030000.45_88p0W_CO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3429000" cy="257711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2800" y="0"/>
            <a:ext cx="196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4:00pm CDT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97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Day 1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6477000"/>
            <a:ext cx="310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North Easterly flow over region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 rot="19571753">
            <a:off x="3581400" y="3429000"/>
            <a:ext cx="2514600" cy="1371600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5266189" y="762000"/>
            <a:ext cx="0" cy="5257800"/>
          </a:xfrm>
          <a:prstGeom prst="line">
            <a:avLst/>
          </a:prstGeom>
          <a:ln w="254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428999" y="1974360"/>
            <a:ext cx="1828801" cy="229284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0600" y="2362200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Clouds South of 43N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342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Brad Pierce</dc:creator>
  <cp:lastModifiedBy>Brad Pierce</cp:lastModifiedBy>
  <cp:revision>18</cp:revision>
  <dcterms:created xsi:type="dcterms:W3CDTF">2006-08-16T00:00:00Z</dcterms:created>
  <dcterms:modified xsi:type="dcterms:W3CDTF">2017-05-03T10:55:17Z</dcterms:modified>
</cp:coreProperties>
</file>