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0" r:id="rId3"/>
    <p:sldId id="264" r:id="rId4"/>
    <p:sldId id="262" r:id="rId5"/>
    <p:sldId id="263" r:id="rId6"/>
    <p:sldId id="274" r:id="rId7"/>
    <p:sldId id="275" r:id="rId8"/>
    <p:sldId id="276" r:id="rId9"/>
    <p:sldId id="265" r:id="rId10"/>
    <p:sldId id="266" r:id="rId11"/>
    <p:sldId id="267" r:id="rId12"/>
    <p:sldId id="268" r:id="rId13"/>
    <p:sldId id="269" r:id="rId14"/>
    <p:sldId id="270" r:id="rId15"/>
    <p:sldId id="256" r:id="rId16"/>
    <p:sldId id="258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eans\users$\bpierce\Data\Documents\Attachments\jul_25\raqms_aeronet_composite.assim.dragon.apr-may.2016.redo.aero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228600"/>
            <a:ext cx="518160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1295400"/>
            <a:ext cx="84029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Cirrus?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572000" y="1219200"/>
            <a:ext cx="533400" cy="2608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\\beans\users$\bpierce\Data\Documents\Attachments\jul_25\raqms_aeronet.scatter.assim.dragon.apr-may.2016.redo.aeros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7010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beans\users$\bpierce\Data\Documents\Attachments\jul_25\raqms_aeronet.bias.assim.dragon.apr-may.2016.redo.aeroso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7"/>
          <a:stretch/>
        </p:blipFill>
        <p:spPr bwMode="auto">
          <a:xfrm>
            <a:off x="5946648" y="304800"/>
            <a:ext cx="3197352" cy="298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beans\users$\bpierce\Data\Documents\Attachments\jul_25\raqms_aeronet.corr.assim.dragon.apr-may.2016.redo.aeroso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/>
          <a:stretch/>
        </p:blipFill>
        <p:spPr bwMode="auto">
          <a:xfrm>
            <a:off x="0" y="304800"/>
            <a:ext cx="3273552" cy="298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5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jul_25\bscat_depol_20160415T0000_1200_15_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0"/>
            <a:ext cx="5969000" cy="61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s\users$\bpierce\Data\Documents\Attachments\jul_25\uwhyb_04_20_2016_00Z_total__KORUS-AQ___AOD__-12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beans\users$\bpierce\Data\Documents\Attachments\jul_25\uwhyb_04_20_2016_00Z_bcoc___KORUS-AQ___AOD__-12hr_H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307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beans\users$\bpierce\Data\Documents\Attachments\jul_25\uwhyb_04_20_2016_00Z_dust___KORUS-AQ___AOD__-12hr_H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1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beans\users$\bpierce\Data\Documents\Attachments\jul_25\raqms_April_01-May_31_2016_extinction_KORUS-AQ.redo.aero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91622" y="2667000"/>
            <a:ext cx="2286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38300" y="1828800"/>
            <a:ext cx="145796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May 05,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5867400"/>
            <a:ext cx="471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RAQMS total extinction time series at SSEC HSRL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0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beans\users$\bpierce\Data\Documents\Attachments\jul_25\bscat_depol_20160504T1200_0000_15_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374"/>
            <a:ext cx="5969000" cy="61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48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eans\users$\bpierce\Data\Documents\Attachments\jul_25\uwhyb_05_05_2016_00Z_total__KORUS-AQ___AOD__-12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beans\users$\bpierce\Data\Documents\Attachments\jul_25\uwhyb_05_05_2016_00Z_bcoc___KORUS-AQ___AOD__-12hr_H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88" y="0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beans\users$\bpierce\Data\Documents\Attachments\jul_25\uwhyb_05_05_2016_00Z_dust___KORUS-AQ___AOD__-12hr_H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2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\\beans\users$\bpierce\Data\Documents\Attachments\jul_25\KORUS-AQ_total_AO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03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beans\users$\bpierce\Data\Documents\Attachments\jul_25\KORUS-AQ_dust_AO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4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eans\users$\bpierce\Data\Documents\Attachments\jul_25\KORUS-AQ_bcoc_AO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8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beans\users$\bpierce\Data\Documents\Attachments\jul_25\raqms_April_01-May_31_2016_extinction_KORUS-AQ.redo.aero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5867400"/>
            <a:ext cx="471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RAQMS total extinction time series at SSEC HSRL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beans\users$\bpierce\Data\Documents\Attachments\jul_25\raqms_April_01-May_31_2016_extinction_KORUS-AQ.redo.aero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667000"/>
            <a:ext cx="2286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38300" y="1828800"/>
            <a:ext cx="149111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April 07,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5867400"/>
            <a:ext cx="471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RAQMS total extinction time series at SSEC HSRL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jul_25\bscat_depol_20160407T0000_1200_15_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5969000" cy="61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48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s\users$\bpierce\Data\Documents\Attachments\jul_25\uwhyb_04_07_2016_00Z_total__KORUS-AQ___AOD__-12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beans\users$\bpierce\Data\Documents\Attachments\jul_25\uwhyb_04_07_2016_00Z_bcoc___KORUS-AQ___AOD__-12hr_H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24008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beans\users$\bpierce\Data\Documents\Attachments\jul_25\uwhyb_04_07_2016_00Z_dust___KORUS-AQ___AOD__-12hr_H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95395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57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beans\users$\bpierce\Data\Documents\Attachments\jul_25\raqms_April_01-May_31_2016_extinction_KORUS-AQ.redo.aero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667000"/>
            <a:ext cx="2286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38300" y="1828800"/>
            <a:ext cx="149111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April 07,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5867400"/>
            <a:ext cx="471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RAQMS total extinction time series at SSEC HSRL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2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jul_25\bscat_depol_20160407T0000_1200_15_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5969000" cy="61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1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jul_25\uwhyb_04_15_2016_12Z_bcoc___KORUS-AQ___AOD___00hr_F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bpierce\Data\Documents\Attachments\jul_25\uwhyb_04_15_2016_12Z_total__KORUS-AQ___AOD___00hr_F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bpierce\Data\Documents\Attachments\jul_25\uwhyb_04_15_2016_12Z_dust___KORUS-AQ___AOD___00hr_F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0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6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beans\users$\bpierce\Data\Documents\Attachments\jul_25\raqms_April_01-May_31_2016_extinction_KORUS-AQ.redo.aero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8963" y="2667000"/>
            <a:ext cx="2286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38300" y="1828800"/>
            <a:ext cx="149111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April </a:t>
            </a:r>
            <a:r>
              <a:rPr lang="en-US" dirty="0" smtClean="0"/>
              <a:t>15</a:t>
            </a:r>
            <a:r>
              <a:rPr lang="en-US" dirty="0" smtClean="0"/>
              <a:t>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5867400"/>
            <a:ext cx="471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RAQMS total extinction time series at SSEC HSRL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58</Words>
  <Application>Microsoft Office PowerPoint</Application>
  <PresentationFormat>On-screen Show (4:3)</PresentationFormat>
  <Paragraphs>10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7</cp:revision>
  <dcterms:created xsi:type="dcterms:W3CDTF">2006-08-16T00:00:00Z</dcterms:created>
  <dcterms:modified xsi:type="dcterms:W3CDTF">2016-07-25T22:28:37Z</dcterms:modified>
</cp:coreProperties>
</file>