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6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beans\users$\bpierce\Data\Documents\Attachments\jul_29\eidea_AOD_20160727_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1" y="0"/>
            <a:ext cx="4358640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beans\users$\bpierce\Data\Documents\Attachments\jul_29\eidea_RGB_20160727_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221"/>
            <a:ext cx="4358640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beans\users$\bpierce\Data\Documents\Attachments\jul_29\eidea_RGB_20160728_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1380"/>
            <a:ext cx="4358640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beans\users$\bpierce\Data\Documents\Attachments\jul_29\eidea_AOD_20160728_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3415117"/>
            <a:ext cx="4358640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438400"/>
            <a:ext cx="158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Soberanes</a:t>
            </a:r>
            <a:r>
              <a:rPr lang="en-US" b="1" dirty="0"/>
              <a:t> Fire</a:t>
            </a:r>
          </a:p>
        </p:txBody>
      </p:sp>
    </p:spTree>
    <p:extLst>
      <p:ext uri="{BB962C8B-B14F-4D97-AF65-F5344CB8AC3E}">
        <p14:creationId xmlns:p14="http://schemas.microsoft.com/office/powerpoint/2010/main" val="41402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9\CA.201607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3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beans\users$\bpierce\Data\Documents\Attachments\jul_29\eidea_AOD_20160727_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98" y="0"/>
            <a:ext cx="550870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beans\users$\bpierce\Data\Documents\Attachments\jul_29\plot01419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73" y="4361688"/>
            <a:ext cx="3347327" cy="24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beans\users$\bpierce\Data\Documents\Attachments\jul_29\2016072719.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\\beans\users$\bpierce\Data\Documents\Attachments\jul_29\eidea_AOD_20160728_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97" y="0"/>
            <a:ext cx="550870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beans\users$\bpierce\Data\Documents\Attachments\jul_29\plot040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57606"/>
            <a:ext cx="3352800" cy="25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beans\users$\bpierce\Data\Documents\Attachments\jul_29\2016072822.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</Words>
  <Application>Microsoft Office PowerPoint</Application>
  <PresentationFormat>On-screen Show (4:3)</PresentationFormat>
  <Paragraphs>1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7</cp:revision>
  <dcterms:created xsi:type="dcterms:W3CDTF">2006-08-16T00:00:00Z</dcterms:created>
  <dcterms:modified xsi:type="dcterms:W3CDTF">2016-07-29T17:21:36Z</dcterms:modified>
</cp:coreProperties>
</file>