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58" r:id="rId4"/>
    <p:sldId id="257" r:id="rId5"/>
    <p:sldId id="262" r:id="rId6"/>
    <p:sldId id="263" r:id="rId7"/>
    <p:sldId id="265" r:id="rId8"/>
    <p:sldId id="266" r:id="rId9"/>
    <p:sldId id="270" r:id="rId10"/>
    <p:sldId id="269" r:id="rId11"/>
    <p:sldId id="264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ruc.noaa.gov/wrf/WG11_RT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1143000"/>
            <a:ext cx="67818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JPSS Fire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and Smoke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Initiative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Wednesday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September 24,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2014</a:t>
            </a:r>
          </a:p>
          <a:p>
            <a:pPr algn="ctr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Initial Verification of July 16-20, 2014 Pacific Northwest Wildfire forecasting </a:t>
            </a:r>
          </a:p>
          <a:p>
            <a:pPr algn="ctr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Brad Pierce</a:t>
            </a:r>
          </a:p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Georg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Grell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Steve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Peckam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47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81400" y="3124200"/>
            <a:ext cx="125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28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beans\users$\bpierce\Data\Documents\Attachments\sep_23\AIRNOW_vs_RR-Chem_July_16-20_2014.16079001.ID.timeseri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" y="9942"/>
            <a:ext cx="4526280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\\beans\users$\bpierce\Data\Documents\Attachments\sep_23\AIRNOW_vs_RR-Chem_July_16-20_2014.16009001.ID.timeser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868" y="3259170"/>
            <a:ext cx="4526280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\\beans\users$\bpierce\Data\Documents\Attachments\sep_23\AIRNOW_vs_RR-Chem_July_16-20_2014.16055000.ID.timeseri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8836"/>
            <a:ext cx="4526280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\\beans\users$\bpierce\Data\Documents\Attachments\sep_23\AIRNOW_vs_RR-Chem_July_16-20_2014.16059000.ID.timeseri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720" y="0"/>
            <a:ext cx="4526280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Timeseries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for AIRNOW and RR-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for Idaho sites with PM2.5 &gt;40ug/m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9115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Outside HRRR-</a:t>
            </a:r>
            <a:r>
              <a:rPr lang="en-US" sz="1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chemfire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domain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16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\\beans\users$\bpierce\Data\Documents\Attachments\sep_23\AIRNOW_vs_RR-Chem_July_16-20_2014.53063000.WA.timeseri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720" y="0"/>
            <a:ext cx="4526280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\\beans\users$\bpierce\Data\Documents\Attachments\sep_23\AIRNOW_vs_RR-Chem_July_16-20_2014.53063002.WA.timeser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6976"/>
            <a:ext cx="4526280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\\beans\users$\bpierce\Data\Documents\Attachments\sep_23\AIRNOW_vs_RR-Chem_July_16-20_2014.53063004.WA.timeseri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720" y="3236976"/>
            <a:ext cx="4526280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\\beans\users$\bpierce\Data\Documents\Attachments\sep_23\AIRNOW_vs_RR-Chem_July_16-20_2014.53047000.WA.timeseri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19"/>
            <a:ext cx="4526280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Timeseries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for AIRNOW and RR-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for Washington sites with PM2.5 &gt;40ug/m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581001"/>
            <a:ext cx="9115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Outside HRRR-</a:t>
            </a:r>
            <a:r>
              <a:rPr lang="en-US" sz="1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chemfire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domain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56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\\beans\users$\bpierce\Data\Documents\Attachments\sep_23\AIRNOW_vs_RR-Chem_July_16-20_2014.53001000.WA.timeseri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32" y="0"/>
            <a:ext cx="4526280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\\beans\users$\bpierce\Data\Documents\Attachments\sep_23\AIRNOW_vs_RR-Chem_July_16-20_2014.53007001.WA.timeser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512" y="0"/>
            <a:ext cx="4526280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\\beans\users$\bpierce\Data\Documents\Attachments\sep_23\AIRNOW_vs_RR-Chem_July_16-20_2014.53021000.WA.timeseri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720" y="3236976"/>
            <a:ext cx="4526280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\\beans\users$\bpierce\Data\Documents\Attachments\sep_23\AIRNOW_vs_RR-Chem_July_16-20_2014.53025100.WA.timeseri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6976"/>
            <a:ext cx="4526280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Timeseries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for AIRNOW and RR-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for Washington sites with PM2.5 &gt;40ug/m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81001"/>
            <a:ext cx="9115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Outside HRRR-</a:t>
            </a:r>
            <a:r>
              <a:rPr lang="en-US" sz="1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chemfire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domain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76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649069"/>
            <a:ext cx="8458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eal-time PM2.5 forecasts are compared to surface measurements from US EPA AIRNOW during the period from July 16-July 20, 2014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arenR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3km Western US HRRR-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chemfire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wildfire smoke PM2.5 prediction with 00Z, 06Z, 12Z, 18Z initialization carrying smoke PM2.5 forecast forward (http://rapidrefresh.noaa.gov/hrrrchemzeus) </a:t>
            </a:r>
          </a:p>
          <a:p>
            <a:pPr marL="342900" indent="-342900">
              <a:buAutoNum type="arabicParenR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arenR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13km North American RR-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full PM2.5 prediction with 00Z and 12Z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initialization carrying previous PM2.5 forecast forward (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2"/>
              </a:rPr>
              <a:t>http://ruc.noaa.gov/wrf/WG11_RT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marL="342900" indent="-342900">
              <a:buAutoNum type="arabicParenR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arenR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06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\\beans\users$\bpierce\Data\Documents\Attachments\sep_23\HRRR-Che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beans\users$\bpierce\Data\Documents\Attachments\sep_23\AIRNOW_vs_HRRR-Chem_July_16-20_2014.by.counts.fixed.scale.all.dat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19"/>
          <a:stretch/>
        </p:blipFill>
        <p:spPr bwMode="auto">
          <a:xfrm>
            <a:off x="5901708" y="0"/>
            <a:ext cx="3242291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24600" y="3124200"/>
            <a:ext cx="274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PM2.5 within smoke plumes is overestimated with overall low bias  (~5ug/m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 due to neglect of urban, dust, and sea-salt aerosols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Log(PM2.5)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correlation =  0.33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26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beans\users$\bpierce\Data\Documents\Attachments\sep_23\RR-Che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\\beans\users$\bpierce\Data\Documents\Attachments\sep_23\AIRNOW_vs_RR-Chem_July_16-20_2014.by.counts.fixed.scal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6"/>
          <a:stretch/>
        </p:blipFill>
        <p:spPr bwMode="auto">
          <a:xfrm>
            <a:off x="5901231" y="8878"/>
            <a:ext cx="3242769" cy="296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24600" y="2895600"/>
            <a:ext cx="274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PM2.5 within smoke plumes is overestimated with significantly lower overall bias  (&lt;1ug/m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 and reduction in RMS errors (50.49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/m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Log(PM2.5) correlation =  0.37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38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\\beans\users$\bpierce\Data\Documents\Attachments\sep_23\AIRNOW_vs_HRRR-Chem_July_16-20_2014.41013010.OR.timeseri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359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\\beans\users$\bpierce\Data\Documents\Attachments\sep_23\AIRNOW_vs_HRRR-Chem_July_16-20_2014.41017012.OR.timeser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1360"/>
            <a:ext cx="4495800" cy="359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\\beans\users$\bpierce\Data\Documents\Attachments\sep_23\AIRNOW_vs_HRRR-Chem_July_16-20_2014.41037000.OR.timeseri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359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Timeseries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for AIRNOW and HRRR-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chemfire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for Oregon sites with PM2.5 &gt;40ug/m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62600" y="4038600"/>
            <a:ext cx="2895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HRRR-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chemfire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overestimates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peak PM2.5 during Oregon fire events except for Julian day 200 (July 19, 2014) at Prineville-Davidson Park OR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(hourly coincidence)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37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beans\users$\bpierce\Data\Documents\Attachments\sep_23\AIRNOW_vs_RR-Chem_July_16-20_2014.41037000.OR.timeseri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444" y="1064"/>
            <a:ext cx="4526280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beans\users$\bpierce\Data\Documents\Attachments\sep_23\AIRNOW_vs_RR-Chem_July_16-20_2014.41013010.OR.timeser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" y="0"/>
            <a:ext cx="4526280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\\beans\users$\bpierce\Data\Documents\Attachments\sep_23\AIRNOW_vs_RR-Chem_July_16-20_2014.41017012.OR.timeseri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6" y="3236976"/>
            <a:ext cx="4526280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Timeseries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for AIRNOW and RR-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for Oregon sites with PM2.5 &gt;40ug/m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2600" y="4038600"/>
            <a:ext cx="327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RR-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underestimates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peak PM2.5 during Oregon fire events except for Julian day 199-200 (July 18-19, 2014) at Bend – Pump Station OR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(3 hour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coincidence)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41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\\beans\users$\bpierce\Data\Documents\Attachments\sep_23\AIRNOW_vs_HRRR-Chem_July_16-20_2014.16015000.ID.timeseri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566" y="4766"/>
            <a:ext cx="4526280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\\beans\users$\bpierce\Data\Documents\Attachments\sep_23\AIRNOW_vs_HRRR-Chem_July_16-20_2014.16027000.ID.timeser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26280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\\beans\users$\bpierce\Data\Documents\Attachments\sep_23\AIRNOW_vs_HRRR-Chem_July_16-20_2014.16001001.ID.timeseri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720" y="3236976"/>
            <a:ext cx="4526280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\\beans\users$\bpierce\Data\Documents\Attachments\sep_23\AIRNOW_vs_HRRR-Chem_July_16-20_2014.16005001.ID.timeseri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9" y="3241088"/>
            <a:ext cx="4526280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Timeseries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for AIRNOW and HRRR-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chemfire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for Idaho sites with PM2.5 &gt;40ug/m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49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\\beans\users$\bpierce\Data\Documents\Attachments\sep_23\AIRNOW_vs_RR-Chem_July_16-20_2014.16027000.ID.timeseri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" y="9942"/>
            <a:ext cx="4526280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\\beans\users$\bpierce\Data\Documents\Attachments\sep_23\AIRNOW_vs_RR-Chem_July_16-20_2014.16015000.ID.timeser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390" y="0"/>
            <a:ext cx="4526280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\\beans\users$\bpierce\Data\Documents\Attachments\sep_23\AIRNOW_vs_RR-Chem_July_16-20_2014.16005001.ID.timeseri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" y="3236976"/>
            <a:ext cx="4526280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\\beans\users$\bpierce\Data\Documents\Attachments\sep_23\AIRNOW_vs_RR-Chem_July_16-20_2014.16001001.ID.timeseri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720" y="3236976"/>
            <a:ext cx="4526280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Timeseries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for AIRNOW and RR-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for Idaho sites with PM2.5 &gt;40ug/m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74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\\beans\users$\bpierce\Data\Documents\Attachments\sep_23\AIRNOW_vs_HRRR-Chem_July_16-20_2014.16015000.ID.timeseri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694" y="3435593"/>
            <a:ext cx="3420759" cy="273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\\beans\users$\bpierce\Data\Documents\Attachments\sep_23\AIRNOW_vs_RR-Chem_July_16-20_2014.16015000.ID.timeser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9" y="3413498"/>
            <a:ext cx="3420759" cy="273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5934670"/>
            <a:ext cx="85587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Next steps: Look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at skill from a contingency table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perspective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   Investigate diurnal variation of PM2.5 (drainage flow?, emissions?,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pbl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depth?)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   Impact of AOD assimilation</a:t>
            </a:r>
          </a:p>
        </p:txBody>
      </p:sp>
      <p:pic>
        <p:nvPicPr>
          <p:cNvPr id="11266" name="Picture 2" descr="\\beans\users$\bpierce\Data\Documents\Attachments\sep_23\AIRNOW_RR-Chem_13km_surface_pm25_2014-07-18_12%3A00%3A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6224" cy="360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\\beans\users$\bpierce\Data\Documents\Attachments\sep_23\AIRNOW_HRRR-Chem_3km_surface_pm25_2014-07-18_12%3A00%3A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576" y="10635"/>
            <a:ext cx="3606224" cy="360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631485" y="1040166"/>
            <a:ext cx="167462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342356" y="1057922"/>
            <a:ext cx="167462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7" idx="4"/>
          </p:cNvCxnSpPr>
          <p:nvPr/>
        </p:nvCxnSpPr>
        <p:spPr>
          <a:xfrm flipH="1">
            <a:off x="1295400" y="1192566"/>
            <a:ext cx="419816" cy="322703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096000" y="1219200"/>
            <a:ext cx="304800" cy="2667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855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318</Words>
  <Application>Microsoft Office PowerPoint</Application>
  <PresentationFormat>On-screen Show (4:3)</PresentationFormat>
  <Paragraphs>42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 Pierce</cp:lastModifiedBy>
  <cp:revision>12</cp:revision>
  <dcterms:created xsi:type="dcterms:W3CDTF">2006-08-16T00:00:00Z</dcterms:created>
  <dcterms:modified xsi:type="dcterms:W3CDTF">2014-09-23T20:22:28Z</dcterms:modified>
</cp:coreProperties>
</file>