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bpierce\Data\Documents\Attachments\apr_30\cimss.proxy.airmass.rg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946"/>
            <a:ext cx="9172832" cy="54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ttachments\apr_30\cimss.proxy.airmass.rgb.wrfche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946"/>
            <a:ext cx="9172832" cy="54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beans\users$\bpierce\Data\Documents\Attachments\apr_30\cimss.proxy.airmass.rgb.produc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946"/>
            <a:ext cx="9172832" cy="54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</cp:revision>
  <dcterms:created xsi:type="dcterms:W3CDTF">2006-08-16T00:00:00Z</dcterms:created>
  <dcterms:modified xsi:type="dcterms:W3CDTF">2013-04-30T22:08:59Z</dcterms:modified>
</cp:coreProperties>
</file>