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60" r:id="rId4"/>
    <p:sldId id="261" r:id="rId5"/>
    <p:sldId id="268" r:id="rId6"/>
    <p:sldId id="269" r:id="rId7"/>
    <p:sldId id="263" r:id="rId8"/>
    <p:sldId id="264" r:id="rId9"/>
    <p:sldId id="265" r:id="rId10"/>
    <p:sldId id="266" r:id="rId11"/>
    <p:sldId id="267" r:id="rId12"/>
    <p:sldId id="273" r:id="rId13"/>
    <p:sldId id="271" r:id="rId14"/>
    <p:sldId id="270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2EAD0-6096-42C8-883A-9F60D4B6CF29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54D76-AE9A-4F58-9C91-E4B83DAD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and 48hr NUCAPS CO and 24hr VIIRS trajectory forecasts during last weeks smoke event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circle to smoke event forecast that I’m referencing. It’s assumed the aerosol is in the boundary layer. Because it’s “stretched” it’s likely getting pulled by the jet stream,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indiciating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it’s not actually in the boundary layer and is aloft.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29D52-FF06-D748-A620-46DA53E60F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1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NUCAPS after VIIRS forecast to see if they are consistent. The 24-hour forecast is too far south, looking at the data from the May 29 VIIRS.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29D52-FF06-D748-A620-46DA53E60F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5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29D52-FF06-D748-A620-46DA53E60F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is mostly aloft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29D52-FF06-D748-A620-46DA53E60F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971" y="0"/>
            <a:ext cx="8344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FIREX-AQ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ER2/Satellite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Telecon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28,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 Pierce and Alexa Ross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UW-Madison SSEC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28-31 Canadian Wildfire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Highres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AOD trajectories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CO trajectories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GOES-16/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AirNow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PM2.5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24-25 VIIRS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Highres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“floater” domain demonstration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06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cuments\Attachments\FY2019\jun_07\Aerosol_watch_may_31_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788"/>
            <a:ext cx="9144000" cy="46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5450" y="359502"/>
            <a:ext cx="453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GOES-16 True Color Image with Surface PM2.5</a:t>
            </a:r>
          </a:p>
          <a:p>
            <a:pPr algn="ctr"/>
            <a:r>
              <a:rPr lang="en-US" dirty="0" smtClean="0"/>
              <a:t>18:16Z May 31,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0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cuments\Attachments\FY2019\jun_07\Aerosol_watch_may_31_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788"/>
            <a:ext cx="9144000" cy="46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5450" y="359502"/>
            <a:ext cx="453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GOES-16 True Color Image with Surface PM2.5</a:t>
            </a:r>
          </a:p>
          <a:p>
            <a:pPr algn="ctr"/>
            <a:r>
              <a:rPr lang="en-US" dirty="0" smtClean="0"/>
              <a:t>18:16Z May 31, 2019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EDA94E-C0A7-B04B-AF41-79E8503C0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0"/>
            <a:ext cx="3509517" cy="35052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18985841">
            <a:off x="1641239" y="4995586"/>
            <a:ext cx="83604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2" idx="6"/>
          </p:cNvCxnSpPr>
          <p:nvPr/>
        </p:nvCxnSpPr>
        <p:spPr>
          <a:xfrm flipV="1">
            <a:off x="2362133" y="3505200"/>
            <a:ext cx="3200467" cy="13546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26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\Documents\Work\FIREX-AQ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45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2971800"/>
            <a:ext cx="4419600" cy="3352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1" y="420469"/>
            <a:ext cx="6858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Using GOES-16 </a:t>
            </a:r>
            <a:r>
              <a:rPr lang="en-US" dirty="0" err="1" smtClean="0"/>
              <a:t>AerosolWatch</a:t>
            </a:r>
            <a:r>
              <a:rPr lang="en-US" dirty="0" smtClean="0"/>
              <a:t> AM AOD to determine VIIRS “floater” domain for 24hr high resolution trajectory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3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ad\Documents\Work\FIREX-AQ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0"/>
            <a:ext cx="6028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5029200"/>
            <a:ext cx="609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09800" y="1600200"/>
            <a:ext cx="2743200" cy="3429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Connector 4"/>
          <p:cNvSpPr>
            <a:spLocks noChangeAspect="1"/>
          </p:cNvSpPr>
          <p:nvPr/>
        </p:nvSpPr>
        <p:spPr>
          <a:xfrm>
            <a:off x="2133600" y="1447800"/>
            <a:ext cx="91440" cy="9144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0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ad\Documents\Work\FIREX-AQ\09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21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rad\Documents\Work\FIREX-AQ\33fra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8392931">
            <a:off x="3503269" y="2926837"/>
            <a:ext cx="1371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18392931">
            <a:off x="6326532" y="3079237"/>
            <a:ext cx="1371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2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FY2019\jun_07\may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81" y="4865499"/>
            <a:ext cx="3048919" cy="19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ocuments\Attachments\FY2019\jun_07\may_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0" y="278884"/>
            <a:ext cx="3043321" cy="19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uments\Attachments\FY2019\jun_07\may_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33" y="293499"/>
            <a:ext cx="3036267" cy="19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uments\Attachments\FY2019\jun_07\may_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50" y="2579499"/>
            <a:ext cx="3044056" cy="19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ocuments\Attachments\FY2019\jun_07\may_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61661"/>
            <a:ext cx="3045704" cy="19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1668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27,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28437" y="0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28, 2019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70474" y="2315625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29, 2019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87108" y="2291617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30, 2019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99455" y="4636811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31, 2019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5334000"/>
            <a:ext cx="227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True color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3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9B1574-2C9D-B440-926F-5FF6F76F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AOD May 28,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127DB92-7019-ED4E-9BE8-23DCD27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082" y="1458675"/>
            <a:ext cx="4314918" cy="43434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8405BF-514E-104A-9F9F-75D8C10B7049}"/>
              </a:ext>
            </a:extLst>
          </p:cNvPr>
          <p:cNvSpPr txBox="1"/>
          <p:nvPr/>
        </p:nvSpPr>
        <p:spPr>
          <a:xfrm>
            <a:off x="417444" y="5769114"/>
            <a:ext cx="811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 smoke events in southern Canada that will likely advect south into the Dakotas, and eastern Wyoming and Montana, as well as much of Minnesota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D44A6AF-7202-1E41-96C7-505B48C93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5"/>
          <a:stretch/>
        </p:blipFill>
        <p:spPr>
          <a:xfrm>
            <a:off x="4572000" y="1458675"/>
            <a:ext cx="4267305" cy="434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http://smoke.ssec.wisc.edu/idea-i-aerosolEntHR-live-test/</a:t>
            </a:r>
          </a:p>
        </p:txBody>
      </p:sp>
    </p:spTree>
    <p:extLst>
      <p:ext uri="{BB962C8B-B14F-4D97-AF65-F5344CB8AC3E}">
        <p14:creationId xmlns:p14="http://schemas.microsoft.com/office/powerpoint/2010/main" val="204855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14EBCC-A795-0644-B299-9010D45B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NUCAPS CO May 28,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C47F8E-140F-0946-AD76-120169ED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22" y="1186837"/>
            <a:ext cx="4245938" cy="4223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9A09AB-3B0E-0140-91CA-64F4B56A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389" y="1186837"/>
            <a:ext cx="4213011" cy="4223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56186B4-D0E7-5C44-9A8D-9737908E5EF9}"/>
              </a:ext>
            </a:extLst>
          </p:cNvPr>
          <p:cNvSpPr txBox="1"/>
          <p:nvPr/>
        </p:nvSpPr>
        <p:spPr>
          <a:xfrm>
            <a:off x="723378" y="5486400"/>
            <a:ext cx="773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NUCAPS CO shows that Southern </a:t>
            </a:r>
            <a:r>
              <a:rPr lang="en-US" dirty="0"/>
              <a:t>Canada CO </a:t>
            </a:r>
            <a:r>
              <a:rPr lang="en-US" dirty="0" smtClean="0"/>
              <a:t>plume is aloft and </a:t>
            </a:r>
            <a:r>
              <a:rPr lang="en-US" dirty="0" err="1" smtClean="0"/>
              <a:t>advecting</a:t>
            </a:r>
            <a:r>
              <a:rPr lang="en-US" dirty="0" smtClean="0"/>
              <a:t> </a:t>
            </a:r>
            <a:r>
              <a:rPr lang="en-US" dirty="0"/>
              <a:t>westward and southward. </a:t>
            </a:r>
            <a:r>
              <a:rPr lang="en-US" dirty="0" smtClean="0"/>
              <a:t>Entrained into low pressure system causing spiral </a:t>
            </a:r>
            <a:r>
              <a:rPr lang="en-US" dirty="0"/>
              <a:t>around South </a:t>
            </a:r>
            <a:r>
              <a:rPr lang="en-US" dirty="0" smtClean="0"/>
              <a:t>Dakota.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http://smoke.ssec.wisc.edu/idea-i-carbonmonoxide-live-test/</a:t>
            </a:r>
          </a:p>
        </p:txBody>
      </p:sp>
    </p:spTree>
    <p:extLst>
      <p:ext uri="{BB962C8B-B14F-4D97-AF65-F5344CB8AC3E}">
        <p14:creationId xmlns:p14="http://schemas.microsoft.com/office/powerpoint/2010/main" val="1179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ocuments\Attachments\FY2019\jun_07\Aerosol_watch_may_29_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361"/>
            <a:ext cx="9144000" cy="46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7427"/>
            <a:ext cx="915757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https://www.star.nesdis.noaa.gov/smcd/spb/aq/AerosolWatch/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5450" y="359502"/>
            <a:ext cx="453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GOES-16 True Color Image with Surface PM2.5</a:t>
            </a:r>
          </a:p>
          <a:p>
            <a:pPr algn="ctr"/>
            <a:r>
              <a:rPr lang="en-US" dirty="0" smtClean="0"/>
              <a:t>18:16Z May 29,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5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ocuments\Attachments\FY2019\jun_07\Aerosol_watch_may_29_18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361"/>
            <a:ext cx="9144000" cy="46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9A09AB-3B0E-0140-91CA-64F4B56A7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0240"/>
            <a:ext cx="3509516" cy="34977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8985841">
            <a:off x="1343974" y="4793270"/>
            <a:ext cx="538647" cy="577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05000" y="3810000"/>
            <a:ext cx="2743200" cy="12192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5450" y="359502"/>
            <a:ext cx="453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GOES-16 True Color Image with Surface PM2.5</a:t>
            </a:r>
          </a:p>
          <a:p>
            <a:pPr algn="ctr"/>
            <a:r>
              <a:rPr lang="en-US" dirty="0" smtClean="0"/>
              <a:t>18:16Z May 29, 2019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71800" y="6487427"/>
            <a:ext cx="6185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https://www.star.nesdis.noaa.gov/smcd/spb/aq/AerosolWatch/</a:t>
            </a:r>
          </a:p>
        </p:txBody>
      </p:sp>
    </p:spTree>
    <p:extLst>
      <p:ext uri="{BB962C8B-B14F-4D97-AF65-F5344CB8AC3E}">
        <p14:creationId xmlns:p14="http://schemas.microsoft.com/office/powerpoint/2010/main" val="129759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13351B27-0629-DC43-BEEF-F4DF787C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VIIRS AOD May 30,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81C49C2-580A-A84D-B01A-36E0FE604003}"/>
              </a:ext>
            </a:extLst>
          </p:cNvPr>
          <p:cNvSpPr txBox="1"/>
          <p:nvPr/>
        </p:nvSpPr>
        <p:spPr>
          <a:xfrm>
            <a:off x="556592" y="5910470"/>
            <a:ext cx="816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Extremely high AOD across the Midwest.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03E707-2E26-C647-8F8E-76A614A1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82" y="1431234"/>
            <a:ext cx="4363078" cy="434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A31453-E254-2F4F-AFF7-A77962D77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942" y="1431234"/>
            <a:ext cx="434697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9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14EBCC-A795-0644-B299-9010D45B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NUCAPS CO May 30,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828859-6BA3-5445-B192-A53418DE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4333"/>
            <a:ext cx="4280027" cy="4278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EDA94E-C0A7-B04B-AF41-79E8503C0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64" y="1295400"/>
            <a:ext cx="4283536" cy="4278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066A97-F87D-1740-97C0-9606DF476433}"/>
              </a:ext>
            </a:extLst>
          </p:cNvPr>
          <p:cNvSpPr txBox="1"/>
          <p:nvPr/>
        </p:nvSpPr>
        <p:spPr>
          <a:xfrm>
            <a:off x="1813143" y="6012493"/>
            <a:ext cx="676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high near-surface CO in the Midwest; will advect southeastward. </a:t>
            </a:r>
          </a:p>
        </p:txBody>
      </p:sp>
    </p:spTree>
    <p:extLst>
      <p:ext uri="{BB962C8B-B14F-4D97-AF65-F5344CB8AC3E}">
        <p14:creationId xmlns:p14="http://schemas.microsoft.com/office/powerpoint/2010/main" val="301663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\Attachments\FY2019\jun_07\Aerosol_watch_may_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63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5450" y="359502"/>
            <a:ext cx="453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GOES-16 True Color Image with Surface PM2.5</a:t>
            </a:r>
          </a:p>
          <a:p>
            <a:pPr algn="ctr"/>
            <a:r>
              <a:rPr lang="en-US" dirty="0" smtClean="0"/>
              <a:t>13:46Z May 31,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6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352</Words>
  <Application>Microsoft Office PowerPoint</Application>
  <PresentationFormat>On-screen Show (4:3)</PresentationFormat>
  <Paragraphs>51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VIIRS AOD May 28, 2019</vt:lpstr>
      <vt:lpstr>NUCAPS CO May 28, 2019</vt:lpstr>
      <vt:lpstr>PowerPoint Presentation</vt:lpstr>
      <vt:lpstr>PowerPoint Presentation</vt:lpstr>
      <vt:lpstr>VIIRS AOD May 30, 2019</vt:lpstr>
      <vt:lpstr>NUCAPS CO May 30,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</cp:lastModifiedBy>
  <cp:revision>9</cp:revision>
  <dcterms:created xsi:type="dcterms:W3CDTF">2006-08-16T00:00:00Z</dcterms:created>
  <dcterms:modified xsi:type="dcterms:W3CDTF">2019-06-27T22:43:50Z</dcterms:modified>
</cp:coreProperties>
</file>