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121688"/>
            <a:ext cx="8991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All,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Currently there's an upper level system affecting the western U.S.</a:t>
            </a:r>
            <a:br>
              <a:rPr lang="en-US" dirty="0"/>
            </a:br>
            <a:r>
              <a:rPr lang="en-US" dirty="0"/>
              <a:t>As this system slowly moves northeast, the potential for elevated ozone from</a:t>
            </a:r>
            <a:br>
              <a:rPr lang="en-US" dirty="0"/>
            </a:br>
            <a:r>
              <a:rPr lang="en-US" dirty="0"/>
              <a:t>at least one SI exists for the rest of today into tomorrow.  As the upper low</a:t>
            </a:r>
            <a:br>
              <a:rPr lang="en-US" dirty="0"/>
            </a:br>
            <a:r>
              <a:rPr lang="en-US" dirty="0"/>
              <a:t>continues moving east, another SI will be possible Friday/Saturday of this week.</a:t>
            </a:r>
            <a:br>
              <a:rPr lang="en-US" dirty="0"/>
            </a:br>
            <a:r>
              <a:rPr lang="en-US" dirty="0"/>
              <a:t>Several monitors in Wyoming experienced elevated (1-hour values of 60's </a:t>
            </a:r>
            <a:r>
              <a:rPr lang="en-US" dirty="0" err="1"/>
              <a:t>pbb</a:t>
            </a:r>
            <a:r>
              <a:rPr lang="en-US" dirty="0"/>
              <a:t>) yesterday as a </a:t>
            </a:r>
            <a:r>
              <a:rPr lang="en-US" dirty="0" smtClean="0"/>
              <a:t>result of </a:t>
            </a:r>
            <a:r>
              <a:rPr lang="en-US" dirty="0"/>
              <a:t>an SI filament moving over Wyoming.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Attached are the 15UTC, 6/19 TCO and Band-12 GOES images.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Just an </a:t>
            </a:r>
            <a:r>
              <a:rPr lang="en-US" dirty="0" err="1"/>
              <a:t>fyi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Ryan</a:t>
            </a:r>
            <a:br>
              <a:rPr lang="en-US" dirty="0"/>
            </a:br>
            <a:r>
              <a:rPr lang="en-US" dirty="0"/>
              <a:t> </a:t>
            </a:r>
          </a:p>
          <a:p>
            <a:r>
              <a:rPr lang="en-US" dirty="0"/>
              <a:t>Ryan </a:t>
            </a:r>
            <a:r>
              <a:rPr lang="en-US" dirty="0" err="1"/>
              <a:t>McCammon</a:t>
            </a:r>
            <a:r>
              <a:rPr lang="en-US" dirty="0"/>
              <a:t>, Upper Green Data Analyst/Meteorologist</a:t>
            </a:r>
            <a:br>
              <a:rPr lang="en-US" dirty="0"/>
            </a:br>
            <a:r>
              <a:rPr lang="en-US" dirty="0"/>
              <a:t>State of Wyoming DEQ - Air Quality Division - Monitoring Section</a:t>
            </a:r>
            <a:br>
              <a:rPr lang="en-US" dirty="0"/>
            </a:br>
            <a:r>
              <a:rPr lang="en-US" dirty="0"/>
              <a:t>122 West 25th St, </a:t>
            </a:r>
            <a:r>
              <a:rPr lang="en-US" dirty="0" err="1"/>
              <a:t>Herschler</a:t>
            </a:r>
            <a:r>
              <a:rPr lang="en-US" dirty="0"/>
              <a:t> </a:t>
            </a:r>
            <a:r>
              <a:rPr lang="en-US" dirty="0" err="1"/>
              <a:t>Bldg</a:t>
            </a:r>
            <a:r>
              <a:rPr lang="en-US" dirty="0"/>
              <a:t> 2 East</a:t>
            </a:r>
            <a:br>
              <a:rPr lang="en-US" dirty="0"/>
            </a:br>
            <a:r>
              <a:rPr lang="en-US" dirty="0"/>
              <a:t>Cheyenne, WY 82002</a:t>
            </a:r>
          </a:p>
        </p:txBody>
      </p:sp>
    </p:spTree>
    <p:extLst>
      <p:ext uri="{BB962C8B-B14F-4D97-AF65-F5344CB8AC3E}">
        <p14:creationId xmlns:p14="http://schemas.microsoft.com/office/powerpoint/2010/main" val="314948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beans\users$\bpierce\Data\Documents\Attachments\oct_24\snoz_ligmdmba.13170.15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33500"/>
            <a:ext cx="8991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52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beans\users$\bpierce\Data\Documents\Attachments\oct_24\usgscb12.13170.15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5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Pierce</dc:creator>
  <cp:lastModifiedBy>Brad Pierce</cp:lastModifiedBy>
  <cp:revision>2</cp:revision>
  <dcterms:created xsi:type="dcterms:W3CDTF">2006-08-16T00:00:00Z</dcterms:created>
  <dcterms:modified xsi:type="dcterms:W3CDTF">2013-10-24T16:10:18Z</dcterms:modified>
</cp:coreProperties>
</file>