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15E8797-451F-484F-AC31-4AFA3F42F2CD}" type="datetimeFigureOut">
              <a:rPr lang="en-US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5B59E68-60B6-40FC-ADA9-A6D8551EC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BFB571-2F84-4D81-A40D-9FC9A26656E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A17000-C2E3-4993-A03C-F3689245872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45981C-82FE-4E9F-BD37-58B0949567B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D74B05-74B5-48E7-85DE-0E3999E4CB0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DF251A-9D5A-4829-8FD0-6C67A01DE7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869035-F991-4C27-A461-ED31A165C6E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FC9161-6A26-42D9-9235-87524D97AA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B9021-C9FE-468C-A868-DDFCF73EBF6C}" type="datetimeFigureOut">
              <a:rPr lang="en-US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DE6A7-154C-4BB7-A41B-2F0F58D8F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175E8-B0E7-493C-8C10-C7BD670DD6B8}" type="datetimeFigureOut">
              <a:rPr lang="en-US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72FB7-6C1A-4557-A9EF-E74EEE894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3EF5F-E6A0-40E6-882C-C824047E43A2}" type="datetimeFigureOut">
              <a:rPr lang="en-US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2E701-6309-436B-871C-25ED3D846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4D26A-7D85-4AC4-87F0-1DFF40934431}" type="datetimeFigureOut">
              <a:rPr lang="en-US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43F1B-F688-40A4-864F-2F7DB8DB2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F98F8-9B7A-467F-AE36-FE6F7DED4CD3}" type="datetimeFigureOut">
              <a:rPr lang="en-US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B9B24-27A5-4515-8CDB-A67E62865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6F4DF-BB11-4926-833A-06528DA7FC72}" type="datetimeFigureOut">
              <a:rPr lang="en-US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13C13-38FD-4A72-B981-AE0DA39D5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8C16E-FABF-4E89-A10C-95A7190F7E8A}" type="datetimeFigureOut">
              <a:rPr lang="en-US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84B1A-DE65-4C74-91FB-212AA018E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1CFA2-AC5D-4E64-8B11-570362DBD250}" type="datetimeFigureOut">
              <a:rPr lang="en-US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C306-DC64-450B-A620-F0A1762E7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F955A-4234-47E5-9ABF-2EE0743EC240}" type="datetimeFigureOut">
              <a:rPr lang="en-US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0C39-4A9A-49C9-A656-D111876D4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C9EF8-A588-45F4-BC4A-28DA599B8151}" type="datetimeFigureOut">
              <a:rPr lang="en-US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86CC3-EDE0-4642-882A-A7B2D1723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9FE73-4DB7-41F1-B037-2E3502CFB724}" type="datetimeFigureOut">
              <a:rPr lang="en-US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F446D-6617-4BFB-8006-8D0D86B54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F0DFC8-3CF2-4302-91D4-C5EEC5672B1C}" type="datetimeFigureOut">
              <a:rPr lang="en-US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3BDBBF-4EE5-440A-B070-E4A797F31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C:\Documents and Settings\Brad Pierce\My Documents\Attachments\mar_24\uwhyb_ace_hippo_march_24-april_04_2010_mission_SR_scatter_CH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28700"/>
            <a:ext cx="4800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C:\Documents and Settings\Brad Pierce\My Documents\Attachments\mar_24\uwhyb_ace_hippo_march_24-april_04_2010_mission_SS_scatter_CH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1028700"/>
            <a:ext cx="4800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2743200" y="685800"/>
            <a:ext cx="3951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O3 vs CH4 Pacific Sector (120E to 120W)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362200" y="6172200"/>
            <a:ext cx="4327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RAQMS at coincident ACE and HIPPO points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9"/>
          <p:cNvSpPr txBox="1">
            <a:spLocks noChangeArrowheads="1"/>
          </p:cNvSpPr>
          <p:nvPr/>
        </p:nvSpPr>
        <p:spPr bwMode="auto">
          <a:xfrm>
            <a:off x="2743200" y="685800"/>
            <a:ext cx="3951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O3 vs CH4 Pacific Sector (120E to 120W)</a:t>
            </a:r>
          </a:p>
        </p:txBody>
      </p:sp>
      <p:sp>
        <p:nvSpPr>
          <p:cNvPr id="16388" name="TextBox 10"/>
          <p:cNvSpPr txBox="1">
            <a:spLocks noChangeArrowheads="1"/>
          </p:cNvSpPr>
          <p:nvPr/>
        </p:nvSpPr>
        <p:spPr bwMode="auto">
          <a:xfrm>
            <a:off x="1295400" y="6172200"/>
            <a:ext cx="632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RAQMS at coincident ACE and IASI points along HIPPO flight Track</a:t>
            </a:r>
          </a:p>
        </p:txBody>
      </p:sp>
      <p:pic>
        <p:nvPicPr>
          <p:cNvPr id="16391" name="Picture 7" descr="uwhyb_ace_hippo_iasi_march_01-april_16_2010_mission_SR_scatt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28700"/>
            <a:ext cx="4800600" cy="4800600"/>
          </a:xfrm>
          <a:prstGeom prst="rect">
            <a:avLst/>
          </a:prstGeom>
          <a:noFill/>
        </p:spPr>
      </p:pic>
      <p:pic>
        <p:nvPicPr>
          <p:cNvPr id="16390" name="Picture 6" descr="uwhyb_ace_hippo_iasi_march_01-april_16_2010_mission_SS_scatt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1028700"/>
            <a:ext cx="48006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Documents and Settings\Brad Pierce\My Documents\Attachments\mar_24\uwhyb_ace_hippo_march_24-april_04_2010_mission_SR_scatter_C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28700"/>
            <a:ext cx="4800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5" descr="C:\Documents and Settings\Brad Pierce\My Documents\Attachments\mar_24\uwhyb_ace_hippo_march_24-april_04_2010_mission_SS_scatter_C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1028700"/>
            <a:ext cx="4800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2743200" y="685800"/>
            <a:ext cx="3840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O3 vs CO Pacific Sector (120E to 120W)</a:t>
            </a: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2362200" y="6172200"/>
            <a:ext cx="4327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RAQMS at coincident ACE and HIPPO points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Box 10"/>
          <p:cNvSpPr txBox="1">
            <a:spLocks noChangeArrowheads="1"/>
          </p:cNvSpPr>
          <p:nvPr/>
        </p:nvSpPr>
        <p:spPr bwMode="auto">
          <a:xfrm>
            <a:off x="1295400" y="6172200"/>
            <a:ext cx="632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RAQMS at coincident ACE and IASI points along HIPPO flight Track</a:t>
            </a:r>
          </a:p>
        </p:txBody>
      </p:sp>
      <p:sp>
        <p:nvSpPr>
          <p:cNvPr id="20484" name="TextBox 11"/>
          <p:cNvSpPr txBox="1">
            <a:spLocks noChangeArrowheads="1"/>
          </p:cNvSpPr>
          <p:nvPr/>
        </p:nvSpPr>
        <p:spPr bwMode="auto">
          <a:xfrm>
            <a:off x="2743200" y="685800"/>
            <a:ext cx="3840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O3 vs CO Pacific Sector (120E to 120W)</a:t>
            </a:r>
          </a:p>
        </p:txBody>
      </p:sp>
      <p:pic>
        <p:nvPicPr>
          <p:cNvPr id="20487" name="Picture 7" descr="uwhyb_ace_hippo_iasi_march_01-april_16_2010_mission_SR_scatt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28700"/>
            <a:ext cx="4800600" cy="4800600"/>
          </a:xfrm>
          <a:prstGeom prst="rect">
            <a:avLst/>
          </a:prstGeom>
          <a:noFill/>
        </p:spPr>
      </p:pic>
      <p:pic>
        <p:nvPicPr>
          <p:cNvPr id="20486" name="Picture 6" descr="uwhyb_ace_hippo_iasi_march_01-april_16_2010_mission_SS_scatt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1028700"/>
            <a:ext cx="48006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Documents and Settings\Brad Pierce\My Documents\Attachments\mar_24\uwhyb_ace_hippo_march_24-april_04_2010_mission_SR_scatter_N2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28700"/>
            <a:ext cx="4800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5" descr="C:\Documents and Settings\Brad Pierce\My Documents\Attachments\mar_24\uwhyb_ace_hippo_march_24-april_04_2010_mission_SS_scatter_N2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1028700"/>
            <a:ext cx="4800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2743200" y="685800"/>
            <a:ext cx="3984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O3 vs N2O Pacific Sector (120E to 120W)</a:t>
            </a: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2362200" y="6172200"/>
            <a:ext cx="4327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RAQMS at coincident ACE and HIPPO points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Box 5"/>
          <p:cNvSpPr txBox="1">
            <a:spLocks noChangeArrowheads="1"/>
          </p:cNvSpPr>
          <p:nvPr/>
        </p:nvSpPr>
        <p:spPr bwMode="auto">
          <a:xfrm>
            <a:off x="2743200" y="685800"/>
            <a:ext cx="3984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O3 vs N2O Pacific Sector (120E to 120W)</a:t>
            </a:r>
          </a:p>
        </p:txBody>
      </p:sp>
      <p:sp>
        <p:nvSpPr>
          <p:cNvPr id="24580" name="TextBox 6"/>
          <p:cNvSpPr txBox="1">
            <a:spLocks noChangeArrowheads="1"/>
          </p:cNvSpPr>
          <p:nvPr/>
        </p:nvSpPr>
        <p:spPr bwMode="auto">
          <a:xfrm>
            <a:off x="1295400" y="6172200"/>
            <a:ext cx="632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RAQMS at coincident ACE and IASI points along HIPPO flight Track</a:t>
            </a:r>
          </a:p>
        </p:txBody>
      </p:sp>
      <p:pic>
        <p:nvPicPr>
          <p:cNvPr id="24582" name="Picture 6" descr="uwhyb_ace_hippo_iasi_march_01-april_16_2010_mission_SR_scatt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28700"/>
            <a:ext cx="4800600" cy="4800600"/>
          </a:xfrm>
          <a:prstGeom prst="rect">
            <a:avLst/>
          </a:prstGeom>
          <a:noFill/>
        </p:spPr>
      </p:pic>
      <p:pic>
        <p:nvPicPr>
          <p:cNvPr id="24583" name="Picture 7" descr="uwhyb_ace_hippo_iasi_march_01-april_16_2010_mission_SS_scatt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1028700"/>
            <a:ext cx="48006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1600200"/>
            <a:ext cx="91440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/>
              <a:t>Retrieved O3 r=     0.952098, Median Bias=  -0.00115306 </a:t>
            </a:r>
            <a:r>
              <a:rPr lang="en-US"/>
              <a:t>(obs-ret ppmv)</a:t>
            </a:r>
          </a:p>
          <a:p>
            <a:r>
              <a:rPr lang="it-IT"/>
              <a:t>RAQMS O3 r=     0.970269, Median Bias=  -0.00311753 </a:t>
            </a:r>
            <a:r>
              <a:rPr lang="en-US"/>
              <a:t>(obs-mod ppmv)</a:t>
            </a:r>
          </a:p>
          <a:p>
            <a:endParaRPr lang="it-IT"/>
          </a:p>
          <a:p>
            <a:r>
              <a:rPr lang="en-US"/>
              <a:t>Retrieved CO r=    0.0540853, Median Bias=     -23.8275 (obs-ret ppbv)</a:t>
            </a:r>
          </a:p>
          <a:p>
            <a:r>
              <a:rPr lang="en-US"/>
              <a:t>RAQMS CO r=    0.0139628, Median Bias=     -24.4463 (obs-mod ppbv)</a:t>
            </a:r>
          </a:p>
          <a:p>
            <a:endParaRPr lang="en-US"/>
          </a:p>
          <a:p>
            <a:r>
              <a:rPr lang="en-US"/>
              <a:t>Retrieved CH4 r=     0.112098, Median Bias=    0.0528877 (obs-ret ppmv)</a:t>
            </a:r>
          </a:p>
          <a:p>
            <a:r>
              <a:rPr lang="en-US"/>
              <a:t>RAQMS CH4 r=    0.0887649, Median Bias=    0.0566000 (obs- mod ppmv)</a:t>
            </a:r>
          </a:p>
          <a:p>
            <a:endParaRPr lang="en-US"/>
          </a:p>
          <a:p>
            <a:r>
              <a:rPr lang="it-IT"/>
              <a:t>Retrieved N2O r=     0.166736, Median Bias=      16.2955 </a:t>
            </a:r>
            <a:r>
              <a:rPr lang="en-US"/>
              <a:t>(obs-ret ppbv)</a:t>
            </a:r>
            <a:r>
              <a:rPr lang="it-IT"/>
              <a:t> </a:t>
            </a:r>
          </a:p>
          <a:p>
            <a:r>
              <a:rPr lang="it-IT"/>
              <a:t>RAQMS N2O r=     0.161796, Median Bias=      16.1100  </a:t>
            </a:r>
            <a:r>
              <a:rPr lang="pt-BR"/>
              <a:t>(obs-mod ppbv)</a:t>
            </a:r>
            <a:r>
              <a:rPr lang="it-IT"/>
              <a:t/>
            </a:r>
            <a:br>
              <a:rPr lang="it-IT"/>
            </a:br>
            <a:r>
              <a:rPr lang="it-IT"/>
              <a:t/>
            </a:r>
            <a:br>
              <a:rPr lang="it-IT"/>
            </a:br>
            <a:endParaRPr lang="it-IT"/>
          </a:p>
        </p:txBody>
      </p:sp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1143000" y="457200"/>
            <a:ext cx="6418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latin typeface="Calibri" pitchFamily="34" charset="0"/>
              </a:rPr>
              <a:t>03/24 (retrievalc) Stats with respect to HIPPO insitu measurements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ChangeArrowheads="1"/>
          </p:cNvSpPr>
          <p:nvPr/>
        </p:nvSpPr>
        <p:spPr bwMode="auto">
          <a:xfrm>
            <a:off x="1143000" y="914400"/>
            <a:ext cx="7848600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Retrieved O3 r=     0.949519, Median Bias=  -0.00372642 (obs-ret ppmv)</a:t>
            </a:r>
          </a:p>
          <a:p>
            <a:r>
              <a:rPr lang="en-US">
                <a:latin typeface="Calibri" pitchFamily="34" charset="0"/>
              </a:rPr>
              <a:t>RAQMS O3    r=     0.977643, Median Bias=  -0.00275619 (obs-mod ppmv)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Retrieved CO r=    0.0561172 , Median Bias=     -29.0780 (obs-ret ppbv)</a:t>
            </a:r>
          </a:p>
          <a:p>
            <a:r>
              <a:rPr lang="en-US">
                <a:latin typeface="Calibri" pitchFamily="34" charset="0"/>
              </a:rPr>
              <a:t>RAQMS CO     r=    0.0183729 , Median Bias=     -23.7662 (obs-mod ppbv)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Retrieved CH4 r=     0.135881, Median Bias=    0.0513659 (obs-ret ppmv)</a:t>
            </a:r>
          </a:p>
          <a:p>
            <a:r>
              <a:rPr lang="en-US">
                <a:latin typeface="Calibri" pitchFamily="34" charset="0"/>
              </a:rPr>
              <a:t>RAQMS CH4    r=     0.106477,  Median Bias=    0.0542023 (obs- mod ppmv)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Retrieved N2O r=     0.170059 , Median Bias=      16.5746 (obs-ret ppbv)</a:t>
            </a:r>
          </a:p>
          <a:p>
            <a:r>
              <a:rPr lang="pt-BR">
                <a:latin typeface="Calibri" pitchFamily="34" charset="0"/>
              </a:rPr>
              <a:t>RAQMS N2O     r=     0.154148,  Median Bias=      16.2986 (obs-mod ppbv)`</a:t>
            </a:r>
          </a:p>
        </p:txBody>
      </p:sp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1143000" y="457200"/>
            <a:ext cx="534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latin typeface="Calibri" pitchFamily="34" charset="0"/>
              </a:rPr>
              <a:t>03/24 Stats with respect to HIPPO insitu measurements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272</Words>
  <Application>Microsoft Office PowerPoint</Application>
  <PresentationFormat>On-screen Show (4:3)</PresentationFormat>
  <Paragraphs>43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R. Bradley Pierce</cp:lastModifiedBy>
  <cp:revision>3</cp:revision>
  <dcterms:created xsi:type="dcterms:W3CDTF">2006-08-16T00:00:00Z</dcterms:created>
  <dcterms:modified xsi:type="dcterms:W3CDTF">2011-03-25T18:10:52Z</dcterms:modified>
</cp:coreProperties>
</file>