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6" r:id="rId4"/>
    <p:sldId id="258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1782932"/>
            <a:ext cx="56523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CRTM V2.1 ABI Band 2 (0.64micron)</a:t>
            </a:r>
          </a:p>
          <a:p>
            <a:endParaRPr lang="en-US" dirty="0"/>
          </a:p>
          <a:p>
            <a:r>
              <a:rPr lang="en-US" dirty="0" smtClean="0"/>
              <a:t>09/25: Default surface reflectivity</a:t>
            </a:r>
          </a:p>
          <a:p>
            <a:r>
              <a:rPr lang="en-US" dirty="0" smtClean="0"/>
              <a:t>09/26: User defined surface reflectivity (MODIS BRDF)</a:t>
            </a:r>
          </a:p>
          <a:p>
            <a:r>
              <a:rPr lang="en-US" dirty="0" smtClean="0"/>
              <a:t>10/01: Time-series of CRTM output over North Central WI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bean\home\bpierce\My Documents\Attachments\sep_28\default.sfc.reflectance.abi.band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533400"/>
            <a:ext cx="5137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NESDIS/CIMSS </a:t>
            </a:r>
            <a:r>
              <a:rPr lang="en-US" dirty="0" err="1" smtClean="0"/>
              <a:t>Realtime</a:t>
            </a:r>
            <a:r>
              <a:rPr lang="en-US" dirty="0" smtClean="0"/>
              <a:t> WRF-CHEM/CRTM ABI Proxy</a:t>
            </a:r>
          </a:p>
          <a:p>
            <a:pPr algn="ctr"/>
            <a:r>
              <a:rPr lang="en-US" dirty="0" smtClean="0"/>
              <a:t>09/25 12Z to 09/26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\home\bpierce\My Documents\Attachments\sep_28\user.defined.sfc.reflectivity.abi.band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"/>
            <a:ext cx="5262995" cy="68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48006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User defined surface reflectance for ABI band02 (0.64micron)  obtained from MODIS BRDF retrieval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57400" y="76200"/>
            <a:ext cx="5137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NESDIS/CIMSS </a:t>
            </a:r>
            <a:r>
              <a:rPr lang="en-US" dirty="0" err="1" smtClean="0"/>
              <a:t>Realtime</a:t>
            </a:r>
            <a:r>
              <a:rPr lang="en-US" dirty="0" smtClean="0"/>
              <a:t> WRF-CHEM/CRTM ABI Proxy</a:t>
            </a:r>
          </a:p>
          <a:p>
            <a:pPr algn="ctr"/>
            <a:r>
              <a:rPr lang="en-US" dirty="0" smtClean="0"/>
              <a:t>09/25 12Z to 09/26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4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bean\home\bpierce\My Documents\Attachments\sep_28\user.defined.sfc.reflectance.abi.band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1" y="533400"/>
            <a:ext cx="5137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NESDIS/CIMSS </a:t>
            </a:r>
            <a:r>
              <a:rPr lang="en-US" dirty="0" err="1" smtClean="0"/>
              <a:t>Realtime</a:t>
            </a:r>
            <a:r>
              <a:rPr lang="en-US" dirty="0" smtClean="0"/>
              <a:t> WRF-CHEM/CRTM ABI Proxy</a:t>
            </a:r>
          </a:p>
          <a:p>
            <a:pPr algn="ctr"/>
            <a:r>
              <a:rPr lang="en-US" dirty="0" smtClean="0"/>
              <a:t>09/26 12Z to 09/27 12Z </a:t>
            </a:r>
          </a:p>
          <a:p>
            <a:pPr algn="ctr"/>
            <a:r>
              <a:rPr lang="en-US" dirty="0" smtClean="0"/>
              <a:t>(switch to user defined surface reflectance)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\home\bpierce\My Documents\Attachments\oct_01\NCW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"/>
            <a:ext cx="524256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1" y="1066800"/>
            <a:ext cx="243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series</a:t>
            </a:r>
          </a:p>
          <a:p>
            <a:r>
              <a:rPr lang="en-US" dirty="0" smtClean="0"/>
              <a:t>Over North Central</a:t>
            </a:r>
          </a:p>
          <a:p>
            <a:r>
              <a:rPr lang="en-US" dirty="0" smtClean="0"/>
              <a:t>Wisconsin – user defined </a:t>
            </a:r>
            <a:r>
              <a:rPr lang="en-US" smtClean="0"/>
              <a:t>surface reflectance</a:t>
            </a:r>
            <a:endParaRPr lang="en-US" dirty="0" smtClean="0"/>
          </a:p>
          <a:p>
            <a:endParaRPr lang="en-US" dirty="0"/>
          </a:p>
          <a:p>
            <a:r>
              <a:rPr lang="en-US" i="1" dirty="0" smtClean="0"/>
              <a:t>Possible that solar zenith angle is not being converted to radians with user defined surface reflectance?</a:t>
            </a:r>
            <a:endParaRPr lang="en-US" i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32234" y="1151878"/>
            <a:ext cx="0" cy="52489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943078" y="1389356"/>
            <a:ext cx="0" cy="47066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896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114</Words>
  <Application>Microsoft Office PowerPoint</Application>
  <PresentationFormat>On-screen Show (4:3)</PresentationFormat>
  <Paragraphs>18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6</cp:revision>
  <dcterms:created xsi:type="dcterms:W3CDTF">2006-08-16T00:00:00Z</dcterms:created>
  <dcterms:modified xsi:type="dcterms:W3CDTF">2012-10-01T18:00:52Z</dcterms:modified>
</cp:coreProperties>
</file>