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ar.nesdis.noaa.gov/smcd/spb/aq/AerosolWatch/" TargetMode="External"/><Relationship Id="rId2" Type="http://schemas.openxmlformats.org/officeDocument/2006/relationships/hyperlink" Target="https://www.ospo.noaa.gov/Products/land/hms.html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smoke.ssec.wisc.edu/idea-i-aerosolEntHR-live-j01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8857" y="1066800"/>
            <a:ext cx="83058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Satellite Perspective</a:t>
            </a:r>
          </a:p>
          <a:p>
            <a:pPr algn="ctr"/>
            <a:r>
              <a:rPr lang="en-US" dirty="0" smtClean="0"/>
              <a:t>April 11, 2020 </a:t>
            </a:r>
            <a:r>
              <a:rPr lang="en-US" dirty="0" err="1" smtClean="0"/>
              <a:t>LaCrosse</a:t>
            </a:r>
            <a:r>
              <a:rPr lang="en-US" dirty="0" smtClean="0"/>
              <a:t>, WI PM2.5 Event</a:t>
            </a:r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NESDIS </a:t>
            </a:r>
            <a:r>
              <a:rPr lang="en-US" dirty="0"/>
              <a:t>Hazard Mapping System (HMS) Smoke </a:t>
            </a:r>
            <a:r>
              <a:rPr lang="en-US" dirty="0" smtClean="0"/>
              <a:t>Analysis</a:t>
            </a:r>
          </a:p>
          <a:p>
            <a:pPr algn="ctr"/>
            <a:r>
              <a:rPr lang="en-US" dirty="0"/>
              <a:t>(</a:t>
            </a:r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www.ospo.noaa.gov/Products/land/hms.html</a:t>
            </a:r>
            <a:r>
              <a:rPr lang="en-US" dirty="0" smtClean="0"/>
              <a:t>)</a:t>
            </a:r>
            <a:endParaRPr lang="en-US" dirty="0"/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Composite: NOAA GOES-16 </a:t>
            </a:r>
            <a:r>
              <a:rPr lang="en-US" dirty="0" err="1" smtClean="0"/>
              <a:t>AerosolWatch</a:t>
            </a:r>
            <a:r>
              <a:rPr lang="en-US" dirty="0" smtClean="0"/>
              <a:t> True Color Image/AOD/EPA AIRNOW PM2.5</a:t>
            </a:r>
          </a:p>
          <a:p>
            <a:pPr algn="ctr"/>
            <a:r>
              <a:rPr lang="en-US" dirty="0"/>
              <a:t>(</a:t>
            </a:r>
            <a:r>
              <a:rPr lang="en-US" dirty="0">
                <a:hlinkClick r:id="rId3"/>
              </a:rPr>
              <a:t>https://www.star.nesdis.noaa.gov/smcd/spb/aq/AerosolWatch</a:t>
            </a:r>
            <a:r>
              <a:rPr lang="en-US" dirty="0" smtClean="0">
                <a:hlinkClick r:id="rId3"/>
              </a:rPr>
              <a:t>/</a:t>
            </a:r>
            <a:r>
              <a:rPr lang="en-US" dirty="0" smtClean="0"/>
              <a:t>)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High-resolution VIIRS AOD Trajectories</a:t>
            </a:r>
          </a:p>
          <a:p>
            <a:pPr algn="ctr"/>
            <a:r>
              <a:rPr lang="en-US" dirty="0"/>
              <a:t>(</a:t>
            </a:r>
            <a:r>
              <a:rPr lang="en-US" dirty="0">
                <a:hlinkClick r:id="rId4"/>
              </a:rPr>
              <a:t>http://smoke.ssec.wisc.edu/idea-i-aerosolEntHR-live-j01</a:t>
            </a:r>
            <a:r>
              <a:rPr lang="en-US" dirty="0" smtClean="0">
                <a:hlinkClick r:id="rId4"/>
              </a:rPr>
              <a:t>/</a:t>
            </a:r>
            <a:r>
              <a:rPr lang="en-US" dirty="0" smtClean="0"/>
              <a:t> )</a:t>
            </a:r>
            <a:endParaRPr lang="en-US" dirty="0"/>
          </a:p>
          <a:p>
            <a:pPr algn="ctr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815648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757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NESDIS Hazard Mapping System (HMS) Smoke </a:t>
            </a:r>
            <a:r>
              <a:rPr lang="en-US" dirty="0" smtClean="0"/>
              <a:t>Analysis 04/11/2020</a:t>
            </a:r>
            <a:endParaRPr lang="en-US" dirty="0"/>
          </a:p>
        </p:txBody>
      </p:sp>
      <p:pic>
        <p:nvPicPr>
          <p:cNvPr id="1026" name="Picture 2" descr="C:\Users\Brad\Documents\Work\COVID-19_COOP\apr_16\HMS_0411202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" y="533400"/>
            <a:ext cx="9144000" cy="5655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38200" y="6488668"/>
            <a:ext cx="7594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moke plumes analyzed over KS, NE with light smoke extending into MO and 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8135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 descr="C:\Users\Brad\Documents\Work\COVID-19_COOP\apr_16\GOES-16_AOD_True_Color_AIRNOW_PM2.5_18Z_0411202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460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8952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NOAA GOES-16 </a:t>
            </a:r>
            <a:r>
              <a:rPr lang="en-US" dirty="0" err="1"/>
              <a:t>AerosolWatch</a:t>
            </a:r>
            <a:r>
              <a:rPr lang="en-US" dirty="0"/>
              <a:t> True Color Image/AOD/EPA AIRNOW </a:t>
            </a:r>
            <a:r>
              <a:rPr lang="en-US" dirty="0" smtClean="0"/>
              <a:t>PM2.5</a:t>
            </a:r>
          </a:p>
          <a:p>
            <a:pPr algn="ctr"/>
            <a:r>
              <a:rPr lang="en-US" dirty="0" smtClean="0"/>
              <a:t>18Z 04/11/2020 (1pm CST)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5715000"/>
            <a:ext cx="38993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 AOD evident in SW IA and NW MO</a:t>
            </a:r>
          </a:p>
          <a:p>
            <a:r>
              <a:rPr lang="en-US" dirty="0" smtClean="0"/>
              <a:t>High (&gt;60</a:t>
            </a:r>
            <a:r>
              <a:rPr lang="en-US" dirty="0" smtClean="0">
                <a:latin typeface="Symbol" panose="05050102010706020507" pitchFamily="18" charset="2"/>
              </a:rPr>
              <a:t>m</a:t>
            </a:r>
            <a:r>
              <a:rPr lang="en-US" dirty="0" smtClean="0"/>
              <a:t>g/m</a:t>
            </a:r>
            <a:r>
              <a:rPr lang="en-US" baseline="30000" dirty="0" smtClean="0"/>
              <a:t>3</a:t>
            </a:r>
            <a:r>
              <a:rPr lang="en-US" dirty="0" smtClean="0"/>
              <a:t>) PM2.5 in SE SD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89388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C:\Users\Brad\Documents\Work\COVID-19_COOP\apr_16\GOES-16_AOD_True_Color_AIRNOW_PM2.5_23Z_0410202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4" y="762000"/>
            <a:ext cx="9148765" cy="460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8952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NOAA GOES-16 </a:t>
            </a:r>
            <a:r>
              <a:rPr lang="en-US" dirty="0" err="1"/>
              <a:t>AerosolWatch</a:t>
            </a:r>
            <a:r>
              <a:rPr lang="en-US" dirty="0"/>
              <a:t> True Color Image/AOD/EPA AIRNOW </a:t>
            </a:r>
            <a:r>
              <a:rPr lang="en-US" dirty="0" smtClean="0"/>
              <a:t>PM2.5</a:t>
            </a:r>
          </a:p>
          <a:p>
            <a:pPr algn="ctr"/>
            <a:r>
              <a:rPr lang="en-US" dirty="0" smtClean="0"/>
              <a:t>23Z 04/11/2020 (6pm CST)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1398" y="5715000"/>
            <a:ext cx="88412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Moderate AOD evident in SW IA </a:t>
            </a:r>
          </a:p>
          <a:p>
            <a:r>
              <a:rPr lang="en-US" dirty="0" smtClean="0"/>
              <a:t>High (&gt;60</a:t>
            </a:r>
            <a:r>
              <a:rPr lang="en-US" dirty="0" smtClean="0">
                <a:latin typeface="Symbol" panose="05050102010706020507" pitchFamily="18" charset="2"/>
              </a:rPr>
              <a:t>m</a:t>
            </a:r>
            <a:r>
              <a:rPr lang="en-US" dirty="0" smtClean="0"/>
              <a:t>g/m</a:t>
            </a:r>
            <a:r>
              <a:rPr lang="en-US" baseline="30000" dirty="0" smtClean="0"/>
              <a:t>3</a:t>
            </a:r>
            <a:r>
              <a:rPr lang="en-US" dirty="0" smtClean="0"/>
              <a:t>) PM2.5 in SE SD and elevated (&gt;40</a:t>
            </a:r>
            <a:r>
              <a:rPr lang="en-US" dirty="0" smtClean="0">
                <a:latin typeface="Symbol" panose="05050102010706020507" pitchFamily="18" charset="2"/>
              </a:rPr>
              <a:t>m</a:t>
            </a:r>
            <a:r>
              <a:rPr lang="en-US" dirty="0" smtClean="0"/>
              <a:t>g/m</a:t>
            </a:r>
            <a:r>
              <a:rPr lang="en-US" baseline="30000" dirty="0" smtClean="0"/>
              <a:t>3</a:t>
            </a:r>
            <a:r>
              <a:rPr lang="en-US" dirty="0"/>
              <a:t>) PM2.5 in SE </a:t>
            </a:r>
            <a:r>
              <a:rPr lang="en-US" dirty="0" smtClean="0"/>
              <a:t>MN and </a:t>
            </a:r>
            <a:r>
              <a:rPr lang="en-US" dirty="0" err="1" smtClean="0"/>
              <a:t>LaCrosse</a:t>
            </a:r>
            <a:r>
              <a:rPr lang="en-US" dirty="0" smtClean="0"/>
              <a:t>, WI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6667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Brad\Documents\Work\COVID-19_COOP\apr_16\07fram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838200"/>
            <a:ext cx="73152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69151" y="152400"/>
            <a:ext cx="383367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High-resolution VIIRS AOD </a:t>
            </a:r>
            <a:r>
              <a:rPr lang="en-US" dirty="0" smtClean="0"/>
              <a:t>Trajectories </a:t>
            </a:r>
          </a:p>
          <a:p>
            <a:pPr algn="ctr"/>
            <a:r>
              <a:rPr lang="en-US" dirty="0" smtClean="0"/>
              <a:t>19Z 04/11/2020 (2pm </a:t>
            </a:r>
            <a:r>
              <a:rPr lang="en-US" dirty="0"/>
              <a:t>CST, 04/11/20)</a:t>
            </a:r>
          </a:p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981200" y="6382911"/>
            <a:ext cx="5830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Trajectories initialized within Elevated AOD over Southern 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7448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Brad\Documents\Work\COVID-19_COOP\apr_16\14fram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838200"/>
            <a:ext cx="73152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869151" y="152400"/>
            <a:ext cx="38336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High-resolution VIIRS AOD </a:t>
            </a:r>
            <a:r>
              <a:rPr lang="en-US" dirty="0" smtClean="0"/>
              <a:t>Trajectories </a:t>
            </a:r>
          </a:p>
          <a:p>
            <a:pPr algn="ctr"/>
            <a:r>
              <a:rPr lang="en-US" dirty="0" smtClean="0"/>
              <a:t>02Z 04/12/2020 (9pm CST, 04/11/20)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81200" y="6382911"/>
            <a:ext cx="4749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Trajectories show low-level transport into SW WI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67274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186</Words>
  <Application>Microsoft Office PowerPoint</Application>
  <PresentationFormat>On-screen Show (4:3)</PresentationFormat>
  <Paragraphs>28</Paragraphs>
  <Slides>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Brad</dc:creator>
  <cp:lastModifiedBy>Brad</cp:lastModifiedBy>
  <cp:revision>5</cp:revision>
  <dcterms:created xsi:type="dcterms:W3CDTF">2006-08-16T00:00:00Z</dcterms:created>
  <dcterms:modified xsi:type="dcterms:W3CDTF">2020-04-16T17:39:53Z</dcterms:modified>
</cp:coreProperties>
</file>