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1" r:id="rId6"/>
    <p:sldId id="272" r:id="rId7"/>
    <p:sldId id="262" r:id="rId8"/>
    <p:sldId id="282" r:id="rId9"/>
    <p:sldId id="273" r:id="rId10"/>
    <p:sldId id="283" r:id="rId11"/>
    <p:sldId id="274" r:id="rId12"/>
    <p:sldId id="284" r:id="rId13"/>
    <p:sldId id="265" r:id="rId14"/>
    <p:sldId id="285" r:id="rId15"/>
    <p:sldId id="266" r:id="rId16"/>
    <p:sldId id="286" r:id="rId17"/>
    <p:sldId id="267" r:id="rId18"/>
    <p:sldId id="287" r:id="rId19"/>
    <p:sldId id="290" r:id="rId20"/>
    <p:sldId id="292" r:id="rId21"/>
    <p:sldId id="291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\\beans\users$\bpierce\Data\Documents\Attachments\oct_01\obs_o3_wv_mission.scatter.RF06_20140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38200"/>
            <a:ext cx="505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O3/WV </a:t>
            </a:r>
            <a:r>
              <a:rPr lang="en-US" dirty="0" err="1" smtClean="0"/>
              <a:t>vs</a:t>
            </a:r>
            <a:r>
              <a:rPr lang="en-US" dirty="0" smtClean="0"/>
              <a:t> GV (black) RF06 (20140124)</a:t>
            </a:r>
            <a:endParaRPr lang="en-US" dirty="0"/>
          </a:p>
        </p:txBody>
      </p:sp>
      <p:pic>
        <p:nvPicPr>
          <p:cNvPr id="5" name="Picture 25" descr="\\beans\users$\bpierce\Data\Documents\Attachments\oct_01\obs_o3_wv_mission.profile.RF06_20140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81000"/>
            <a:ext cx="29146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beans\users$\bpierce\Data\Documents\Attachments\oct_02\uwhyb_01_20_2014_00Z_CO_____xsection_-12hr_Hx.10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76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066800"/>
            <a:ext cx="676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analyzed CO </a:t>
            </a:r>
            <a:r>
              <a:rPr lang="en-US" dirty="0" err="1" smtClean="0"/>
              <a:t>Meridional</a:t>
            </a:r>
            <a:r>
              <a:rPr lang="en-US" dirty="0" smtClean="0"/>
              <a:t> X-Section at 10W at 00Z on 20140120</a:t>
            </a:r>
          </a:p>
          <a:p>
            <a:r>
              <a:rPr lang="en-US" dirty="0" smtClean="0"/>
              <a:t>(5 days prior to 00Z on 20140125) </a:t>
            </a:r>
          </a:p>
          <a:p>
            <a:endParaRPr lang="en-US" dirty="0"/>
          </a:p>
          <a:p>
            <a:r>
              <a:rPr lang="en-US" dirty="0" smtClean="0"/>
              <a:t>340K </a:t>
            </a:r>
            <a:r>
              <a:rPr lang="en-US" dirty="0" err="1" smtClean="0"/>
              <a:t>isentrope</a:t>
            </a:r>
            <a:r>
              <a:rPr lang="en-US" dirty="0" smtClean="0"/>
              <a:t> intersects 5 day cluster with low CO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4038600"/>
            <a:ext cx="838200" cy="464963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beans\users$\bpierce\Data\Documents\Attachments\oct_02\uwhyb_01_19_2014_00Z_WV_____xsection_-12hr_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" y="2312783"/>
            <a:ext cx="9140228" cy="457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066800"/>
            <a:ext cx="6847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analyzed WV </a:t>
            </a:r>
            <a:r>
              <a:rPr lang="en-US" dirty="0" err="1" smtClean="0"/>
              <a:t>Meridional</a:t>
            </a:r>
            <a:r>
              <a:rPr lang="en-US" dirty="0" smtClean="0"/>
              <a:t> X-Section at 10E at 00Z on 20140119</a:t>
            </a:r>
          </a:p>
          <a:p>
            <a:r>
              <a:rPr lang="en-US" dirty="0" smtClean="0"/>
              <a:t>(6 days prior to 00Z on 20140125) </a:t>
            </a:r>
          </a:p>
          <a:p>
            <a:endParaRPr lang="en-US" dirty="0"/>
          </a:p>
          <a:p>
            <a:r>
              <a:rPr lang="en-US" dirty="0" smtClean="0"/>
              <a:t>350K </a:t>
            </a:r>
            <a:r>
              <a:rPr lang="en-US" dirty="0" err="1" smtClean="0"/>
              <a:t>isentrope</a:t>
            </a:r>
            <a:r>
              <a:rPr lang="en-US" dirty="0" smtClean="0"/>
              <a:t> intersects 6 day cluster with low WV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3581400"/>
            <a:ext cx="1524000" cy="6858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beans\users$\bpierce\Data\Documents\Attachments\oct_02\uwhyb_01_20_2014_00Z_WV_____xsection_-12hr_Hx.10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76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066800"/>
            <a:ext cx="6847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analyzed WV </a:t>
            </a:r>
            <a:r>
              <a:rPr lang="en-US" dirty="0" err="1" smtClean="0"/>
              <a:t>Meridional</a:t>
            </a:r>
            <a:r>
              <a:rPr lang="en-US" dirty="0" smtClean="0"/>
              <a:t> X-Section at 10W at 00Z on 20140120</a:t>
            </a:r>
          </a:p>
          <a:p>
            <a:r>
              <a:rPr lang="en-US" dirty="0" smtClean="0"/>
              <a:t>(5 days prior to 00Z on 20140125) </a:t>
            </a:r>
          </a:p>
          <a:p>
            <a:endParaRPr lang="en-US" dirty="0"/>
          </a:p>
          <a:p>
            <a:r>
              <a:rPr lang="en-US" dirty="0" smtClean="0"/>
              <a:t>340K </a:t>
            </a:r>
            <a:r>
              <a:rPr lang="en-US" dirty="0" err="1" smtClean="0"/>
              <a:t>isentrope</a:t>
            </a:r>
            <a:r>
              <a:rPr lang="en-US" dirty="0" smtClean="0"/>
              <a:t> intersects 5 day cluster with low WV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4038600"/>
            <a:ext cx="838200" cy="464963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beans\users$\bpierce\Data\Documents\Attachments\oct_02\uwhyb_01_19_2014_00Z_O3______calnex___350K_-12hr_Hx.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7252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analyzed 350K O3 at 00Z on 20140219 (6 days prior to 00Z on 20140125) 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667000" y="3605806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6 day cluster </a:t>
            </a:r>
            <a:r>
              <a:rPr lang="en-US" dirty="0"/>
              <a:t>with origin at ~</a:t>
            </a:r>
            <a:r>
              <a:rPr lang="en-US" dirty="0" smtClean="0"/>
              <a:t>10E/15N/12km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20" idx="1"/>
          </p:cNvCxnSpPr>
          <p:nvPr/>
        </p:nvCxnSpPr>
        <p:spPr>
          <a:xfrm>
            <a:off x="1600200" y="2747665"/>
            <a:ext cx="1066800" cy="106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beans\users$\bpierce\Data\Documents\Attachments\oct_02\uwhyb_01_20_2014_00Z_O3______calnex___340K_-12hr_Hx.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7252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analyzed 340K O3 at 00Z on 20140220 (5 days prior to 00Z on 20140125) 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57400" y="3429000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</a:t>
            </a:r>
            <a:r>
              <a:rPr lang="en-US" dirty="0"/>
              <a:t>5</a:t>
            </a:r>
            <a:r>
              <a:rPr lang="en-US" dirty="0" smtClean="0"/>
              <a:t> day cluster </a:t>
            </a:r>
            <a:r>
              <a:rPr lang="en-US" dirty="0"/>
              <a:t>with origin at ~</a:t>
            </a:r>
            <a:r>
              <a:rPr lang="en-US" dirty="0" smtClean="0"/>
              <a:t>10W/20N/10km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20" idx="1"/>
          </p:cNvCxnSpPr>
          <p:nvPr/>
        </p:nvCxnSpPr>
        <p:spPr>
          <a:xfrm>
            <a:off x="1600200" y="2747665"/>
            <a:ext cx="457200" cy="890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5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\\beans\users$\bpierce\Data\Documents\Attachments\oct_02\uwhyb_01_19_2014_00Z_CO______calnex___350K_-12hr_Hx.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67000" y="3605806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6 day cluster </a:t>
            </a:r>
            <a:r>
              <a:rPr lang="en-US" dirty="0"/>
              <a:t>with origin at ~</a:t>
            </a:r>
            <a:r>
              <a:rPr lang="en-US" dirty="0" smtClean="0"/>
              <a:t>10E/15N/12km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  <a:endCxn id="16" idx="1"/>
          </p:cNvCxnSpPr>
          <p:nvPr/>
        </p:nvCxnSpPr>
        <p:spPr>
          <a:xfrm>
            <a:off x="1600200" y="2747665"/>
            <a:ext cx="1066800" cy="106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analyzed 350K CO at 00Z on 20140219 (6 days prior to 00Z on 20140125)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beans\users$\bpierce\Data\Documents\Attachments\oct_02\uwhyb_01_20_2014_00Z_CO______calnex___340K_-12hr_Hx.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7252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analyzed 340K CO at 00Z on 20140220 (5 days prior to 00Z on 20140125) 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57400" y="3429000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</a:t>
            </a:r>
            <a:r>
              <a:rPr lang="en-US" dirty="0"/>
              <a:t>5</a:t>
            </a:r>
            <a:r>
              <a:rPr lang="en-US" dirty="0" smtClean="0"/>
              <a:t> day cluster </a:t>
            </a:r>
            <a:r>
              <a:rPr lang="en-US" dirty="0"/>
              <a:t>with origin at ~</a:t>
            </a:r>
            <a:r>
              <a:rPr lang="en-US" dirty="0" smtClean="0"/>
              <a:t>10W/20N/10km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20" idx="1"/>
          </p:cNvCxnSpPr>
          <p:nvPr/>
        </p:nvCxnSpPr>
        <p:spPr>
          <a:xfrm>
            <a:off x="1600200" y="2747665"/>
            <a:ext cx="457200" cy="890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\\beans\users$\bpierce\Data\Documents\Attachments\oct_02\uwhyb_01_19_2014_00Z_WV______calnex___350K_-12hr_Hx.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67000" y="3605806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6 day cluster </a:t>
            </a:r>
            <a:r>
              <a:rPr lang="en-US" dirty="0"/>
              <a:t>with origin at ~</a:t>
            </a:r>
            <a:r>
              <a:rPr lang="en-US" dirty="0" smtClean="0"/>
              <a:t>10E/15N/12km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  <a:endCxn id="16" idx="1"/>
          </p:cNvCxnSpPr>
          <p:nvPr/>
        </p:nvCxnSpPr>
        <p:spPr>
          <a:xfrm>
            <a:off x="1600200" y="2747665"/>
            <a:ext cx="1066800" cy="106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1219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analyzed 350K WV at 00Z on 20140219 (6 days prior to 00Z on 20140125)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beans\users$\bpierce\Data\Documents\Attachments\oct_02\uwhyb_01_20_2014_00Z_WV______calnex___340K_-12hr_Hx.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465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7252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analyzed 340K WV at 00Z on 20140220 (5 days prior to 00Z on 20140125) 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57400" y="3429000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</a:t>
            </a:r>
            <a:r>
              <a:rPr lang="en-US" dirty="0"/>
              <a:t>5</a:t>
            </a:r>
            <a:r>
              <a:rPr lang="en-US" dirty="0" smtClean="0"/>
              <a:t> day cluster </a:t>
            </a:r>
            <a:r>
              <a:rPr lang="en-US" dirty="0"/>
              <a:t>with origin at ~</a:t>
            </a:r>
            <a:r>
              <a:rPr lang="en-US" dirty="0" smtClean="0"/>
              <a:t>10W/20N/10km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20" idx="1"/>
          </p:cNvCxnSpPr>
          <p:nvPr/>
        </p:nvCxnSpPr>
        <p:spPr>
          <a:xfrm>
            <a:off x="1600200" y="2747665"/>
            <a:ext cx="457200" cy="890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8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beans\users$\bpierce\Data\Documents\Attachments\oct_17\AIRS.20140119.column.day.descend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4593"/>
          <a:stretch/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67000" y="3605806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6 day cluster </a:t>
            </a:r>
            <a:r>
              <a:rPr lang="en-US" dirty="0"/>
              <a:t>with origin at ~</a:t>
            </a:r>
            <a:r>
              <a:rPr lang="en-US" dirty="0" smtClean="0"/>
              <a:t>10E/15N/12km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  <a:endCxn id="10" idx="1"/>
          </p:cNvCxnSpPr>
          <p:nvPr/>
        </p:nvCxnSpPr>
        <p:spPr>
          <a:xfrm>
            <a:off x="1600200" y="2747665"/>
            <a:ext cx="1066800" cy="106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106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AIRS V6 Total Column CO on </a:t>
            </a:r>
            <a:r>
              <a:rPr lang="en-US" dirty="0" smtClean="0"/>
              <a:t>20140219 (6 days prior to 00Z on 20140125)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8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beans\users$\bpierce\Data\Documents\Attachments\oct_02\rdf_curtain_2014012600__7-day_contrast.RF06.dat.wv.contrast.curtain.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247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beans\users$\bpierce\Data\Documents\Attachments\oct_02\rdf_curtain_2014012600__7-day_contrast.RF06.dat.o3.contrast.curtain.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3124200" y="3733800"/>
            <a:ext cx="914400" cy="70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838199"/>
            <a:ext cx="803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Determine origin of RDF back-trajectories with high O3/low WV for RF06 (20140124)</a:t>
            </a:r>
          </a:p>
          <a:p>
            <a:pPr algn="ctr"/>
            <a:r>
              <a:rPr lang="en-US" dirty="0" smtClean="0"/>
              <a:t>Select back-trajectories initialized at GMT=29:00-30:30Z, Altitude 5-10km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7754644" y="3733800"/>
            <a:ext cx="914400" cy="70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\\beans\users$\bpierce\Data\Documents\Attachments\oct_17\RAQMS.AK.20140119.column.day.descending.pn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r="4258"/>
          <a:stretch/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0" y="3605806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6 day cluster </a:t>
            </a:r>
            <a:r>
              <a:rPr lang="en-US" dirty="0"/>
              <a:t>with origin at ~</a:t>
            </a:r>
            <a:r>
              <a:rPr lang="en-US" dirty="0" smtClean="0"/>
              <a:t>10E/15N/12km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  <a:endCxn id="7" idx="1"/>
          </p:cNvCxnSpPr>
          <p:nvPr/>
        </p:nvCxnSpPr>
        <p:spPr>
          <a:xfrm>
            <a:off x="1600200" y="2747665"/>
            <a:ext cx="1066800" cy="10676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1066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(with AIRS V6 Averaging Kernel) Total Column CO on </a:t>
            </a:r>
            <a:r>
              <a:rPr lang="en-US" dirty="0" smtClean="0"/>
              <a:t>20140219 (6 days prior to 00Z on 20140125) </a:t>
            </a:r>
            <a:r>
              <a:rPr lang="en-US" dirty="0" smtClean="0"/>
              <a:t>– </a:t>
            </a:r>
            <a:r>
              <a:rPr lang="en-US" u="sng" dirty="0" smtClean="0"/>
              <a:t>RAQMS overestimates Column CO compared to AIRS</a:t>
            </a: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1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beans\users$\bpierce\Data\Documents\Attachments\oct_17\AIRS.20140120.column.day.descending.pn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4706"/>
          <a:stretch/>
        </p:blipFill>
        <p:spPr bwMode="auto">
          <a:xfrm>
            <a:off x="0" y="2285999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3429000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</a:t>
            </a:r>
            <a:r>
              <a:rPr lang="en-US" dirty="0"/>
              <a:t>5</a:t>
            </a:r>
            <a:r>
              <a:rPr lang="en-US" dirty="0" smtClean="0"/>
              <a:t> day cluster </a:t>
            </a:r>
            <a:r>
              <a:rPr lang="en-US" dirty="0"/>
              <a:t>with origin at ~</a:t>
            </a:r>
            <a:r>
              <a:rPr lang="en-US" dirty="0" smtClean="0"/>
              <a:t>10W/20N/10km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  <a:endCxn id="7" idx="1"/>
          </p:cNvCxnSpPr>
          <p:nvPr/>
        </p:nvCxnSpPr>
        <p:spPr>
          <a:xfrm>
            <a:off x="1600200" y="2747665"/>
            <a:ext cx="457200" cy="890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7252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AIRS V6 Total Column CO on </a:t>
            </a:r>
            <a:r>
              <a:rPr lang="en-US" dirty="0" smtClean="0"/>
              <a:t>20140220 (5 days prior to 00Z on 20140125)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01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72526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(with AIRS V6 </a:t>
            </a:r>
            <a:r>
              <a:rPr lang="en-US" dirty="0" smtClean="0"/>
              <a:t>Averaging Kernel) </a:t>
            </a:r>
            <a:r>
              <a:rPr lang="en-US" dirty="0" smtClean="0"/>
              <a:t>Total Column CO on </a:t>
            </a:r>
            <a:r>
              <a:rPr lang="en-US" dirty="0" smtClean="0"/>
              <a:t>20140220 (5 days prior to 00Z on 20140125) </a:t>
            </a:r>
            <a:r>
              <a:rPr lang="en-US" dirty="0"/>
              <a:t>– </a:t>
            </a:r>
            <a:r>
              <a:rPr lang="en-US" u="sng" dirty="0"/>
              <a:t>RAQMS overestimates Column CO compared to AIRS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" descr="\\beans\users$\bpierce\Data\Documents\Attachments\oct_17\RAQMS.AK.20140120.column.day.descending.pn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r="4314"/>
          <a:stretch/>
        </p:blipFill>
        <p:spPr bwMode="auto">
          <a:xfrm>
            <a:off x="0" y="2286000"/>
            <a:ext cx="91347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3429000"/>
            <a:ext cx="457200" cy="4191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01334"/>
            <a:ext cx="3200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Location of RF06 </a:t>
            </a:r>
            <a:r>
              <a:rPr lang="en-US" dirty="0"/>
              <a:t>5</a:t>
            </a:r>
            <a:r>
              <a:rPr lang="en-US" dirty="0" smtClean="0"/>
              <a:t> day cluster </a:t>
            </a:r>
            <a:r>
              <a:rPr lang="en-US" dirty="0"/>
              <a:t>with origin at ~</a:t>
            </a:r>
            <a:r>
              <a:rPr lang="en-US" dirty="0" smtClean="0"/>
              <a:t>10W/20N/10km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  <a:endCxn id="6" idx="1"/>
          </p:cNvCxnSpPr>
          <p:nvPr/>
        </p:nvCxnSpPr>
        <p:spPr>
          <a:xfrm>
            <a:off x="1600200" y="2747665"/>
            <a:ext cx="457200" cy="8908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3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ans\users$\bpierce\Data\Documents\Attachments\oct_02\rdf_curtain_2014012600__7-day_contrast.RF06.dat.backtrajectory.age.ys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63" y="4572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beans\users$\bpierce\Data\Documents\Attachments\oct_02\rdf_curtain_2014012600__7-day_contrast.RF06.dat.backtrajectory.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beans\users$\bpierce\Data\Documents\Attachments\oct_02\rdf_curtain_2014012600__7-day_contrast.RF06.dat.backtrajectory.age.xs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" y="4571647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52" y="4345158"/>
            <a:ext cx="9124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Back trajectory age shows 6 (5) day cluster with origin at ~10E/15N/12km (~10W/20N/10km)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5793" y="4800600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Lat</a:t>
            </a:r>
            <a:r>
              <a:rPr lang="en-US" dirty="0" smtClean="0">
                <a:solidFill>
                  <a:schemeClr val="bg1"/>
                </a:solidFill>
              </a:rPr>
              <a:t>/Alt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48006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Lon/Alt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465337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Lat</a:t>
            </a:r>
            <a:r>
              <a:rPr lang="en-US" dirty="0" smtClean="0">
                <a:solidFill>
                  <a:schemeClr val="bg1"/>
                </a:solidFill>
              </a:rPr>
              <a:t>/Lon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05000" y="1051830"/>
            <a:ext cx="6324600" cy="4967970"/>
            <a:chOff x="1905000" y="1051830"/>
            <a:chExt cx="6324600" cy="4967970"/>
          </a:xfrm>
        </p:grpSpPr>
        <p:grpSp>
          <p:nvGrpSpPr>
            <p:cNvPr id="31" name="Group 30"/>
            <p:cNvGrpSpPr/>
            <p:nvPr/>
          </p:nvGrpSpPr>
          <p:grpSpPr>
            <a:xfrm>
              <a:off x="1909444" y="1051830"/>
              <a:ext cx="6320156" cy="4967970"/>
              <a:chOff x="1909444" y="1051830"/>
              <a:chExt cx="6320156" cy="496797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743200" y="1838874"/>
                <a:ext cx="357511" cy="63762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148211" y="5597656"/>
                <a:ext cx="556889" cy="42214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55252" y="5306000"/>
                <a:ext cx="266700" cy="25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9699973">
                <a:off x="7109880" y="1845559"/>
                <a:ext cx="160016" cy="47444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071472" y="5582030"/>
                <a:ext cx="158128" cy="43777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09444" y="5257800"/>
                <a:ext cx="833756" cy="21330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2148211" y="5385189"/>
                <a:ext cx="284271" cy="423539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4" idx="3"/>
                <a:endCxn id="36" idx="1"/>
              </p:cNvCxnSpPr>
              <p:nvPr/>
            </p:nvCxnSpPr>
            <p:spPr>
              <a:xfrm>
                <a:off x="6221952" y="5433441"/>
                <a:ext cx="1849520" cy="36747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39"/>
              <p:cNvSpPr/>
              <p:nvPr/>
            </p:nvSpPr>
            <p:spPr>
              <a:xfrm>
                <a:off x="2902998" y="1051830"/>
                <a:ext cx="4172505" cy="1088837"/>
              </a:xfrm>
              <a:custGeom>
                <a:avLst/>
                <a:gdLst>
                  <a:gd name="connsiteX0" fmla="*/ 0 w 4172505"/>
                  <a:gd name="connsiteY0" fmla="*/ 839114 h 1088837"/>
                  <a:gd name="connsiteX1" fmla="*/ 399495 w 4172505"/>
                  <a:gd name="connsiteY1" fmla="*/ 128900 h 1088837"/>
                  <a:gd name="connsiteX2" fmla="*/ 603682 w 4172505"/>
                  <a:gd name="connsiteY2" fmla="*/ 13490 h 1088837"/>
                  <a:gd name="connsiteX3" fmla="*/ 1003177 w 4172505"/>
                  <a:gd name="connsiteY3" fmla="*/ 297576 h 1088837"/>
                  <a:gd name="connsiteX4" fmla="*/ 1305018 w 4172505"/>
                  <a:gd name="connsiteY4" fmla="*/ 812481 h 1088837"/>
                  <a:gd name="connsiteX5" fmla="*/ 1784412 w 4172505"/>
                  <a:gd name="connsiteY5" fmla="*/ 1087688 h 1088837"/>
                  <a:gd name="connsiteX6" fmla="*/ 2263806 w 4172505"/>
                  <a:gd name="connsiteY6" fmla="*/ 714826 h 1088837"/>
                  <a:gd name="connsiteX7" fmla="*/ 2716567 w 4172505"/>
                  <a:gd name="connsiteY7" fmla="*/ 270943 h 1088837"/>
                  <a:gd name="connsiteX8" fmla="*/ 3409025 w 4172505"/>
                  <a:gd name="connsiteY8" fmla="*/ 324209 h 1088837"/>
                  <a:gd name="connsiteX9" fmla="*/ 3799643 w 4172505"/>
                  <a:gd name="connsiteY9" fmla="*/ 679316 h 1088837"/>
                  <a:gd name="connsiteX10" fmla="*/ 4172505 w 4172505"/>
                  <a:gd name="connsiteY10" fmla="*/ 883502 h 108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72505" h="1088837">
                    <a:moveTo>
                      <a:pt x="0" y="839114"/>
                    </a:moveTo>
                    <a:cubicBezTo>
                      <a:pt x="149440" y="552809"/>
                      <a:pt x="298881" y="266504"/>
                      <a:pt x="399495" y="128900"/>
                    </a:cubicBezTo>
                    <a:cubicBezTo>
                      <a:pt x="500109" y="-8704"/>
                      <a:pt x="503068" y="-14623"/>
                      <a:pt x="603682" y="13490"/>
                    </a:cubicBezTo>
                    <a:cubicBezTo>
                      <a:pt x="704296" y="41603"/>
                      <a:pt x="886288" y="164411"/>
                      <a:pt x="1003177" y="297576"/>
                    </a:cubicBezTo>
                    <a:cubicBezTo>
                      <a:pt x="1120066" y="430741"/>
                      <a:pt x="1174812" y="680796"/>
                      <a:pt x="1305018" y="812481"/>
                    </a:cubicBezTo>
                    <a:cubicBezTo>
                      <a:pt x="1435224" y="944166"/>
                      <a:pt x="1624614" y="1103964"/>
                      <a:pt x="1784412" y="1087688"/>
                    </a:cubicBezTo>
                    <a:cubicBezTo>
                      <a:pt x="1944210" y="1071412"/>
                      <a:pt x="2108447" y="850950"/>
                      <a:pt x="2263806" y="714826"/>
                    </a:cubicBezTo>
                    <a:cubicBezTo>
                      <a:pt x="2419165" y="578702"/>
                      <a:pt x="2525697" y="336046"/>
                      <a:pt x="2716567" y="270943"/>
                    </a:cubicBezTo>
                    <a:cubicBezTo>
                      <a:pt x="2907437" y="205840"/>
                      <a:pt x="3228512" y="256147"/>
                      <a:pt x="3409025" y="324209"/>
                    </a:cubicBezTo>
                    <a:cubicBezTo>
                      <a:pt x="3589538" y="392271"/>
                      <a:pt x="3672396" y="586101"/>
                      <a:pt x="3799643" y="679316"/>
                    </a:cubicBezTo>
                    <a:cubicBezTo>
                      <a:pt x="3926890" y="772531"/>
                      <a:pt x="4049697" y="828016"/>
                      <a:pt x="4172505" y="88350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069144" y="1596248"/>
                <a:ext cx="357511" cy="38601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>
                <a:stCxn id="41" idx="3"/>
              </p:cNvCxnSpPr>
              <p:nvPr/>
            </p:nvCxnSpPr>
            <p:spPr>
              <a:xfrm flipV="1">
                <a:off x="2426655" y="1065320"/>
                <a:ext cx="926145" cy="72393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2543547" y="5477229"/>
                <a:ext cx="416878" cy="2096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endCxn id="43" idx="1"/>
              </p:cNvCxnSpPr>
              <p:nvPr/>
            </p:nvCxnSpPr>
            <p:spPr>
              <a:xfrm flipV="1">
                <a:off x="2432482" y="5582030"/>
                <a:ext cx="111065" cy="21888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5600700" y="5434864"/>
                <a:ext cx="266700" cy="25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>
                <a:stCxn id="45" idx="3"/>
              </p:cNvCxnSpPr>
              <p:nvPr/>
            </p:nvCxnSpPr>
            <p:spPr>
              <a:xfrm>
                <a:off x="5867400" y="5562305"/>
                <a:ext cx="2204072" cy="2464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905000" y="1307068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 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05247" y="2476499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 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s\users$\bpierce\Data\Documents\Attachments\oct_02\rdf_curtain_2014012600__7-day_contrast.RF06.dat.backtrajectory.o3.ys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43" y="4571647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beans\users$\bpierce\Data\Documents\Attachments\oct_02\rdf_curtain_2014012600__7-day_contrast.RF06.dat.backtrajectory.o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4086"/>
            <a:ext cx="9135122" cy="45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beans\users$\bpierce\Data\Documents\Attachments\oct_02\rdf_curtain_2014012600__7-day_contrast.RF06.dat.backtrajectory.o3.xs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4572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5793" y="4800600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Lat</a:t>
            </a:r>
            <a:r>
              <a:rPr lang="en-US" dirty="0" smtClean="0">
                <a:solidFill>
                  <a:schemeClr val="bg1"/>
                </a:solidFill>
              </a:rPr>
              <a:t>/Alt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48006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Lon/Alt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465337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Lat</a:t>
            </a:r>
            <a:r>
              <a:rPr lang="en-US" dirty="0" smtClean="0">
                <a:solidFill>
                  <a:schemeClr val="bg1"/>
                </a:solidFill>
              </a:rPr>
              <a:t>/Lon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905000" y="1051830"/>
            <a:ext cx="6324600" cy="4967970"/>
            <a:chOff x="1905000" y="1051830"/>
            <a:chExt cx="6324600" cy="4967970"/>
          </a:xfrm>
        </p:grpSpPr>
        <p:grpSp>
          <p:nvGrpSpPr>
            <p:cNvPr id="61" name="Group 60"/>
            <p:cNvGrpSpPr/>
            <p:nvPr/>
          </p:nvGrpSpPr>
          <p:grpSpPr>
            <a:xfrm>
              <a:off x="1909444" y="1051830"/>
              <a:ext cx="6320156" cy="4967970"/>
              <a:chOff x="1909444" y="1051830"/>
              <a:chExt cx="6320156" cy="496797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2743200" y="1838874"/>
                <a:ext cx="357511" cy="63762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148211" y="5597656"/>
                <a:ext cx="556889" cy="42214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955252" y="5306000"/>
                <a:ext cx="266700" cy="25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19699973">
                <a:off x="7109880" y="1845559"/>
                <a:ext cx="160016" cy="47444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071472" y="5582030"/>
                <a:ext cx="158128" cy="43777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909444" y="5257800"/>
                <a:ext cx="833756" cy="21330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H="1" flipV="1">
                <a:off x="2148211" y="5385189"/>
                <a:ext cx="284271" cy="423539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6" idx="3"/>
                <a:endCxn id="68" idx="1"/>
              </p:cNvCxnSpPr>
              <p:nvPr/>
            </p:nvCxnSpPr>
            <p:spPr>
              <a:xfrm>
                <a:off x="6221952" y="5433441"/>
                <a:ext cx="1849520" cy="36747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Freeform 71"/>
              <p:cNvSpPr/>
              <p:nvPr/>
            </p:nvSpPr>
            <p:spPr>
              <a:xfrm>
                <a:off x="2902998" y="1051830"/>
                <a:ext cx="4172505" cy="1088837"/>
              </a:xfrm>
              <a:custGeom>
                <a:avLst/>
                <a:gdLst>
                  <a:gd name="connsiteX0" fmla="*/ 0 w 4172505"/>
                  <a:gd name="connsiteY0" fmla="*/ 839114 h 1088837"/>
                  <a:gd name="connsiteX1" fmla="*/ 399495 w 4172505"/>
                  <a:gd name="connsiteY1" fmla="*/ 128900 h 1088837"/>
                  <a:gd name="connsiteX2" fmla="*/ 603682 w 4172505"/>
                  <a:gd name="connsiteY2" fmla="*/ 13490 h 1088837"/>
                  <a:gd name="connsiteX3" fmla="*/ 1003177 w 4172505"/>
                  <a:gd name="connsiteY3" fmla="*/ 297576 h 1088837"/>
                  <a:gd name="connsiteX4" fmla="*/ 1305018 w 4172505"/>
                  <a:gd name="connsiteY4" fmla="*/ 812481 h 1088837"/>
                  <a:gd name="connsiteX5" fmla="*/ 1784412 w 4172505"/>
                  <a:gd name="connsiteY5" fmla="*/ 1087688 h 1088837"/>
                  <a:gd name="connsiteX6" fmla="*/ 2263806 w 4172505"/>
                  <a:gd name="connsiteY6" fmla="*/ 714826 h 1088837"/>
                  <a:gd name="connsiteX7" fmla="*/ 2716567 w 4172505"/>
                  <a:gd name="connsiteY7" fmla="*/ 270943 h 1088837"/>
                  <a:gd name="connsiteX8" fmla="*/ 3409025 w 4172505"/>
                  <a:gd name="connsiteY8" fmla="*/ 324209 h 1088837"/>
                  <a:gd name="connsiteX9" fmla="*/ 3799643 w 4172505"/>
                  <a:gd name="connsiteY9" fmla="*/ 679316 h 1088837"/>
                  <a:gd name="connsiteX10" fmla="*/ 4172505 w 4172505"/>
                  <a:gd name="connsiteY10" fmla="*/ 883502 h 108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72505" h="1088837">
                    <a:moveTo>
                      <a:pt x="0" y="839114"/>
                    </a:moveTo>
                    <a:cubicBezTo>
                      <a:pt x="149440" y="552809"/>
                      <a:pt x="298881" y="266504"/>
                      <a:pt x="399495" y="128900"/>
                    </a:cubicBezTo>
                    <a:cubicBezTo>
                      <a:pt x="500109" y="-8704"/>
                      <a:pt x="503068" y="-14623"/>
                      <a:pt x="603682" y="13490"/>
                    </a:cubicBezTo>
                    <a:cubicBezTo>
                      <a:pt x="704296" y="41603"/>
                      <a:pt x="886288" y="164411"/>
                      <a:pt x="1003177" y="297576"/>
                    </a:cubicBezTo>
                    <a:cubicBezTo>
                      <a:pt x="1120066" y="430741"/>
                      <a:pt x="1174812" y="680796"/>
                      <a:pt x="1305018" y="812481"/>
                    </a:cubicBezTo>
                    <a:cubicBezTo>
                      <a:pt x="1435224" y="944166"/>
                      <a:pt x="1624614" y="1103964"/>
                      <a:pt x="1784412" y="1087688"/>
                    </a:cubicBezTo>
                    <a:cubicBezTo>
                      <a:pt x="1944210" y="1071412"/>
                      <a:pt x="2108447" y="850950"/>
                      <a:pt x="2263806" y="714826"/>
                    </a:cubicBezTo>
                    <a:cubicBezTo>
                      <a:pt x="2419165" y="578702"/>
                      <a:pt x="2525697" y="336046"/>
                      <a:pt x="2716567" y="270943"/>
                    </a:cubicBezTo>
                    <a:cubicBezTo>
                      <a:pt x="2907437" y="205840"/>
                      <a:pt x="3228512" y="256147"/>
                      <a:pt x="3409025" y="324209"/>
                    </a:cubicBezTo>
                    <a:cubicBezTo>
                      <a:pt x="3589538" y="392271"/>
                      <a:pt x="3672396" y="586101"/>
                      <a:pt x="3799643" y="679316"/>
                    </a:cubicBezTo>
                    <a:cubicBezTo>
                      <a:pt x="3926890" y="772531"/>
                      <a:pt x="4049697" y="828016"/>
                      <a:pt x="4172505" y="88350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069144" y="1596248"/>
                <a:ext cx="357511" cy="38601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>
                <a:stCxn id="73" idx="3"/>
              </p:cNvCxnSpPr>
              <p:nvPr/>
            </p:nvCxnSpPr>
            <p:spPr>
              <a:xfrm flipV="1">
                <a:off x="2426655" y="1065320"/>
                <a:ext cx="926145" cy="72393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2543547" y="5477229"/>
                <a:ext cx="416878" cy="2096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>
                <a:endCxn id="75" idx="1"/>
              </p:cNvCxnSpPr>
              <p:nvPr/>
            </p:nvCxnSpPr>
            <p:spPr>
              <a:xfrm flipV="1">
                <a:off x="2432482" y="5582030"/>
                <a:ext cx="111065" cy="21888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5600700" y="5434864"/>
                <a:ext cx="266700" cy="25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77" idx="3"/>
              </p:cNvCxnSpPr>
              <p:nvPr/>
            </p:nvCxnSpPr>
            <p:spPr>
              <a:xfrm>
                <a:off x="5867400" y="5562305"/>
                <a:ext cx="2204072" cy="2464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905000" y="1307068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 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05247" y="2476499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 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9352" y="4345158"/>
            <a:ext cx="9124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Back trajectory O3 shows high O3 in 6 (5) day cluster with origin at ~10E/15N/12km (~10W/20N/10km)</a:t>
            </a:r>
          </a:p>
        </p:txBody>
      </p:sp>
    </p:spTree>
    <p:extLst>
      <p:ext uri="{BB962C8B-B14F-4D97-AF65-F5344CB8AC3E}">
        <p14:creationId xmlns:p14="http://schemas.microsoft.com/office/powerpoint/2010/main" val="28719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eans\users$\bpierce\Data\Documents\Attachments\oct_02\rdf_curtain_2014012600__7-day_contrast.RF06.dat.backtrajectory.co.ys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46" y="4572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beans\users$\bpierce\Data\Documents\Attachments\oct_02\rdf_curtain_2014012600__7-day_contrast.RF06.dat.backtrajectory.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beans\users$\bpierce\Data\Documents\Attachments\oct_02\rdf_curtain_2014012600__7-day_contrast.RF06.dat.backtrajectory.co.xs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" y="4572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5793" y="4800600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Lat</a:t>
            </a:r>
            <a:r>
              <a:rPr lang="en-US" dirty="0" smtClean="0">
                <a:solidFill>
                  <a:schemeClr val="bg1"/>
                </a:solidFill>
              </a:rPr>
              <a:t>/Alt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48006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Lon/Alt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465337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Lat</a:t>
            </a:r>
            <a:r>
              <a:rPr lang="en-US" dirty="0" smtClean="0">
                <a:solidFill>
                  <a:schemeClr val="bg1"/>
                </a:solidFill>
              </a:rPr>
              <a:t>/Lon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05000" y="1051830"/>
            <a:ext cx="6324600" cy="4967970"/>
            <a:chOff x="1905000" y="1051830"/>
            <a:chExt cx="6324600" cy="4967970"/>
          </a:xfrm>
        </p:grpSpPr>
        <p:grpSp>
          <p:nvGrpSpPr>
            <p:cNvPr id="46" name="Group 45"/>
            <p:cNvGrpSpPr/>
            <p:nvPr/>
          </p:nvGrpSpPr>
          <p:grpSpPr>
            <a:xfrm>
              <a:off x="1909444" y="1051830"/>
              <a:ext cx="6320156" cy="4967970"/>
              <a:chOff x="1909444" y="1051830"/>
              <a:chExt cx="6320156" cy="496797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743200" y="1838874"/>
                <a:ext cx="357511" cy="63762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148211" y="5597656"/>
                <a:ext cx="556889" cy="42214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955252" y="5306000"/>
                <a:ext cx="266700" cy="25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9699973">
                <a:off x="7109880" y="1845559"/>
                <a:ext cx="160016" cy="47444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071472" y="5582030"/>
                <a:ext cx="158128" cy="43777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09444" y="5257800"/>
                <a:ext cx="833756" cy="21330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2148211" y="5385189"/>
                <a:ext cx="284271" cy="423539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1" idx="3"/>
                <a:endCxn id="53" idx="1"/>
              </p:cNvCxnSpPr>
              <p:nvPr/>
            </p:nvCxnSpPr>
            <p:spPr>
              <a:xfrm>
                <a:off x="6221952" y="5433441"/>
                <a:ext cx="1849520" cy="36747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 56"/>
              <p:cNvSpPr/>
              <p:nvPr/>
            </p:nvSpPr>
            <p:spPr>
              <a:xfrm>
                <a:off x="2902998" y="1051830"/>
                <a:ext cx="4172505" cy="1088837"/>
              </a:xfrm>
              <a:custGeom>
                <a:avLst/>
                <a:gdLst>
                  <a:gd name="connsiteX0" fmla="*/ 0 w 4172505"/>
                  <a:gd name="connsiteY0" fmla="*/ 839114 h 1088837"/>
                  <a:gd name="connsiteX1" fmla="*/ 399495 w 4172505"/>
                  <a:gd name="connsiteY1" fmla="*/ 128900 h 1088837"/>
                  <a:gd name="connsiteX2" fmla="*/ 603682 w 4172505"/>
                  <a:gd name="connsiteY2" fmla="*/ 13490 h 1088837"/>
                  <a:gd name="connsiteX3" fmla="*/ 1003177 w 4172505"/>
                  <a:gd name="connsiteY3" fmla="*/ 297576 h 1088837"/>
                  <a:gd name="connsiteX4" fmla="*/ 1305018 w 4172505"/>
                  <a:gd name="connsiteY4" fmla="*/ 812481 h 1088837"/>
                  <a:gd name="connsiteX5" fmla="*/ 1784412 w 4172505"/>
                  <a:gd name="connsiteY5" fmla="*/ 1087688 h 1088837"/>
                  <a:gd name="connsiteX6" fmla="*/ 2263806 w 4172505"/>
                  <a:gd name="connsiteY6" fmla="*/ 714826 h 1088837"/>
                  <a:gd name="connsiteX7" fmla="*/ 2716567 w 4172505"/>
                  <a:gd name="connsiteY7" fmla="*/ 270943 h 1088837"/>
                  <a:gd name="connsiteX8" fmla="*/ 3409025 w 4172505"/>
                  <a:gd name="connsiteY8" fmla="*/ 324209 h 1088837"/>
                  <a:gd name="connsiteX9" fmla="*/ 3799643 w 4172505"/>
                  <a:gd name="connsiteY9" fmla="*/ 679316 h 1088837"/>
                  <a:gd name="connsiteX10" fmla="*/ 4172505 w 4172505"/>
                  <a:gd name="connsiteY10" fmla="*/ 883502 h 108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72505" h="1088837">
                    <a:moveTo>
                      <a:pt x="0" y="839114"/>
                    </a:moveTo>
                    <a:cubicBezTo>
                      <a:pt x="149440" y="552809"/>
                      <a:pt x="298881" y="266504"/>
                      <a:pt x="399495" y="128900"/>
                    </a:cubicBezTo>
                    <a:cubicBezTo>
                      <a:pt x="500109" y="-8704"/>
                      <a:pt x="503068" y="-14623"/>
                      <a:pt x="603682" y="13490"/>
                    </a:cubicBezTo>
                    <a:cubicBezTo>
                      <a:pt x="704296" y="41603"/>
                      <a:pt x="886288" y="164411"/>
                      <a:pt x="1003177" y="297576"/>
                    </a:cubicBezTo>
                    <a:cubicBezTo>
                      <a:pt x="1120066" y="430741"/>
                      <a:pt x="1174812" y="680796"/>
                      <a:pt x="1305018" y="812481"/>
                    </a:cubicBezTo>
                    <a:cubicBezTo>
                      <a:pt x="1435224" y="944166"/>
                      <a:pt x="1624614" y="1103964"/>
                      <a:pt x="1784412" y="1087688"/>
                    </a:cubicBezTo>
                    <a:cubicBezTo>
                      <a:pt x="1944210" y="1071412"/>
                      <a:pt x="2108447" y="850950"/>
                      <a:pt x="2263806" y="714826"/>
                    </a:cubicBezTo>
                    <a:cubicBezTo>
                      <a:pt x="2419165" y="578702"/>
                      <a:pt x="2525697" y="336046"/>
                      <a:pt x="2716567" y="270943"/>
                    </a:cubicBezTo>
                    <a:cubicBezTo>
                      <a:pt x="2907437" y="205840"/>
                      <a:pt x="3228512" y="256147"/>
                      <a:pt x="3409025" y="324209"/>
                    </a:cubicBezTo>
                    <a:cubicBezTo>
                      <a:pt x="3589538" y="392271"/>
                      <a:pt x="3672396" y="586101"/>
                      <a:pt x="3799643" y="679316"/>
                    </a:cubicBezTo>
                    <a:cubicBezTo>
                      <a:pt x="3926890" y="772531"/>
                      <a:pt x="4049697" y="828016"/>
                      <a:pt x="4172505" y="88350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69144" y="1596248"/>
                <a:ext cx="357511" cy="38601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8" idx="3"/>
              </p:cNvCxnSpPr>
              <p:nvPr/>
            </p:nvCxnSpPr>
            <p:spPr>
              <a:xfrm flipV="1">
                <a:off x="2426655" y="1065320"/>
                <a:ext cx="926145" cy="72393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2543547" y="5477229"/>
                <a:ext cx="416878" cy="2096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>
                <a:endCxn id="60" idx="1"/>
              </p:cNvCxnSpPr>
              <p:nvPr/>
            </p:nvCxnSpPr>
            <p:spPr>
              <a:xfrm flipV="1">
                <a:off x="2432482" y="5582030"/>
                <a:ext cx="111065" cy="21888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5600700" y="5434864"/>
                <a:ext cx="266700" cy="25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>
                <a:stCxn id="62" idx="3"/>
              </p:cNvCxnSpPr>
              <p:nvPr/>
            </p:nvCxnSpPr>
            <p:spPr>
              <a:xfrm>
                <a:off x="5867400" y="5562305"/>
                <a:ext cx="2204072" cy="2464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905000" y="1307068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 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05247" y="2476499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 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9352" y="4345158"/>
            <a:ext cx="9124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Back trajectory CO shows high (low) O3 in 6 (5) day cluster with origin at ~10E/15N/12km (~10W/20N/10km)</a:t>
            </a:r>
          </a:p>
        </p:txBody>
      </p:sp>
    </p:spTree>
    <p:extLst>
      <p:ext uri="{BB962C8B-B14F-4D97-AF65-F5344CB8AC3E}">
        <p14:creationId xmlns:p14="http://schemas.microsoft.com/office/powerpoint/2010/main" val="8101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\\beans\users$\bpierce\Data\Documents\Attachments\oct_02\rdf_curtain_2014012600__7-day_contrast.RF06.dat.backtrajectory.h2o.ys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beans\users$\bpierce\Data\Documents\Attachments\oct_02\rdf_curtain_2014012600__7-day_contrast.RF06.dat.backtrajectory.h2o.xs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" y="45720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beans\users$\bpierce\Data\Documents\Attachments\oct_02\rdf_curtain_2014012600__7-day_contrast.RF06.dat.backtrajectory.h2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" y="2173"/>
            <a:ext cx="9139654" cy="45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45793" y="4800600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Lat</a:t>
            </a:r>
            <a:r>
              <a:rPr lang="en-US" dirty="0" smtClean="0">
                <a:solidFill>
                  <a:schemeClr val="bg1"/>
                </a:solidFill>
              </a:rPr>
              <a:t>/Alt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48006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Lon/Alt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465337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Lat</a:t>
            </a:r>
            <a:r>
              <a:rPr lang="en-US" dirty="0" smtClean="0">
                <a:solidFill>
                  <a:schemeClr val="bg1"/>
                </a:solidFill>
              </a:rPr>
              <a:t>/Lon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05000" y="1051830"/>
            <a:ext cx="6324600" cy="4967970"/>
            <a:chOff x="1905000" y="1051830"/>
            <a:chExt cx="6324600" cy="4967970"/>
          </a:xfrm>
        </p:grpSpPr>
        <p:grpSp>
          <p:nvGrpSpPr>
            <p:cNvPr id="46" name="Group 45"/>
            <p:cNvGrpSpPr/>
            <p:nvPr/>
          </p:nvGrpSpPr>
          <p:grpSpPr>
            <a:xfrm>
              <a:off x="1909444" y="1051830"/>
              <a:ext cx="6320156" cy="4967970"/>
              <a:chOff x="1909444" y="1051830"/>
              <a:chExt cx="6320156" cy="496797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743200" y="1838874"/>
                <a:ext cx="357511" cy="63762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148211" y="5597656"/>
                <a:ext cx="556889" cy="42214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955252" y="5306000"/>
                <a:ext cx="266700" cy="25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9699973">
                <a:off x="7109880" y="1845559"/>
                <a:ext cx="160016" cy="47444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071472" y="5582030"/>
                <a:ext cx="158128" cy="43777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909444" y="5257800"/>
                <a:ext cx="833756" cy="21330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2148211" y="5385189"/>
                <a:ext cx="284271" cy="423539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1" idx="3"/>
                <a:endCxn id="53" idx="1"/>
              </p:cNvCxnSpPr>
              <p:nvPr/>
            </p:nvCxnSpPr>
            <p:spPr>
              <a:xfrm>
                <a:off x="6221952" y="5433441"/>
                <a:ext cx="1849520" cy="36747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 56"/>
              <p:cNvSpPr/>
              <p:nvPr/>
            </p:nvSpPr>
            <p:spPr>
              <a:xfrm>
                <a:off x="2902998" y="1051830"/>
                <a:ext cx="4172505" cy="1088837"/>
              </a:xfrm>
              <a:custGeom>
                <a:avLst/>
                <a:gdLst>
                  <a:gd name="connsiteX0" fmla="*/ 0 w 4172505"/>
                  <a:gd name="connsiteY0" fmla="*/ 839114 h 1088837"/>
                  <a:gd name="connsiteX1" fmla="*/ 399495 w 4172505"/>
                  <a:gd name="connsiteY1" fmla="*/ 128900 h 1088837"/>
                  <a:gd name="connsiteX2" fmla="*/ 603682 w 4172505"/>
                  <a:gd name="connsiteY2" fmla="*/ 13490 h 1088837"/>
                  <a:gd name="connsiteX3" fmla="*/ 1003177 w 4172505"/>
                  <a:gd name="connsiteY3" fmla="*/ 297576 h 1088837"/>
                  <a:gd name="connsiteX4" fmla="*/ 1305018 w 4172505"/>
                  <a:gd name="connsiteY4" fmla="*/ 812481 h 1088837"/>
                  <a:gd name="connsiteX5" fmla="*/ 1784412 w 4172505"/>
                  <a:gd name="connsiteY5" fmla="*/ 1087688 h 1088837"/>
                  <a:gd name="connsiteX6" fmla="*/ 2263806 w 4172505"/>
                  <a:gd name="connsiteY6" fmla="*/ 714826 h 1088837"/>
                  <a:gd name="connsiteX7" fmla="*/ 2716567 w 4172505"/>
                  <a:gd name="connsiteY7" fmla="*/ 270943 h 1088837"/>
                  <a:gd name="connsiteX8" fmla="*/ 3409025 w 4172505"/>
                  <a:gd name="connsiteY8" fmla="*/ 324209 h 1088837"/>
                  <a:gd name="connsiteX9" fmla="*/ 3799643 w 4172505"/>
                  <a:gd name="connsiteY9" fmla="*/ 679316 h 1088837"/>
                  <a:gd name="connsiteX10" fmla="*/ 4172505 w 4172505"/>
                  <a:gd name="connsiteY10" fmla="*/ 883502 h 108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72505" h="1088837">
                    <a:moveTo>
                      <a:pt x="0" y="839114"/>
                    </a:moveTo>
                    <a:cubicBezTo>
                      <a:pt x="149440" y="552809"/>
                      <a:pt x="298881" y="266504"/>
                      <a:pt x="399495" y="128900"/>
                    </a:cubicBezTo>
                    <a:cubicBezTo>
                      <a:pt x="500109" y="-8704"/>
                      <a:pt x="503068" y="-14623"/>
                      <a:pt x="603682" y="13490"/>
                    </a:cubicBezTo>
                    <a:cubicBezTo>
                      <a:pt x="704296" y="41603"/>
                      <a:pt x="886288" y="164411"/>
                      <a:pt x="1003177" y="297576"/>
                    </a:cubicBezTo>
                    <a:cubicBezTo>
                      <a:pt x="1120066" y="430741"/>
                      <a:pt x="1174812" y="680796"/>
                      <a:pt x="1305018" y="812481"/>
                    </a:cubicBezTo>
                    <a:cubicBezTo>
                      <a:pt x="1435224" y="944166"/>
                      <a:pt x="1624614" y="1103964"/>
                      <a:pt x="1784412" y="1087688"/>
                    </a:cubicBezTo>
                    <a:cubicBezTo>
                      <a:pt x="1944210" y="1071412"/>
                      <a:pt x="2108447" y="850950"/>
                      <a:pt x="2263806" y="714826"/>
                    </a:cubicBezTo>
                    <a:cubicBezTo>
                      <a:pt x="2419165" y="578702"/>
                      <a:pt x="2525697" y="336046"/>
                      <a:pt x="2716567" y="270943"/>
                    </a:cubicBezTo>
                    <a:cubicBezTo>
                      <a:pt x="2907437" y="205840"/>
                      <a:pt x="3228512" y="256147"/>
                      <a:pt x="3409025" y="324209"/>
                    </a:cubicBezTo>
                    <a:cubicBezTo>
                      <a:pt x="3589538" y="392271"/>
                      <a:pt x="3672396" y="586101"/>
                      <a:pt x="3799643" y="679316"/>
                    </a:cubicBezTo>
                    <a:cubicBezTo>
                      <a:pt x="3926890" y="772531"/>
                      <a:pt x="4049697" y="828016"/>
                      <a:pt x="4172505" y="88350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69144" y="1596248"/>
                <a:ext cx="357511" cy="38601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8" idx="3"/>
              </p:cNvCxnSpPr>
              <p:nvPr/>
            </p:nvCxnSpPr>
            <p:spPr>
              <a:xfrm flipV="1">
                <a:off x="2426655" y="1065320"/>
                <a:ext cx="926145" cy="72393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2543547" y="5477229"/>
                <a:ext cx="416878" cy="2096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>
                <a:endCxn id="60" idx="1"/>
              </p:cNvCxnSpPr>
              <p:nvPr/>
            </p:nvCxnSpPr>
            <p:spPr>
              <a:xfrm flipV="1">
                <a:off x="2432482" y="5582030"/>
                <a:ext cx="111065" cy="21888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5600700" y="5434864"/>
                <a:ext cx="266700" cy="25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>
                <a:stCxn id="62" idx="3"/>
              </p:cNvCxnSpPr>
              <p:nvPr/>
            </p:nvCxnSpPr>
            <p:spPr>
              <a:xfrm>
                <a:off x="5867400" y="5562305"/>
                <a:ext cx="2204072" cy="2464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905000" y="1307068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5 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05247" y="2476499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 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9352" y="4345158"/>
            <a:ext cx="9124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Back trajectory WV shows low WV in 6 (5) day cluster with origin at ~10E/15N/12km (~10W/20N/10km)</a:t>
            </a:r>
          </a:p>
        </p:txBody>
      </p:sp>
    </p:spTree>
    <p:extLst>
      <p:ext uri="{BB962C8B-B14F-4D97-AF65-F5344CB8AC3E}">
        <p14:creationId xmlns:p14="http://schemas.microsoft.com/office/powerpoint/2010/main" val="41921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beans\users$\bpierce\Data\Documents\Attachments\oct_02\uwhyb_01_19_2014_00Z_O3_____xsection_-12hr_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" y="2287508"/>
            <a:ext cx="9140984" cy="45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066800"/>
            <a:ext cx="6667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analyzed O3 </a:t>
            </a:r>
            <a:r>
              <a:rPr lang="en-US" dirty="0" err="1" smtClean="0"/>
              <a:t>Meridional</a:t>
            </a:r>
            <a:r>
              <a:rPr lang="en-US" dirty="0" smtClean="0"/>
              <a:t> X-Section at 10E at 00Z on 20140119</a:t>
            </a:r>
          </a:p>
          <a:p>
            <a:r>
              <a:rPr lang="en-US" dirty="0" smtClean="0"/>
              <a:t>(6 days prior to 00Z on 20140125) </a:t>
            </a:r>
          </a:p>
          <a:p>
            <a:endParaRPr lang="en-US" dirty="0"/>
          </a:p>
          <a:p>
            <a:r>
              <a:rPr lang="en-US" dirty="0" smtClean="0"/>
              <a:t>350K </a:t>
            </a:r>
            <a:r>
              <a:rPr lang="en-US" dirty="0" err="1" smtClean="0"/>
              <a:t>isentrope</a:t>
            </a:r>
            <a:r>
              <a:rPr lang="en-US" dirty="0" smtClean="0"/>
              <a:t> intersects 6 day cluster with high O3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3581400"/>
            <a:ext cx="1524000" cy="6858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beans\users$\bpierce\Data\Documents\Attachments\oct_02\uwhyb_01_20_2014_00Z_O3_____xsection_-12hr_Hx.10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76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066800"/>
            <a:ext cx="6760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analyzed O3 </a:t>
            </a:r>
            <a:r>
              <a:rPr lang="en-US" dirty="0" err="1" smtClean="0"/>
              <a:t>Meridional</a:t>
            </a:r>
            <a:r>
              <a:rPr lang="en-US" dirty="0" smtClean="0"/>
              <a:t> X-Section at 10W at 00Z on 20140120</a:t>
            </a:r>
          </a:p>
          <a:p>
            <a:r>
              <a:rPr lang="en-US" dirty="0" smtClean="0"/>
              <a:t>(5 days prior to 00Z on 20140125) </a:t>
            </a:r>
          </a:p>
          <a:p>
            <a:endParaRPr lang="en-US" dirty="0"/>
          </a:p>
          <a:p>
            <a:r>
              <a:rPr lang="en-US" dirty="0" smtClean="0"/>
              <a:t>340K </a:t>
            </a:r>
            <a:r>
              <a:rPr lang="en-US" dirty="0" err="1" smtClean="0"/>
              <a:t>isentrope</a:t>
            </a:r>
            <a:r>
              <a:rPr lang="en-US" dirty="0" smtClean="0"/>
              <a:t> intersects 5 day cluster with high O3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29200" y="4038600"/>
            <a:ext cx="838200" cy="464963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beans\users$\bpierce\Data\Documents\Attachments\oct_02\uwhyb_01_19_2014_00Z_CO_____xsection_-12hr_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066800"/>
            <a:ext cx="6672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 analyzed CO </a:t>
            </a:r>
            <a:r>
              <a:rPr lang="en-US" dirty="0" err="1" smtClean="0"/>
              <a:t>Meridional</a:t>
            </a:r>
            <a:r>
              <a:rPr lang="en-US" dirty="0" smtClean="0"/>
              <a:t> X-Section at 10E at 00Z on 20140119</a:t>
            </a:r>
          </a:p>
          <a:p>
            <a:r>
              <a:rPr lang="en-US" dirty="0" smtClean="0"/>
              <a:t>(6 days prior to 00Z on 20140125) </a:t>
            </a:r>
          </a:p>
          <a:p>
            <a:endParaRPr lang="en-US" dirty="0"/>
          </a:p>
          <a:p>
            <a:r>
              <a:rPr lang="en-US" dirty="0" smtClean="0"/>
              <a:t>350K </a:t>
            </a:r>
            <a:r>
              <a:rPr lang="en-US" dirty="0" err="1" smtClean="0"/>
              <a:t>isentrope</a:t>
            </a:r>
            <a:r>
              <a:rPr lang="en-US" dirty="0" smtClean="0"/>
              <a:t> intersects 6 day cluster with high CO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3581400"/>
            <a:ext cx="1524000" cy="6858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626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30</cp:revision>
  <dcterms:created xsi:type="dcterms:W3CDTF">2006-08-16T00:00:00Z</dcterms:created>
  <dcterms:modified xsi:type="dcterms:W3CDTF">2014-10-17T20:29:11Z</dcterms:modified>
</cp:coreProperties>
</file>