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1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2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2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8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6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4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6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2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9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5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7818-D6A4-4E99-9905-825E2EC223F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2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867400"/>
            <a:ext cx="9144000" cy="107721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b="1" dirty="0" smtClean="0"/>
              <a:t>GOES-R Proxy Framework supports </a:t>
            </a:r>
            <a:r>
              <a:rPr lang="en-US" sz="1600" b="1" dirty="0"/>
              <a:t>GOES-R ABI pre-launch activities by providing real-time GOES Rebroadcast (GRB) files containing synthetic ABI radiances </a:t>
            </a:r>
            <a:r>
              <a:rPr lang="en-US" sz="1600" b="1" dirty="0" smtClean="0"/>
              <a:t>that will </a:t>
            </a:r>
            <a:r>
              <a:rPr lang="en-US" sz="1600" b="1" dirty="0"/>
              <a:t>be distributed to AIT and Proving Ground partners for testing GOES-R algorithms and data </a:t>
            </a:r>
            <a:r>
              <a:rPr lang="en-US" sz="1600" b="1" dirty="0" smtClean="0"/>
              <a:t>systems in real-time. </a:t>
            </a:r>
            <a:endParaRPr lang="en-US" sz="1600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52800" y="5344180"/>
            <a:ext cx="571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400" dirty="0" smtClean="0"/>
              <a:t>Real-time Proxy AOD/COT </a:t>
            </a:r>
            <a:r>
              <a:rPr lang="en-US" sz="1400" dirty="0" smtClean="0"/>
              <a:t>(left</a:t>
            </a:r>
            <a:r>
              <a:rPr lang="en-US" sz="1400" dirty="0"/>
              <a:t>) and </a:t>
            </a:r>
            <a:r>
              <a:rPr lang="en-US" sz="1400" dirty="0" smtClean="0"/>
              <a:t>GOES-14 visible image (right</a:t>
            </a:r>
            <a:r>
              <a:rPr lang="en-US" sz="1400" dirty="0"/>
              <a:t>) </a:t>
            </a:r>
            <a:r>
              <a:rPr lang="en-US" sz="1400" dirty="0" smtClean="0"/>
              <a:t>of August 21, 2012 Northern California Wildfires </a:t>
            </a:r>
            <a:endParaRPr lang="en-US" sz="1400" i="1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914400"/>
            <a:ext cx="32004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dirty="0"/>
          </a:p>
        </p:txBody>
      </p:sp>
      <p:pic>
        <p:nvPicPr>
          <p:cNvPr id="1026" name="Picture 2" descr="H:\My Documents\Attachments\aug_30\GOES_vs_wrf-chem_23Z_2012-08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35" y="1100421"/>
            <a:ext cx="5746704" cy="430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989886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Real-time Proxy Framework Support: </a:t>
            </a:r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/RAQMS Component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Nested RAQMS/WRF-CHEM aerosol simulations are now being produced in real-time to support GOES-R Proxy Framework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GOES-R Proxy </a:t>
            </a:r>
            <a:r>
              <a:rPr lang="en-US" dirty="0"/>
              <a:t>aerosol optical depth (AOD) </a:t>
            </a:r>
            <a:r>
              <a:rPr lang="en-US" dirty="0" smtClean="0"/>
              <a:t>simulation captures observed smoke due to wildfires in Northern California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76200"/>
            <a:ext cx="91484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CIMSS/ASPB GOES-R ABI Real-time Proxy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My Documents\Attachments\aug_30\wrf-che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56" y="533400"/>
            <a:ext cx="3931355" cy="289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My Documents\Attachments\aug_30\CRTM.col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164"/>
            <a:ext cx="3906992" cy="287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6200"/>
            <a:ext cx="91484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CIMSS/ASPB GOES-R ABI Real-time Proxy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867400"/>
            <a:ext cx="9144000" cy="107721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b="1" dirty="0" smtClean="0"/>
              <a:t>GOES-R Proxy Framework supports </a:t>
            </a:r>
            <a:r>
              <a:rPr lang="en-US" sz="1600" b="1" dirty="0"/>
              <a:t>GOES-R ABI pre-launch activities by providing real-time GOES Rebroadcast (GRB) files containing synthetic ABI radiances </a:t>
            </a:r>
            <a:r>
              <a:rPr lang="en-US" sz="1600" b="1" dirty="0" smtClean="0"/>
              <a:t>that will </a:t>
            </a:r>
            <a:r>
              <a:rPr lang="en-US" sz="1600" b="1" dirty="0"/>
              <a:t>be distributed to AIT and Proving Ground partners for testing GOES-R algorithms and data </a:t>
            </a:r>
            <a:r>
              <a:rPr lang="en-US" sz="1600" b="1" dirty="0" smtClean="0"/>
              <a:t>systems in real-time. </a:t>
            </a:r>
            <a:endParaRPr lang="en-US" sz="1600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37010" y="1085731"/>
            <a:ext cx="217799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/>
              <a:t>Real-time Proxy AOD/COT </a:t>
            </a:r>
            <a:r>
              <a:rPr lang="en-US" sz="1400" dirty="0" smtClean="0"/>
              <a:t>(right) </a:t>
            </a:r>
            <a:r>
              <a:rPr lang="en-US" sz="1400" dirty="0"/>
              <a:t>and </a:t>
            </a:r>
            <a:r>
              <a:rPr lang="en-US" sz="1400" dirty="0" smtClean="0"/>
              <a:t>Simulated ABI Band 01 Radiance (left) for</a:t>
            </a:r>
            <a:r>
              <a:rPr lang="en-US" sz="1400" dirty="0" smtClean="0"/>
              <a:t> August 29-30, 2012 Hurricane Isaac Landfall</a:t>
            </a:r>
            <a:endParaRPr lang="en-US" sz="1400" i="1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3482876"/>
            <a:ext cx="899160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519" y="3482876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Real-time Proxy Framework Support</a:t>
            </a:r>
            <a:r>
              <a:rPr lang="en-US" b="1" dirty="0" smtClean="0"/>
              <a:t>:</a:t>
            </a:r>
            <a:r>
              <a:rPr lang="en-US" b="1" dirty="0"/>
              <a:t> Real-time Proxy Framework Support: CRTM and Validation </a:t>
            </a:r>
            <a:r>
              <a:rPr lang="en-US" b="1" dirty="0" smtClean="0"/>
              <a:t>Component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CRTM is being used to produce all ABI Bands in real-time to support GOES-R Proxy Framework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Real-time geophysical validation using MODIS AOD/COT is currently being tested.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Real-time radiance validation using GOES visible and IR bands is currently 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20861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99537"/>
            <a:ext cx="91484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CIMSS/ASPB </a:t>
            </a:r>
            <a:r>
              <a:rPr lang="en-US" sz="2800" dirty="0" smtClean="0">
                <a:solidFill>
                  <a:schemeClr val="tx2"/>
                </a:solidFill>
              </a:rPr>
              <a:t>GOES-R Cal/Val </a:t>
            </a:r>
            <a:r>
              <a:rPr lang="en-US" sz="2800" dirty="0">
                <a:solidFill>
                  <a:schemeClr val="tx2"/>
                </a:solidFill>
              </a:rPr>
              <a:t>Field Campaign Support</a:t>
            </a:r>
          </a:p>
          <a:p>
            <a:pPr algn="ctr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867400"/>
            <a:ext cx="9144000" cy="107721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b="1" dirty="0" smtClean="0"/>
              <a:t>This effort supports validation </a:t>
            </a:r>
            <a:r>
              <a:rPr lang="en-US" sz="1600" b="1" dirty="0"/>
              <a:t>of GOES-R Advanced Baseline Imager (ABI) aerosol, cloud, land and sounding retrievals </a:t>
            </a:r>
            <a:r>
              <a:rPr lang="en-US" sz="1600" b="1" dirty="0" smtClean="0"/>
              <a:t>during </a:t>
            </a:r>
            <a:r>
              <a:rPr lang="en-US" sz="1600" b="1" dirty="0"/>
              <a:t>NSF </a:t>
            </a:r>
            <a:r>
              <a:rPr lang="en-US" sz="1600" b="1" dirty="0" smtClean="0"/>
              <a:t>sponsored </a:t>
            </a:r>
            <a:r>
              <a:rPr lang="en-US" sz="1600" b="1" dirty="0"/>
              <a:t>field campaigns </a:t>
            </a:r>
            <a:r>
              <a:rPr lang="en-US" sz="1600" b="1" dirty="0" smtClean="0"/>
              <a:t>during </a:t>
            </a:r>
            <a:r>
              <a:rPr lang="en-US" sz="1600" b="1" dirty="0"/>
              <a:t>2012.  The airborne and surface validation tools and procedures developed under this </a:t>
            </a:r>
            <a:r>
              <a:rPr lang="en-US" sz="1600" b="1" dirty="0" smtClean="0"/>
              <a:t>effort will </a:t>
            </a:r>
            <a:r>
              <a:rPr lang="en-US" sz="1600" b="1" dirty="0"/>
              <a:t>provide the foundation for post-launch ABI validation activities in 2015.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33439" y="3328987"/>
            <a:ext cx="1905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i="1" dirty="0" smtClean="0"/>
              <a:t>RAQMS 36hr ozone X-section forecast at 40</a:t>
            </a:r>
            <a:r>
              <a:rPr lang="en-US" sz="1400" i="1" baseline="30000" dirty="0" smtClean="0"/>
              <a:t>o</a:t>
            </a:r>
            <a:r>
              <a:rPr lang="en-US" sz="1400" i="1" dirty="0" smtClean="0"/>
              <a:t>N valid 00Z on May 25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, 2012 (upper) and time series of observed (black) and predicted (red) surface ozone at Colorado Springs, CO during May 21-June 10, 2012 </a:t>
            </a:r>
            <a:endParaRPr lang="en-US" sz="1400" i="1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914400"/>
            <a:ext cx="33528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989886"/>
            <a:ext cx="320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GOES-R Calibration/Validation Field Campaign </a:t>
            </a:r>
            <a:r>
              <a:rPr lang="en-US" b="1" dirty="0" smtClean="0"/>
              <a:t>Support</a:t>
            </a:r>
          </a:p>
          <a:p>
            <a:endParaRPr lang="en-US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RAQMS provided daily forecasting support for the NSF Deep Convective Clouds &amp; Chemistry field mission during May-June, 2012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Air Quality forecasters from the Colorado </a:t>
            </a:r>
            <a:r>
              <a:rPr lang="en-US" dirty="0"/>
              <a:t>Department of Public Health &amp; </a:t>
            </a:r>
            <a:r>
              <a:rPr lang="en-US" dirty="0" smtClean="0"/>
              <a:t>Environment used RAQMS forecasts to document the contribution from Stratospheric Intrusions to non-attainment of EPA surface ozone standards.  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80" y="673342"/>
            <a:ext cx="4737260" cy="252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:\My Documents\Attachments\aug_30\ts_20120521-20120610_080410016_1720_C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0"/>
          <a:stretch/>
        </p:blipFill>
        <p:spPr bwMode="auto">
          <a:xfrm>
            <a:off x="5243608" y="3225693"/>
            <a:ext cx="3900392" cy="24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356410" y="3886200"/>
            <a:ext cx="228600" cy="16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43608" y="2133600"/>
            <a:ext cx="699992" cy="45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385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Brad Pierce</cp:lastModifiedBy>
  <cp:revision>25</cp:revision>
  <dcterms:created xsi:type="dcterms:W3CDTF">2012-08-30T13:51:58Z</dcterms:created>
  <dcterms:modified xsi:type="dcterms:W3CDTF">2012-08-30T21:29:21Z</dcterms:modified>
</cp:coreProperties>
</file>