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06" r:id="rId3"/>
    <p:sldId id="257" r:id="rId4"/>
    <p:sldId id="256" r:id="rId5"/>
    <p:sldId id="274" r:id="rId6"/>
    <p:sldId id="268" r:id="rId7"/>
    <p:sldId id="271" r:id="rId8"/>
    <p:sldId id="270" r:id="rId9"/>
    <p:sldId id="264" r:id="rId10"/>
    <p:sldId id="265" r:id="rId11"/>
    <p:sldId id="266" r:id="rId12"/>
    <p:sldId id="267" r:id="rId13"/>
    <p:sldId id="259" r:id="rId14"/>
    <p:sldId id="258" r:id="rId15"/>
    <p:sldId id="269" r:id="rId16"/>
    <p:sldId id="273" r:id="rId17"/>
    <p:sldId id="272" r:id="rId18"/>
    <p:sldId id="275" r:id="rId19"/>
    <p:sldId id="293" r:id="rId20"/>
    <p:sldId id="292" r:id="rId21"/>
    <p:sldId id="277" r:id="rId22"/>
    <p:sldId id="278" r:id="rId23"/>
    <p:sldId id="294" r:id="rId24"/>
    <p:sldId id="295" r:id="rId25"/>
    <p:sldId id="279" r:id="rId26"/>
    <p:sldId id="280" r:id="rId27"/>
    <p:sldId id="296" r:id="rId28"/>
    <p:sldId id="297" r:id="rId29"/>
    <p:sldId id="289" r:id="rId30"/>
    <p:sldId id="290" r:id="rId31"/>
    <p:sldId id="298" r:id="rId32"/>
    <p:sldId id="299" r:id="rId33"/>
    <p:sldId id="283" r:id="rId34"/>
    <p:sldId id="282" r:id="rId35"/>
    <p:sldId id="300" r:id="rId36"/>
    <p:sldId id="301" r:id="rId37"/>
    <p:sldId id="281" r:id="rId38"/>
    <p:sldId id="284" r:id="rId39"/>
    <p:sldId id="302" r:id="rId40"/>
    <p:sldId id="303" r:id="rId41"/>
    <p:sldId id="287" r:id="rId42"/>
    <p:sldId id="288" r:id="rId43"/>
    <p:sldId id="304" r:id="rId44"/>
    <p:sldId id="305" r:id="rId45"/>
    <p:sldId id="285" r:id="rId46"/>
    <p:sldId id="286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20925" r="44507" b="32324"/>
          <a:stretch/>
        </p:blipFill>
        <p:spPr bwMode="auto">
          <a:xfrm>
            <a:off x="990600" y="824866"/>
            <a:ext cx="7328555" cy="567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304800"/>
            <a:ext cx="7381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Weather History for </a:t>
            </a:r>
            <a:r>
              <a:rPr lang="en-US" b="1" dirty="0" smtClean="0"/>
              <a:t>KMKE: July 17, </a:t>
            </a:r>
            <a:r>
              <a:rPr lang="en-US" b="1" dirty="0"/>
              <a:t>2011 (http://</a:t>
            </a:r>
            <a:r>
              <a:rPr lang="en-US" b="1" dirty="0" smtClean="0"/>
              <a:t>www.wunderground.com)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22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30\model.wrfchem_4km.20110717.Tde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4km 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err="1" smtClean="0"/>
              <a:t>Tdew</a:t>
            </a:r>
            <a:endParaRPr lang="en-US" b="1" dirty="0" smtClean="0"/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1" y="685800"/>
            <a:ext cx="3200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Moist air moves out over lake</a:t>
            </a:r>
          </a:p>
          <a:p>
            <a:r>
              <a:rPr lang="en-US" dirty="0"/>
              <a:t>a</a:t>
            </a:r>
            <a:r>
              <a:rPr lang="en-US" dirty="0" smtClean="0"/>
              <a:t>bove shallow PBL </a:t>
            </a:r>
            <a:r>
              <a:rPr lang="en-US" b="1" i="1" u="sng" dirty="0" smtClean="0"/>
              <a:t>– 4km moist air moves further out over lake</a:t>
            </a:r>
            <a:endParaRPr lang="en-US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Brad Pierce\Documents\Attachments\may_30\model.wrfchem_12km.20110717.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T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1998" y="696798"/>
            <a:ext cx="30480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Nocturnal inversion lost to daytime heating over land. Movement of warm air out over lake above strong low level inversion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30\model.wrfchem_4km.20110717.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4km WRF-CHEM</a:t>
            </a:r>
          </a:p>
          <a:p>
            <a:r>
              <a:rPr lang="en-US" b="1" dirty="0" smtClean="0"/>
              <a:t>Madison-Muskegon T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998" y="696798"/>
            <a:ext cx="308660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Nocturnal inversion lost to daytime heating over land. Movement of warm air out over lake above strong low level inversion – </a:t>
            </a:r>
            <a:r>
              <a:rPr lang="en-US" b="1" i="1" u="sng" dirty="0" smtClean="0"/>
              <a:t>4km warm air moves further out over lake</a:t>
            </a:r>
            <a:endParaRPr lang="en-US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ad Pierce\Documents\Attachments\may_30\model.wrfchem_12km.20110717.O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O3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7497" y="838200"/>
            <a:ext cx="2819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Higher O3 aloft moves over lake and appears to descend. </a:t>
            </a:r>
            <a:r>
              <a:rPr lang="en-US" dirty="0"/>
              <a:t>M</a:t>
            </a:r>
            <a:r>
              <a:rPr lang="en-US" dirty="0" smtClean="0"/>
              <a:t>inimum in O3 along coast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ad Pierce\Documents\Attachments\may_30\model.wrfchem_4km.20110717.O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4km WRF-CHEM</a:t>
            </a:r>
          </a:p>
          <a:p>
            <a:r>
              <a:rPr lang="en-US" b="1" dirty="0" smtClean="0"/>
              <a:t>Madison-Muskegon O3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497" y="838200"/>
            <a:ext cx="28194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Higher O3 aloft moves over lake and appears </a:t>
            </a:r>
            <a:r>
              <a:rPr lang="en-US" dirty="0"/>
              <a:t>to descend. Minimum in O3 along </a:t>
            </a:r>
            <a:r>
              <a:rPr lang="en-US" dirty="0" smtClean="0"/>
              <a:t>coast - </a:t>
            </a:r>
            <a:r>
              <a:rPr lang="en-US" b="1" i="1" u="sng" dirty="0" smtClean="0"/>
              <a:t>4km shows significantly higher O3 over lake</a:t>
            </a:r>
            <a:endParaRPr lang="en-US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Brad Pierce\Documents\Attachments\may_30\model.wrfchem_12km.20110717.NOx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12km WRF-CHEM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Madison-Muskegon </a:t>
            </a:r>
            <a:r>
              <a:rPr lang="en-US" b="1" dirty="0" err="1" smtClean="0">
                <a:solidFill>
                  <a:schemeClr val="bg1"/>
                </a:solidFill>
              </a:rPr>
              <a:t>NOx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00Z 07/17 to 23Z 07/17, 2011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(7:00pm Central 07/16 to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6:00pm Central 07/17, 2011)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7496" y="685800"/>
            <a:ext cx="382547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Nocturnal transport out over lake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Daytime lofting along lake breeze front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30\model.wrfchem_4km.20110717.NOx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4km WRF-CHEM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Madison-Muskegon </a:t>
            </a:r>
            <a:r>
              <a:rPr lang="en-US" b="1" dirty="0" err="1" smtClean="0">
                <a:solidFill>
                  <a:schemeClr val="bg1"/>
                </a:solidFill>
              </a:rPr>
              <a:t>NOx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00Z 07/17 to 23Z 07/17, 2011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(7:00pm Central 07/16 to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6:00pm Central 07/17, 2011)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496" y="685800"/>
            <a:ext cx="4071703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Nocturnal transport out over lake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Daytime lofting along lake breeze front – </a:t>
            </a:r>
            <a:r>
              <a:rPr lang="en-US" b="1" i="1" u="sng" dirty="0" smtClean="0">
                <a:solidFill>
                  <a:schemeClr val="bg1"/>
                </a:solidFill>
              </a:rPr>
              <a:t>4km shows more low level enhancement on eastern side of Lake and along lake breeze front</a:t>
            </a:r>
            <a:endParaRPr lang="en-US" b="1" i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Brad Pierce\Documents\Attachments\may_30\model.wrfchem_12km.20110717.C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12km WRF-CHEM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Madison-Muskegon CO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00Z 07/17 to 23Z 07/17, 2011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(7:00pm Central 07/16 to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6:00pm Central 07/17, 2011)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496" y="685800"/>
            <a:ext cx="382547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Nocturnal transport out over lake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Daytime lofting along lake breeze front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30\model.wrfchem_4km.20110717.C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4km WRF-CHEM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Madison-Muskegon CO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00Z 07/17 to 23Z 07/17, 2011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(7:00pm Central 07/16 to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6:00pm Central 07/17, 2011)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496" y="685800"/>
            <a:ext cx="4071703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Nocturnal transport out over lake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Daytime lofting along lake breeze front – </a:t>
            </a:r>
            <a:r>
              <a:rPr lang="en-US" b="1" i="1" u="sng" dirty="0" smtClean="0">
                <a:solidFill>
                  <a:schemeClr val="bg1"/>
                </a:solidFill>
              </a:rPr>
              <a:t>4km shows more low level enhancement on eastern side of Lake and along lake breeze front</a:t>
            </a:r>
            <a:endParaRPr lang="en-US" b="1" i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rad Pierce\Documents\Attachments\may_30\WRF-CHEM_12km_sfc_o3_raqms_lbc_2011-07-17_22%3A00%3A00.non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Surface O3</a:t>
            </a:r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QAST\LADCO_Lake_Breeze_Study\namussfc201107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24000"/>
            <a:ext cx="714375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NAM Surface Analysis</a:t>
            </a:r>
            <a:endParaRPr lang="en-US" b="1" dirty="0" smtClean="0"/>
          </a:p>
          <a:p>
            <a:r>
              <a:rPr lang="en-US" b="1" dirty="0" smtClean="0"/>
              <a:t>00Z 07/17 to </a:t>
            </a:r>
            <a:r>
              <a:rPr lang="en-US" b="1" dirty="0" smtClean="0"/>
              <a:t>21Z </a:t>
            </a:r>
            <a:r>
              <a:rPr lang="en-US" b="1" dirty="0" smtClean="0"/>
              <a:t>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/>
              <a:t>4</a:t>
            </a:r>
            <a:r>
              <a:rPr lang="en-US" b="1" dirty="0" smtClean="0"/>
              <a:t>:00pm </a:t>
            </a:r>
            <a:r>
              <a:rPr lang="en-US" b="1" dirty="0" smtClean="0"/>
              <a:t>Central 07/17, 2011)</a:t>
            </a:r>
          </a:p>
          <a:p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3941618" y="-18503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http://www.ncdc.noaa.gov/data-access/quick-links</a:t>
            </a:r>
          </a:p>
        </p:txBody>
      </p:sp>
    </p:spTree>
    <p:extLst>
      <p:ext uri="{BB962C8B-B14F-4D97-AF65-F5344CB8AC3E}">
        <p14:creationId xmlns:p14="http://schemas.microsoft.com/office/powerpoint/2010/main" val="5237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Brad Pierce\Documents\Attachments\may_30\WRF-CHEM_12km_and_4km_sfc_o3_raqms_lbc_2011-07-17_22%3A00%3A00.n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4km WRF-CHEM</a:t>
            </a:r>
          </a:p>
          <a:p>
            <a:r>
              <a:rPr lang="en-US" b="1" dirty="0" smtClean="0"/>
              <a:t>Surface O3</a:t>
            </a:r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:\Users\Brad Pierce\Documents\Attachments\may_30\model.wrfchem_12km.201107170000.22_Madison-Muskegon_O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2993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O3</a:t>
            </a:r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C:\Users\Brad Pierce\Documents\Attachments\may_30\model.wrfchem_4km.201107170000.22_Madison-Muskegon_O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2993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4km WRF-CHEM</a:t>
            </a:r>
          </a:p>
          <a:p>
            <a:r>
              <a:rPr lang="en-US" b="1" dirty="0" smtClean="0"/>
              <a:t>Madison-Muskegon O3</a:t>
            </a:r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Brad Pierce\Documents\Attachments\may_30\WRF-CHEM_12km_sfc_nox_raqms_lbc_2011-07-17_22%3A00%3A00.non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NOx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Brad Pierce\Documents\Attachments\may_30\WRF-CHEM_12km_and_4km_sfc_nox_raqms_lbc_2011-07-17_22%3A00%3A00.n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NOx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Brad Pierce\Documents\Attachments\may_30\model.wrfchem_12km.201107170000.22_Madison-Muskegon_N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2993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12km WRF-CHEM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Madison-Muskegon </a:t>
            </a:r>
            <a:r>
              <a:rPr lang="en-US" b="1" dirty="0" smtClean="0">
                <a:solidFill>
                  <a:schemeClr val="bg1"/>
                </a:solidFill>
              </a:rPr>
              <a:t>NOx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22Z 07/17, 2011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(5:00pm Central 07/17, 2011)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Brad Pierce\Documents\Attachments\may_30\model.wrfchem_4km.201107170000.22_Madison-Muskegon_N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2993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km </a:t>
            </a:r>
            <a:r>
              <a:rPr lang="en-US" b="1" dirty="0" smtClean="0">
                <a:solidFill>
                  <a:schemeClr val="bg1"/>
                </a:solidFill>
              </a:rPr>
              <a:t>WRF-CHEM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Madison-Muskegon </a:t>
            </a:r>
            <a:r>
              <a:rPr lang="en-US" b="1" dirty="0" smtClean="0">
                <a:solidFill>
                  <a:schemeClr val="bg1"/>
                </a:solidFill>
              </a:rPr>
              <a:t>NOx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22Z 07/17, 2011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(5:00pm Central 07/17, 2011)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\\beans\users$\bpierce\Data\Documents\AQAST\LADCO_Lake_Breeze_Study\WRF-CHEM_12km_sfc_co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CO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beans\users$\bpierce\Data\Documents\AQAST\LADCO_Lake_Breeze_Study\WRF-CHEM_12km_and_4km_sfc_co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CO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rad Pierce\Documents\Attachments\may_30\model.wrfchem_12km.201107170000.22_Madison-Muskegon_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2993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12km WRF-CHEM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Madison-Muskegon </a:t>
            </a:r>
            <a:r>
              <a:rPr lang="en-US" b="1" dirty="0" smtClean="0">
                <a:solidFill>
                  <a:schemeClr val="bg1"/>
                </a:solidFill>
              </a:rPr>
              <a:t>CO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22Z 07/17, 2011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(5:00pm Central 07/17, 2011)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rad Pierce\Documents\Attachments\may_30\WRF-CHEM_12km_sfc_o3_raqms_lbc_2011-07-1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Surface O3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30\model.wrfchem_4km.201107170000.22_Madison-Muskegon_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685800"/>
            <a:ext cx="2993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12km WRF-CHEM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Madison-Muskegon </a:t>
            </a:r>
            <a:r>
              <a:rPr lang="en-US" b="1" dirty="0" smtClean="0">
                <a:solidFill>
                  <a:schemeClr val="bg1"/>
                </a:solidFill>
              </a:rPr>
              <a:t>CO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22Z 07/17, 2011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(5:00pm Central 07/17, 2011)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QAST\LADCO_Lake_Breeze_Study\WRF-CHEM_12km_sfc_Winspeed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Wind Speed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beans\users$\bpierce\Data\Documents\AQAST\LADCO_Lake_Breeze_Study\WRF-CHEM_12km_and_4km_sfc_Winspeed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Wind Speed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Brad Pierce\Documents\Attachments\may_30\model.wrfchem_12km.201107170000.22_Madison-Muskegon_Spe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53000" y="685800"/>
            <a:ext cx="3284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smtClean="0"/>
              <a:t>Wind Speed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Brad Pierce\Documents\Attachments\may_30\model.wrfchem_4km.201107170000.22_Madison-Muskegon_Spe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53000" y="685800"/>
            <a:ext cx="3284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smtClean="0"/>
              <a:t>Wind Speed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\\beans\users$\bpierce\Data\Documents\AQAST\LADCO_Lake_Breeze_Study\WRF-CHEM_12km_sfc_Winddirection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Wind Direction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beans\users$\bpierce\Data\Documents\AQAST\LADCO_Lake_Breeze_Study\WRF-CHEM_12km_and_4km_sfc_Winddirection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Wind Direction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61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Brad Pierce\Documents\Attachments\may_30\model.wrfchem_12km.201107170000.22_Madison-Muskegon_Dire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3573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smtClean="0"/>
              <a:t>Wind Direction</a:t>
            </a:r>
          </a:p>
          <a:p>
            <a:r>
              <a:rPr lang="en-US" b="1" dirty="0" smtClean="0"/>
              <a:t>22Z </a:t>
            </a:r>
            <a:r>
              <a:rPr lang="en-US" b="1" dirty="0" smtClean="0"/>
              <a:t>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Brad Pierce\Documents\Attachments\may_30\model.wrfchem_4km.201107170000.22_Madison-Muskegon_Dire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3573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smtClean="0"/>
              <a:t>Wind Direction</a:t>
            </a:r>
          </a:p>
          <a:p>
            <a:r>
              <a:rPr lang="en-US" b="1" dirty="0" smtClean="0"/>
              <a:t>22Z </a:t>
            </a:r>
            <a:r>
              <a:rPr lang="en-US" b="1" dirty="0" smtClean="0"/>
              <a:t>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beans\users$\bpierce\Data\Documents\AQAST\LADCO_Lake_Breeze_Study\WRF-CHEM_12km_sfc_tdew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Dew Point Temperature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35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d Pierce\Documents\Attachments\may_30\WRF-CHEM_12km_and_4km_sfc_o3_raqms_lbc_2011-07-1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047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4km WRF-CHEM</a:t>
            </a:r>
          </a:p>
          <a:p>
            <a:r>
              <a:rPr lang="en-US" b="1" dirty="0" smtClean="0"/>
              <a:t>Surface O3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beans\users$\bpierce\Data\Documents\AQAST\LADCO_Lake_Breeze_Study\WRF-CHEM_12km_and_4km_sfc_tdew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Dew Point Temperature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79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rad Pierce\Documents\Attachments\may_30\model.wrfchem_12km.201107170000.22_Madison-Muskegon_Td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37372" y="685800"/>
            <a:ext cx="4392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smtClean="0"/>
              <a:t>Dew Point Temperature</a:t>
            </a:r>
          </a:p>
          <a:p>
            <a:r>
              <a:rPr lang="en-US" b="1" dirty="0" smtClean="0"/>
              <a:t>22Z </a:t>
            </a:r>
            <a:r>
              <a:rPr lang="en-US" b="1" dirty="0" smtClean="0"/>
              <a:t>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967681" y="6211669"/>
            <a:ext cx="3176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Potential Temperature (Dashed)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PBL Height (bold white)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rad Pierce\Documents\Attachments\may_30\model.wrfchem_4km.201107170000.22_Madison-Muskegon_Td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37372" y="685800"/>
            <a:ext cx="4392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smtClean="0"/>
              <a:t>Dew Point Temperature</a:t>
            </a:r>
          </a:p>
          <a:p>
            <a:r>
              <a:rPr lang="en-US" b="1" dirty="0" smtClean="0"/>
              <a:t>22Z </a:t>
            </a:r>
            <a:r>
              <a:rPr lang="en-US" b="1" dirty="0" smtClean="0"/>
              <a:t>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s\users$\bpierce\Data\Documents\AQAST\LADCO_Lake_Breeze_Study\WRF-CHEM_12km_sfc_temp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Temperature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20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QAST\LADCO_Lake_Breeze_Study\WRF-CHEM_12km_and_4km_sfc_temp_raqms_lbc_2011-07-17_22%3A00%3A00.n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486400" y="3505200"/>
            <a:ext cx="9144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Surface </a:t>
            </a:r>
            <a:r>
              <a:rPr lang="en-US" b="1" dirty="0" smtClean="0"/>
              <a:t>Temperature</a:t>
            </a:r>
            <a:endParaRPr lang="en-US" b="1" dirty="0" smtClean="0"/>
          </a:p>
          <a:p>
            <a:r>
              <a:rPr lang="en-US" b="1" dirty="0" smtClean="0"/>
              <a:t>22Z 07/17, 2011</a:t>
            </a:r>
          </a:p>
          <a:p>
            <a:r>
              <a:rPr lang="en-US" b="1" dirty="0" smtClean="0"/>
              <a:t>(5:00pm Central 07/17, 2011)</a:t>
            </a:r>
          </a:p>
          <a:p>
            <a:endParaRPr lang="en-US" b="1" dirty="0" smtClean="0"/>
          </a:p>
          <a:p>
            <a:r>
              <a:rPr lang="en-US" b="1" dirty="0" smtClean="0"/>
              <a:t>Madison-Muskegon Cross-section in 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68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Brad Pierce\Documents\Attachments\may_30\model.wrfchem_12km.201107170000.22_Madison-Muskegon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75540" y="685800"/>
            <a:ext cx="3354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smtClean="0"/>
              <a:t>Temperature</a:t>
            </a:r>
          </a:p>
          <a:p>
            <a:r>
              <a:rPr lang="en-US" b="1" dirty="0" smtClean="0"/>
              <a:t>22Z </a:t>
            </a:r>
            <a:r>
              <a:rPr lang="en-US" b="1" dirty="0" smtClean="0"/>
              <a:t>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Brad Pierce\Documents\Attachments\may_30\model.wrfchem_4km.201107170000.22_Madison-Muskegon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75540" y="685800"/>
            <a:ext cx="3354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km </a:t>
            </a:r>
            <a:r>
              <a:rPr lang="en-US" b="1" dirty="0" smtClean="0"/>
              <a:t>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smtClean="0"/>
              <a:t>Temperature</a:t>
            </a:r>
          </a:p>
          <a:p>
            <a:r>
              <a:rPr lang="en-US" b="1" dirty="0" smtClean="0"/>
              <a:t>22Z </a:t>
            </a:r>
            <a:r>
              <a:rPr lang="en-US" b="1" dirty="0" smtClean="0"/>
              <a:t>07/17, 2011</a:t>
            </a:r>
          </a:p>
          <a:p>
            <a:r>
              <a:rPr lang="en-US" b="1" dirty="0" smtClean="0"/>
              <a:t>(5:00pm Central 07/17, 2011)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rad Pierce\Documents\Attachments\may_30\model.wrfchem_12km.20110717.Spee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53000" y="685800"/>
            <a:ext cx="32843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Wind Speed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806" y="762000"/>
            <a:ext cx="2819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Nocturnal Jet at top of PBL over land, lake breeze develops off shore during the 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Brad Pierce\Documents\Attachments\may_30\model.wrfchem_4km.20110717.Spee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53000" y="685800"/>
            <a:ext cx="32843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4km WRF-CHEM</a:t>
            </a:r>
          </a:p>
          <a:p>
            <a:r>
              <a:rPr lang="en-US" b="1" dirty="0" smtClean="0"/>
              <a:t>Madison-Muskegon Wind Speed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806" y="762000"/>
            <a:ext cx="28194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Nocturnal Jet at top of PBL over land, lake breeze develops off shore during the day </a:t>
            </a:r>
            <a:r>
              <a:rPr lang="en-US" b="1" i="1" u="sng" dirty="0" smtClean="0"/>
              <a:t>– 4km shows weaker nocturnal Jet and stronger lake breeze</a:t>
            </a:r>
            <a:endParaRPr lang="en-US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rad Pierce\Documents\Attachments\may_30\model.wrfchem_12km.20110717.Direc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35735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Wind Direction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1" y="685800"/>
            <a:ext cx="365759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Initially broad NW winds (GFS 00Z IC)</a:t>
            </a:r>
          </a:p>
          <a:p>
            <a:r>
              <a:rPr lang="en-US" dirty="0" smtClean="0"/>
              <a:t>SW winds over land during the night</a:t>
            </a:r>
          </a:p>
          <a:p>
            <a:r>
              <a:rPr lang="en-US" dirty="0" smtClean="0"/>
              <a:t>NW winds develop over lake during the Daytime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30\model.wrfchem_4km.20110717.Direc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35735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4km WRF-CHEM</a:t>
            </a:r>
          </a:p>
          <a:p>
            <a:r>
              <a:rPr lang="en-US" b="1" dirty="0" smtClean="0"/>
              <a:t>Madison-Muskegon Wind Direction</a:t>
            </a:r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1" y="685800"/>
            <a:ext cx="365759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Initially broad NW winds (GFS 00Z IC)</a:t>
            </a:r>
          </a:p>
          <a:p>
            <a:r>
              <a:rPr lang="en-US" dirty="0" smtClean="0"/>
              <a:t>SW winds over land during the night</a:t>
            </a:r>
          </a:p>
          <a:p>
            <a:r>
              <a:rPr lang="en-US" dirty="0" smtClean="0"/>
              <a:t>NW winds develop over lake during the Daytime  - </a:t>
            </a:r>
            <a:r>
              <a:rPr lang="en-US" b="1" i="1" u="sng" dirty="0" smtClean="0"/>
              <a:t>4km shows sharper</a:t>
            </a:r>
          </a:p>
          <a:p>
            <a:r>
              <a:rPr lang="en-US" b="1" i="1" u="sng" dirty="0" smtClean="0"/>
              <a:t>Wind shift and surface front</a:t>
            </a:r>
            <a:endParaRPr lang="en-US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Brad Pierce\Documents\Attachments\may_30\model.wrfchem_12km.20110717.Tde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17"/>
            <a:ext cx="9144000" cy="687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3002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12km WRF-CHEM</a:t>
            </a:r>
          </a:p>
          <a:p>
            <a:r>
              <a:rPr lang="en-US" b="1" dirty="0" smtClean="0"/>
              <a:t>Madison-Muskegon </a:t>
            </a:r>
            <a:r>
              <a:rPr lang="en-US" b="1" dirty="0" err="1" smtClean="0"/>
              <a:t>Tdew</a:t>
            </a:r>
            <a:endParaRPr lang="en-US" b="1" dirty="0" smtClean="0"/>
          </a:p>
          <a:p>
            <a:r>
              <a:rPr lang="en-US" b="1" dirty="0" smtClean="0"/>
              <a:t>00Z 07/17 to 23Z 07/17, 2011</a:t>
            </a:r>
          </a:p>
          <a:p>
            <a:r>
              <a:rPr lang="en-US" b="1" dirty="0" smtClean="0"/>
              <a:t>(7:00pm Central 07/16 to </a:t>
            </a:r>
          </a:p>
          <a:p>
            <a:r>
              <a:rPr lang="en-US" b="1" dirty="0" smtClean="0"/>
              <a:t>6:00pm Central 07/17, 2011)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5638800"/>
            <a:ext cx="117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Muskegon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1177" y="6027003"/>
            <a:ext cx="258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Potential Temperature (Black dashed)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Precipitation (Black solid)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Cloud (White)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PBL Height (Bold </a:t>
            </a:r>
            <a:r>
              <a:rPr lang="en-US" sz="1200" b="1" dirty="0">
                <a:solidFill>
                  <a:schemeClr val="bg1"/>
                </a:solidFill>
              </a:rPr>
              <a:t>W</a:t>
            </a:r>
            <a:r>
              <a:rPr lang="en-US" sz="1200" b="1" dirty="0" smtClean="0">
                <a:solidFill>
                  <a:schemeClr val="bg1"/>
                </a:solidFill>
              </a:rPr>
              <a:t>hite)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685800"/>
            <a:ext cx="295574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Moist air moves out over lake</a:t>
            </a:r>
          </a:p>
          <a:p>
            <a:r>
              <a:rPr lang="en-US" dirty="0"/>
              <a:t>a</a:t>
            </a:r>
            <a:r>
              <a:rPr lang="en-US" dirty="0" smtClean="0"/>
              <a:t>bove shallow PBL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1825</Words>
  <Application>Microsoft Office PowerPoint</Application>
  <PresentationFormat>On-screen Show (4:3)</PresentationFormat>
  <Paragraphs>421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 Pierce</dc:creator>
  <cp:lastModifiedBy>Brad Pierce</cp:lastModifiedBy>
  <cp:revision>31</cp:revision>
  <dcterms:created xsi:type="dcterms:W3CDTF">2006-08-16T00:00:00Z</dcterms:created>
  <dcterms:modified xsi:type="dcterms:W3CDTF">2015-05-05T15:17:09Z</dcterms:modified>
</cp:coreProperties>
</file>