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58" r:id="rId4"/>
    <p:sldId id="256" r:id="rId5"/>
    <p:sldId id="259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\\beans\users$\bpierce\Data\Documents\Attachments\sep_24\Sheep_PublicInfoMap_8x10_20100918 sm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042" y="685800"/>
            <a:ext cx="4491619" cy="581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1" y="1219200"/>
            <a:ext cx="366204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GOES 11 visible band (0.65 micron)</a:t>
            </a:r>
          </a:p>
          <a:p>
            <a:r>
              <a:rPr lang="en-US" dirty="0" smtClean="0"/>
              <a:t>15 minute imagery for Sheep Fire on August 18, 2010  and September 18, 2010.</a:t>
            </a:r>
          </a:p>
          <a:p>
            <a:endParaRPr lang="en-US" dirty="0"/>
          </a:p>
          <a:p>
            <a:r>
              <a:rPr lang="en-US" dirty="0" smtClean="0"/>
              <a:t>Illustration of potential GOES Rapid Scan Operations (RSO) during Fall </a:t>
            </a:r>
            <a:r>
              <a:rPr lang="en-US" dirty="0"/>
              <a:t>2013 Hume Lake Ranger District planned </a:t>
            </a:r>
            <a:r>
              <a:rPr lang="en-US" dirty="0" smtClean="0"/>
              <a:t>burn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2415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\\beans\users$\bpierce\Data\Documents\Attachments\sep_24\900x900_GOES_B1_SHEEP_animated_2010230_120000_76_2010231_020000_76_X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10180"/>
            <a:ext cx="21419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Status as of 08/18/2010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Acreage - 1246 acres </a:t>
            </a:r>
          </a:p>
        </p:txBody>
      </p:sp>
      <p:sp>
        <p:nvSpPr>
          <p:cNvPr id="4" name="Rectangle 3"/>
          <p:cNvSpPr/>
          <p:nvPr/>
        </p:nvSpPr>
        <p:spPr>
          <a:xfrm>
            <a:off x="4724400" y="4038600"/>
            <a:ext cx="1981200" cy="1219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7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\\beans\users$\bpierce\Data\Documents\Attachments\sep_24\900x900_GOES_B1_SHEEP_animated_2010230_120000_76_2010231_020000_76_X_zoo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0"/>
            <a:ext cx="214193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Status as of 08/18/2010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Acreage - 1246 acres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Arial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Zoom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2800" y="1447800"/>
            <a:ext cx="5257800" cy="441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4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beans\users$\bpierce\Data\Documents\Attachments\sep_24\900x900_GOES_B1_SHEEP_animated_2010261_120000_76_2010262_030000_76_X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21419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Status as of 09/18/2010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Acreage - 6,990 acres </a:t>
            </a:r>
          </a:p>
        </p:txBody>
      </p:sp>
      <p:sp>
        <p:nvSpPr>
          <p:cNvPr id="8" name="Rectangle 7"/>
          <p:cNvSpPr/>
          <p:nvPr/>
        </p:nvSpPr>
        <p:spPr>
          <a:xfrm>
            <a:off x="4724400" y="4038600"/>
            <a:ext cx="1981200" cy="1219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beans\users$\bpierce\Data\Documents\Attachments\sep_24\900x900_GOES_B1_SHEEP_animated_2010261_120000_76_2010262_030000_76_X_zoo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3021"/>
            <a:ext cx="214193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Status as of 09/18/2010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Acreage - 6,990 acres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Arial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Zoom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3352800" y="1447800"/>
            <a:ext cx="5257800" cy="441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55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\\beans\users$\bpierce\Data\Documents\Attachments\sep_24\img00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33" y="515799"/>
            <a:ext cx="7850568" cy="588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76400" y="192633"/>
            <a:ext cx="6019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http://rammb.cira.colostate.edu/visit/rso/title.asp</a:t>
            </a:r>
          </a:p>
        </p:txBody>
      </p:sp>
    </p:spTree>
    <p:extLst>
      <p:ext uri="{BB962C8B-B14F-4D97-AF65-F5344CB8AC3E}">
        <p14:creationId xmlns:p14="http://schemas.microsoft.com/office/powerpoint/2010/main" val="1672541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\\beans\users$\bpierce\Data\Documents\Attachments\sep_24\img00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55" y="538965"/>
            <a:ext cx="7815469" cy="583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76400" y="192633"/>
            <a:ext cx="6019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http://rammb.cira.colostate.edu/visit/rso/title.asp</a:t>
            </a:r>
          </a:p>
        </p:txBody>
      </p:sp>
    </p:spTree>
    <p:extLst>
      <p:ext uri="{BB962C8B-B14F-4D97-AF65-F5344CB8AC3E}">
        <p14:creationId xmlns:p14="http://schemas.microsoft.com/office/powerpoint/2010/main" val="1477221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beans\users$\bpierce\Data\Documents\Attachments\sep_24\img01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55" y="521590"/>
            <a:ext cx="7815469" cy="587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76400" y="192633"/>
            <a:ext cx="6019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http://rammb.cira.colostate.edu/visit/rso/title.asp</a:t>
            </a:r>
          </a:p>
        </p:txBody>
      </p:sp>
    </p:spTree>
    <p:extLst>
      <p:ext uri="{BB962C8B-B14F-4D97-AF65-F5344CB8AC3E}">
        <p14:creationId xmlns:p14="http://schemas.microsoft.com/office/powerpoint/2010/main" val="20499906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69</Words>
  <Application>Microsoft Office PowerPoint</Application>
  <PresentationFormat>On-screen Show (4:3)</PresentationFormat>
  <Paragraphs>15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Pierce</dc:creator>
  <cp:lastModifiedBy>Brad Pierce</cp:lastModifiedBy>
  <cp:revision>10</cp:revision>
  <dcterms:created xsi:type="dcterms:W3CDTF">2006-08-16T00:00:00Z</dcterms:created>
  <dcterms:modified xsi:type="dcterms:W3CDTF">2013-09-24T21:09:46Z</dcterms:modified>
</cp:coreProperties>
</file>