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/>
    <p:restoredTop sz="94681"/>
  </p:normalViewPr>
  <p:slideViewPr>
    <p:cSldViewPr snapToGrid="0" snapToObjects="1">
      <p:cViewPr varScale="1">
        <p:scale>
          <a:sx n="140" d="100"/>
          <a:sy n="140" d="100"/>
        </p:scale>
        <p:origin x="216" y="-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CAFB-B94B-0E4D-8D51-98A62DC08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86D17-3158-BE4A-86CB-16620B6DE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010B3-B3F6-804B-9736-21E16AA7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FBBB-1141-6342-A3BD-1C323384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93E0D-69AE-1246-A9D4-ADA6B499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5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247F-1052-F843-B595-5BE1F56D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7B201-802F-DB4B-9CD4-71FC90E39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71E64-DBDD-F344-A057-6E669757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0574D-AF23-274A-87DF-6610FAAB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2D55-52B1-FB45-AC32-A08D5BEB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CC13B0-9367-FD41-A794-7263C0FA7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3D121-FC2B-E34D-9527-2FC392DB8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2887C-1A70-CC4B-BD62-2B71FDC9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05A67-EC76-8C4D-90CE-EA770167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94E26-6DCE-2D4B-9C6B-FAD5BE4D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8AC2-AF86-A940-B1B2-FB45D968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DB13-8D76-5B42-8E44-CB255C1D9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CEA51-078E-1549-A325-B4ECC05D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DF1DD-D4DE-5F4B-9BE4-ABB3994B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677E3-CCF9-7644-958F-6FF458B4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7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37DA-61B4-7448-83EC-E8AAFBA1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1404C-7783-7C47-A32D-59B408B40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A1097-E14F-044B-ABF3-C457E656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B82E9-3C01-0145-BA89-E80AE4A8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90096-C81B-8844-84DE-E51299B1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3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D5C3-DD12-DF43-9184-3B224020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59DCF-7A6A-C64B-A266-D62C5C2F4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4FCA6-14D1-F346-AC59-059281DB8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16095-7DA6-254B-A421-C6434857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6E934-7875-7942-AFB5-6B9EA55D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DB86F-A84E-3B48-A5DD-143A9FB1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4A9E-5430-DE49-BE2E-B56F4D6D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2583F-CEFF-4C48-8DC9-6130BDCF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C91CE-4FF6-C64A-A394-9C6EE3F9D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E5276-A5CA-4E41-8ACA-5DB0709F3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552A7-76FA-AE42-A1E8-17CF613AF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4E8E0-AC69-3D40-B7A9-A2D2DDAE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870D2-881E-F743-ABC6-5EC232DD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37580-BCBC-2249-AC19-B8A14581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EAB0-CADB-A044-B199-4FEAAE3BE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59E04-9A9D-C349-8373-289CC973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B3E26-6378-2F4C-BB01-8646E714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CB3C0-42E6-7748-A24E-A9B25FA7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ECC2A-BD2E-514F-A0BA-D0EA3173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55E79-61BF-FE44-9EE0-E69DD361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DC97-1A76-BA4A-96FE-009A9F04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9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3AC1-0013-8C44-9CA7-8C16E3CA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84B59-ECA1-CA4E-9EAA-77D6DA2B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5EB53-8FD3-7E4D-B5C2-04D006107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E0235-CE3E-4B49-93AC-C30B3152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1144C-C9FA-D54E-8BC3-E8D797E7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540F7-5E55-9B43-8D42-86F8FACC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AA9C-D629-2549-B86E-48A19D3B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32B380-E9D3-2345-87E7-646E3B19C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85645-6500-474B-956B-4C9941BB4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2479D-C603-FD4B-9A16-C5E65F9F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86598-0A11-6541-B0C8-AC7889B3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5F8C9-7AA7-AF4C-97D8-0D0A71CF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9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7A785-B951-2B43-8484-5915E90F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31949-80C0-4A40-B6D1-8D0BD62A9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CFF77-E079-A946-830A-41619A9C0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0DB1-AAB6-0246-B5C4-6515FF90F6DD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5280-53CD-ED44-881B-64B15D9CE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20429-4680-C344-9E58-D23BCBAD2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6C60C-6682-9C4F-B072-70DF05100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AB4F239-65B5-7E4D-B5CE-A17B10843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6" y="1107390"/>
            <a:ext cx="10036627" cy="5310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3A762-5AA5-F548-88EA-04000A21FE17}"/>
              </a:ext>
            </a:extLst>
          </p:cNvPr>
          <p:cNvSpPr txBox="1"/>
          <p:nvPr/>
        </p:nvSpPr>
        <p:spPr>
          <a:xfrm>
            <a:off x="119271" y="80592"/>
            <a:ext cx="11216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Developed web-based tool to quickly label “intense” convection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Uses JavaScript ‘React’ library and linked to MySQL database backend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F8C95-59D0-F042-83B8-3404FDD50419}"/>
              </a:ext>
            </a:extLst>
          </p:cNvPr>
          <p:cNvSpPr txBox="1"/>
          <p:nvPr/>
        </p:nvSpPr>
        <p:spPr>
          <a:xfrm>
            <a:off x="1055914" y="6418962"/>
            <a:ext cx="38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Justin </a:t>
            </a:r>
            <a:r>
              <a:rPr lang="en-US" dirty="0" err="1"/>
              <a:t>Sieglaff</a:t>
            </a:r>
            <a:r>
              <a:rPr lang="en-US" dirty="0"/>
              <a:t>, Bill </a:t>
            </a:r>
            <a:r>
              <a:rPr lang="en-US" dirty="0" err="1"/>
              <a:t>Bellon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1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7F8C95-59D0-F042-83B8-3404FDD50419}"/>
              </a:ext>
            </a:extLst>
          </p:cNvPr>
          <p:cNvSpPr txBox="1"/>
          <p:nvPr/>
        </p:nvSpPr>
        <p:spPr>
          <a:xfrm>
            <a:off x="76196" y="304801"/>
            <a:ext cx="52003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Trained CNN to identify “intense” convection (e.g., strong OTs, bubbling updrafts, cold-U/V thermal couplets)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Dataset: 220k images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ABI 10.35 µm BT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ABI 0.64 µm reflectance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GLM flash extent density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Output: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“Probability of intense convection”</a:t>
            </a:r>
          </a:p>
          <a:p>
            <a:endParaRPr lang="en-US" sz="2000" dirty="0"/>
          </a:p>
          <a:p>
            <a:r>
              <a:rPr lang="en-US" sz="2000" dirty="0"/>
              <a:t>Example: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/>
              <a:t>Storms in Argentina </a:t>
            </a:r>
            <a:r>
              <a:rPr lang="en-US" sz="2000" dirty="0">
                <a:sym typeface="Wingdings" pitchFamily="2" charset="2"/>
              </a:rPr>
              <a:t>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Automatically identifies features that have proven difficult to do so algorithmically  (i.e., no more feature engineering)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Reliably identifies intense convection </a:t>
            </a:r>
            <a:r>
              <a:rPr lang="en-US" sz="2000" b="1" u="sng" dirty="0"/>
              <a:t>without</a:t>
            </a:r>
            <a:r>
              <a:rPr lang="en-US" sz="2000" b="1" dirty="0"/>
              <a:t> ground-based radar data</a:t>
            </a:r>
          </a:p>
        </p:txBody>
      </p:sp>
      <p:pic>
        <p:nvPicPr>
          <p:cNvPr id="3" name="Online Media 2" descr="Argentina_20190125">
            <a:hlinkClick r:id="" action="ppaction://media"/>
            <a:extLst>
              <a:ext uri="{FF2B5EF4-FFF2-40B4-BE49-F238E27FC236}">
                <a16:creationId xmlns:a16="http://schemas.microsoft.com/office/drawing/2014/main" id="{AC6DA3BA-AF12-BC40-A932-A6A58E2BD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6523" y="-10886"/>
            <a:ext cx="6727371" cy="7448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EF2FDD-0071-D943-AB19-F42EC2F3F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935" y="6213086"/>
            <a:ext cx="34671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02357-F14B-324E-A4F9-26DD1AC5510A}"/>
              </a:ext>
            </a:extLst>
          </p:cNvPr>
          <p:cNvSpPr txBox="1"/>
          <p:nvPr/>
        </p:nvSpPr>
        <p:spPr>
          <a:xfrm>
            <a:off x="111612" y="6488668"/>
            <a:ext cx="459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sources: SSEC 2022; NOAA AI Initiative</a:t>
            </a:r>
          </a:p>
        </p:txBody>
      </p:sp>
    </p:spTree>
    <p:extLst>
      <p:ext uri="{BB962C8B-B14F-4D97-AF65-F5344CB8AC3E}">
        <p14:creationId xmlns:p14="http://schemas.microsoft.com/office/powerpoint/2010/main" val="5959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126</Words>
  <Application>Microsoft Macintosh PowerPoint</Application>
  <PresentationFormat>Widescreen</PresentationFormat>
  <Paragraphs>18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2019-12-13T13:15:21Z</dcterms:created>
  <dcterms:modified xsi:type="dcterms:W3CDTF">2019-12-13T14:14:48Z</dcterms:modified>
</cp:coreProperties>
</file>