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2" r:id="rId4"/>
    <p:sldId id="257" r:id="rId5"/>
    <p:sldId id="259" r:id="rId6"/>
    <p:sldId id="260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7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2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5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3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4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9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1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00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1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E69A5-2BF0-2D46-AE7D-CB020660B725}" type="datetimeFigureOut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CF4C-AF09-6D4C-95B7-6891C1B4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4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Magee, MS tornado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19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3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349" y="1425376"/>
            <a:ext cx="8384295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Preliminary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ProbTor</a:t>
            </a:r>
            <a:r>
              <a:rPr lang="en-US" sz="2800" b="1" dirty="0" smtClean="0"/>
              <a:t> predictors:</a:t>
            </a:r>
            <a:endParaRPr lang="en-US" sz="2800" dirty="0" smtClean="0"/>
          </a:p>
          <a:p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0-2km </a:t>
            </a:r>
            <a:r>
              <a:rPr lang="en-US" sz="2800" dirty="0" err="1" smtClean="0"/>
              <a:t>AzShear</a:t>
            </a:r>
            <a:r>
              <a:rPr lang="en-US" sz="2800" dirty="0" smtClean="0"/>
              <a:t> (MRMS)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3-6km </a:t>
            </a:r>
            <a:r>
              <a:rPr lang="en-US" sz="2800" dirty="0" err="1" smtClean="0"/>
              <a:t>AzShear</a:t>
            </a:r>
            <a:r>
              <a:rPr lang="en-US" sz="2800" dirty="0" smtClean="0"/>
              <a:t> (MRMS)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Total lightning density (ENTLN-derived)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Eff. Bulk shear (RAP-derived)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SRH 0-1km (RAP-derived)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 smtClean="0"/>
              <a:t>MeanWind</a:t>
            </a:r>
            <a:r>
              <a:rPr lang="en-US" sz="2800" dirty="0" smtClean="0"/>
              <a:t> 700-900mb (RAP-derived)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349" y="6155031"/>
            <a:ext cx="7900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*Note that warning polygons in images are not all valid at the same time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4525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349" y="1425376"/>
            <a:ext cx="838429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Tornadic storm:</a:t>
            </a:r>
          </a:p>
          <a:p>
            <a:endParaRPr lang="en-US" sz="2800" dirty="0" smtClean="0"/>
          </a:p>
          <a:p>
            <a:r>
              <a:rPr lang="en-US" sz="2000" dirty="0" smtClean="0"/>
              <a:t>• excellent low-level </a:t>
            </a:r>
            <a:r>
              <a:rPr lang="en-US" sz="2000" dirty="0" err="1" smtClean="0"/>
              <a:t>azshear</a:t>
            </a:r>
            <a:r>
              <a:rPr lang="en-US" sz="2000" dirty="0" smtClean="0"/>
              <a:t>, good mid-level </a:t>
            </a:r>
            <a:r>
              <a:rPr lang="en-US" sz="2000" dirty="0" err="1" smtClean="0"/>
              <a:t>azshear</a:t>
            </a:r>
            <a:r>
              <a:rPr lang="en-US" sz="2000" dirty="0" smtClean="0"/>
              <a:t>, excellent environment, low lightning</a:t>
            </a:r>
            <a:endParaRPr lang="en-US" sz="2000" dirty="0"/>
          </a:p>
          <a:p>
            <a:endParaRPr lang="en-US" sz="2800" dirty="0"/>
          </a:p>
          <a:p>
            <a:r>
              <a:rPr lang="en-US" sz="2800" dirty="0" smtClean="0"/>
              <a:t>13:38 UTC: </a:t>
            </a:r>
            <a:r>
              <a:rPr lang="en-US" sz="2800" b="1" dirty="0" err="1" smtClean="0"/>
              <a:t>ProbTor</a:t>
            </a:r>
            <a:r>
              <a:rPr lang="en-US" sz="2800" b="1" dirty="0" smtClean="0"/>
              <a:t> = 26%</a:t>
            </a:r>
          </a:p>
          <a:p>
            <a:r>
              <a:rPr lang="en-US" sz="2800" dirty="0" smtClean="0"/>
              <a:t>13:43 UTC: Tornado warning</a:t>
            </a:r>
          </a:p>
          <a:p>
            <a:r>
              <a:rPr lang="en-US" sz="2800" dirty="0" smtClean="0"/>
              <a:t>13:50 UTC: First tornado report</a:t>
            </a:r>
          </a:p>
          <a:p>
            <a:r>
              <a:rPr lang="en-US" sz="2800" dirty="0" smtClean="0"/>
              <a:t>14:02 UTC: </a:t>
            </a:r>
            <a:r>
              <a:rPr lang="en-US" sz="2800" b="1" dirty="0" err="1" smtClean="0"/>
              <a:t>ProbTor</a:t>
            </a:r>
            <a:r>
              <a:rPr lang="en-US" sz="2800" b="1" dirty="0" smtClean="0"/>
              <a:t> = 34%</a:t>
            </a:r>
          </a:p>
          <a:p>
            <a:r>
              <a:rPr lang="en-US" sz="2800" dirty="0" smtClean="0"/>
              <a:t>Subsequent tornado reports at 13:53, 14:00, 14:13 UTC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70119-133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0"/>
            <a:ext cx="8006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5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8991"/>
            <a:ext cx="8006532" cy="68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7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349" y="1425376"/>
            <a:ext cx="838429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Tornado-warned storm to the west</a:t>
            </a:r>
            <a:r>
              <a:rPr lang="en-US" sz="2800" b="1" dirty="0" smtClean="0"/>
              <a:t>:</a:t>
            </a:r>
          </a:p>
          <a:p>
            <a:endParaRPr lang="en-US" sz="2800" dirty="0" smtClean="0"/>
          </a:p>
          <a:p>
            <a:r>
              <a:rPr lang="en-US" sz="2000" dirty="0" smtClean="0"/>
              <a:t>• good low-level </a:t>
            </a:r>
            <a:r>
              <a:rPr lang="en-US" sz="2000" dirty="0" err="1" smtClean="0"/>
              <a:t>azshear</a:t>
            </a:r>
            <a:r>
              <a:rPr lang="en-US" sz="2000" dirty="0" smtClean="0"/>
              <a:t>, good mid-level </a:t>
            </a:r>
            <a:r>
              <a:rPr lang="en-US" sz="2000" dirty="0" err="1" smtClean="0"/>
              <a:t>azshear</a:t>
            </a:r>
            <a:r>
              <a:rPr lang="en-US" sz="2000" dirty="0" smtClean="0"/>
              <a:t>, good environment, modest lightning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12:26 UTC: </a:t>
            </a:r>
            <a:r>
              <a:rPr lang="en-US" sz="2800" b="1" dirty="0" err="1" smtClean="0"/>
              <a:t>ProbTor</a:t>
            </a:r>
            <a:r>
              <a:rPr lang="en-US" sz="2800" b="1" dirty="0" smtClean="0"/>
              <a:t> = 2%</a:t>
            </a:r>
            <a:endParaRPr lang="en-US" sz="2800" dirty="0"/>
          </a:p>
          <a:p>
            <a:r>
              <a:rPr lang="en-US" sz="2800" dirty="0" smtClean="0"/>
              <a:t>12:27 UTC: Tornado warning</a:t>
            </a:r>
          </a:p>
          <a:p>
            <a:r>
              <a:rPr lang="en-US" sz="2800" dirty="0" smtClean="0"/>
              <a:t>12:36 UTC: Max </a:t>
            </a:r>
            <a:r>
              <a:rPr lang="en-US" sz="2800" b="1" dirty="0" err="1" smtClean="0"/>
              <a:t>ProbTor</a:t>
            </a:r>
            <a:r>
              <a:rPr lang="en-US" sz="2800" b="1" dirty="0" smtClean="0"/>
              <a:t> = 11%</a:t>
            </a:r>
            <a:endParaRPr lang="en-US" sz="2800" dirty="0" smtClean="0"/>
          </a:p>
          <a:p>
            <a:r>
              <a:rPr lang="en-US" sz="2800" dirty="0" smtClean="0"/>
              <a:t>No tornado reports.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5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9474"/>
            <a:ext cx="8006532" cy="68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349" y="1425376"/>
            <a:ext cx="838429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Tornado-warned storm to the northwest</a:t>
            </a:r>
            <a:r>
              <a:rPr lang="en-US" sz="2800" b="1" dirty="0" smtClean="0"/>
              <a:t>:</a:t>
            </a:r>
          </a:p>
          <a:p>
            <a:endParaRPr lang="en-US" sz="2800" dirty="0" smtClean="0"/>
          </a:p>
          <a:p>
            <a:r>
              <a:rPr lang="en-US" sz="2000" dirty="0" smtClean="0"/>
              <a:t>• good low-level </a:t>
            </a:r>
            <a:r>
              <a:rPr lang="en-US" sz="2000" dirty="0" err="1" smtClean="0"/>
              <a:t>azshear</a:t>
            </a:r>
            <a:r>
              <a:rPr lang="en-US" sz="2000" dirty="0" smtClean="0"/>
              <a:t>, low mid-level </a:t>
            </a:r>
            <a:r>
              <a:rPr lang="en-US" sz="2000" dirty="0" err="1" smtClean="0"/>
              <a:t>azshear</a:t>
            </a:r>
            <a:r>
              <a:rPr lang="en-US" sz="2000" dirty="0" smtClean="0"/>
              <a:t>, marginal environment (SRH is high, though), no lightning</a:t>
            </a:r>
            <a:endParaRPr lang="en-US" sz="2000" dirty="0"/>
          </a:p>
          <a:p>
            <a:endParaRPr lang="en-US" sz="2800" dirty="0" smtClean="0"/>
          </a:p>
          <a:p>
            <a:r>
              <a:rPr lang="en-US" sz="2800" dirty="0" smtClean="0"/>
              <a:t>22:38 UTC: </a:t>
            </a:r>
            <a:r>
              <a:rPr lang="en-US" sz="2800" b="1" dirty="0" err="1" smtClean="0"/>
              <a:t>ProbTor</a:t>
            </a:r>
            <a:r>
              <a:rPr lang="en-US" sz="2800" b="1" dirty="0" smtClean="0"/>
              <a:t> = 1%</a:t>
            </a:r>
            <a:endParaRPr lang="en-US" sz="2800" dirty="0"/>
          </a:p>
          <a:p>
            <a:r>
              <a:rPr lang="en-US" sz="2800" dirty="0" smtClean="0"/>
              <a:t>22:39 UTC: Tornado warning</a:t>
            </a:r>
          </a:p>
          <a:p>
            <a:r>
              <a:rPr lang="en-US" sz="2800" dirty="0" smtClean="0"/>
              <a:t>No tornado reports.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3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4" y="9474"/>
            <a:ext cx="7988803" cy="68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3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255</Words>
  <Application>Microsoft Macintosh PowerPoint</Application>
  <PresentationFormat>On-screen Show (4:3)</PresentationFormat>
  <Paragraphs>36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Magee, MS tornado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SSEC/CIMSS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Magee, MS Tornado</dc:title>
  <dc:creator>John Cintineo</dc:creator>
  <cp:lastModifiedBy>John Cintineo</cp:lastModifiedBy>
  <cp:revision>5</cp:revision>
  <dcterms:created xsi:type="dcterms:W3CDTF">2017-01-25T15:17:30Z</dcterms:created>
  <dcterms:modified xsi:type="dcterms:W3CDTF">2017-01-25T15:38:01Z</dcterms:modified>
</cp:coreProperties>
</file>