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E086-E539-684F-89E3-B247F934AB57}" type="datetimeFigureOut">
              <a:rPr lang="en-US" smtClean="0"/>
              <a:t>8/2/16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F5EB3-FAC6-6148-9452-22A785999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high MUCAPE and modest</a:t>
            </a:r>
            <a:r>
              <a:rPr lang="en-US" baseline="0" dirty="0" smtClean="0"/>
              <a:t> effective shear. This storm jumped in probability 4 min before multiple wind reports at 21:10Z (last frame). There was no warning. The strong storm to the east is shown in the next slide.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strong normalized satellite growth rate helps jump the probability</a:t>
            </a:r>
            <a:r>
              <a:rPr lang="en-US" baseline="0" dirty="0" smtClean="0"/>
              <a:t> from 36% to 72%. 1” hail and two wind reports at 21:31Z (13 min after last frame), as the probability is going down (I’m guessing the core is descending). No warning on this storm.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5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storm had strong satellite growth rates, MESH &gt; 1”, and a high flash rate (40 </a:t>
            </a:r>
            <a:r>
              <a:rPr lang="en-US" baseline="0" dirty="0" err="1" smtClean="0"/>
              <a:t>fl</a:t>
            </a:r>
            <a:r>
              <a:rPr lang="en-US" baseline="0" dirty="0" smtClean="0"/>
              <a:t>/min), yet no warning and no reports. It looks like it occurred in a rural region. The warned storm in GA stayed below 40%, and did not verify with a report, if anyone asks.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82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animation just</a:t>
            </a:r>
            <a:r>
              <a:rPr lang="en-US" baseline="0" dirty="0" smtClean="0"/>
              <a:t> shows how ProbSevere picks out the strongest cells nicely. Not much lead-time on these storms (to the warnings), but the product could enhance confidence. Each warning verified with one wind report, and the southernmost storm also had a hail report.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another example later near Atlanta of ProbSevere picking out the stronger cell. It produced 1” hail.</a:t>
            </a:r>
            <a:r>
              <a:rPr lang="en-US" baseline="0" dirty="0" smtClean="0"/>
              <a:t> </a:t>
            </a:r>
            <a:r>
              <a:rPr lang="en-US" dirty="0" smtClean="0"/>
              <a:t>You</a:t>
            </a:r>
            <a:r>
              <a:rPr lang="en-US" baseline="0" dirty="0" smtClean="0"/>
              <a:t> probably don’t need this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09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missed wind report near Athens, GA. Highest probability was 19%. No warning. Just want to stress that ProbSevere is guidance and not the</a:t>
            </a:r>
            <a:r>
              <a:rPr lang="en-US" baseline="0" dirty="0" smtClean="0"/>
              <a:t> answer.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F5EB3-FAC6-6148-9452-22A785999A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90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4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7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6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5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3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2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69EB5-25CD-554C-8147-15E6D5E323B6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01FB-2D8D-7843-9B0D-127261D7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7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Southeast U.S. examples:</a:t>
            </a:r>
            <a:br>
              <a:rPr lang="en-US" dirty="0" smtClean="0"/>
            </a:br>
            <a:r>
              <a:rPr lang="en-US" dirty="0" smtClean="0"/>
              <a:t>eastern AL, western GA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19,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7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_h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292</Words>
  <Application>Microsoft Macintosh PowerPoint</Application>
  <PresentationFormat>On-screen Show (4:3)</PresentationFormat>
  <Paragraphs>14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Southeast U.S. examples: eastern AL, western 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SSEC/CIMSS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Southeast U.S. examples: eastern AL, western GA</dc:title>
  <dc:creator>John Cintineo</dc:creator>
  <cp:lastModifiedBy>John Cintineo</cp:lastModifiedBy>
  <cp:revision>6</cp:revision>
  <dcterms:created xsi:type="dcterms:W3CDTF">2016-08-02T14:48:51Z</dcterms:created>
  <dcterms:modified xsi:type="dcterms:W3CDTF">2016-08-02T15:18:11Z</dcterms:modified>
</cp:coreProperties>
</file>