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1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38C-BF04-4331-B97E-76F8253F74BC}" type="datetimeFigureOut">
              <a:rPr lang="en-US" smtClean="0"/>
              <a:t>03/18/25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4A4-5491-4304-BA0C-296986DA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1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38C-BF04-4331-B97E-76F8253F74BC}" type="datetimeFigureOut">
              <a:rPr lang="en-US" smtClean="0"/>
              <a:t>03/18/25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4A4-5491-4304-BA0C-296986DA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0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38C-BF04-4331-B97E-76F8253F74BC}" type="datetimeFigureOut">
              <a:rPr lang="en-US" smtClean="0"/>
              <a:t>03/18/25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4A4-5491-4304-BA0C-296986DA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3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38C-BF04-4331-B97E-76F8253F74BC}" type="datetimeFigureOut">
              <a:rPr lang="en-US" smtClean="0"/>
              <a:t>03/18/25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4A4-5491-4304-BA0C-296986DA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38C-BF04-4331-B97E-76F8253F74BC}" type="datetimeFigureOut">
              <a:rPr lang="en-US" smtClean="0"/>
              <a:t>03/18/25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4A4-5491-4304-BA0C-296986DA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2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38C-BF04-4331-B97E-76F8253F74BC}" type="datetimeFigureOut">
              <a:rPr lang="en-US" smtClean="0"/>
              <a:t>03/18/25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4A4-5491-4304-BA0C-296986DA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5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38C-BF04-4331-B97E-76F8253F74BC}" type="datetimeFigureOut">
              <a:rPr lang="en-US" smtClean="0"/>
              <a:t>03/18/25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4A4-5491-4304-BA0C-296986DA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2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38C-BF04-4331-B97E-76F8253F74BC}" type="datetimeFigureOut">
              <a:rPr lang="en-US" smtClean="0"/>
              <a:t>03/18/25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4A4-5491-4304-BA0C-296986DA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5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38C-BF04-4331-B97E-76F8253F74BC}" type="datetimeFigureOut">
              <a:rPr lang="en-US" smtClean="0"/>
              <a:t>03/18/25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4A4-5491-4304-BA0C-296986DA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1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38C-BF04-4331-B97E-76F8253F74BC}" type="datetimeFigureOut">
              <a:rPr lang="en-US" smtClean="0"/>
              <a:t>03/18/25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4A4-5491-4304-BA0C-296986DA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5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38C-BF04-4331-B97E-76F8253F74BC}" type="datetimeFigureOut">
              <a:rPr lang="en-US" smtClean="0"/>
              <a:t>03/18/25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4A4-5491-4304-BA0C-296986DA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4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E538C-BF04-4331-B97E-76F8253F74BC}" type="datetimeFigureOut">
              <a:rPr lang="en-US" smtClean="0"/>
              <a:t>03/18/25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BF4A4-5491-4304-BA0C-296986DA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0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3623"/>
            <a:ext cx="9144000" cy="2387600"/>
          </a:xfrm>
        </p:spPr>
        <p:txBody>
          <a:bodyPr/>
          <a:lstStyle/>
          <a:p>
            <a:r>
              <a:rPr lang="en-US" dirty="0" smtClean="0"/>
              <a:t>VIIRS Sandwich Formulas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April 1, 2025</a:t>
            </a:r>
          </a:p>
          <a:p>
            <a:r>
              <a:rPr lang="en-US" dirty="0" smtClean="0"/>
              <a:t>Dave </a:t>
            </a:r>
            <a:r>
              <a:rPr lang="en-US" dirty="0" err="1" smtClean="0"/>
              <a:t>Santek</a:t>
            </a:r>
            <a:endParaRPr lang="en-US" dirty="0" smtClean="0"/>
          </a:p>
          <a:p>
            <a:r>
              <a:rPr lang="en-US" dirty="0" smtClean="0"/>
              <a:t>Tommy Jasmin</a:t>
            </a:r>
          </a:p>
          <a:p>
            <a:r>
              <a:rPr lang="en-US" dirty="0" smtClean="0"/>
              <a:t>Bob Carp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Sandwich RGB combines visible and infrared satellite imagery into one display.  This RGB allows for visualizing cloud-top infrared temperatures with the texture of the underlying visible data.</a:t>
            </a:r>
          </a:p>
          <a:p>
            <a:r>
              <a:rPr lang="en-US" dirty="0" smtClean="0"/>
              <a:t>The ability to create Sandwich RGB displays from VIIRS data is now available in the McIDAS-V nightly.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Data Source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60" y="1690688"/>
            <a:ext cx="7835140" cy="4351338"/>
          </a:xfrm>
        </p:spPr>
      </p:pic>
      <p:sp>
        <p:nvSpPr>
          <p:cNvPr id="5" name="TextBox 4"/>
          <p:cNvSpPr txBox="1"/>
          <p:nvPr/>
        </p:nvSpPr>
        <p:spPr>
          <a:xfrm>
            <a:off x="740229" y="1774371"/>
            <a:ext cx="2590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 data types: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Imagery EDR M/I Band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SDR M/I 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Formula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690688"/>
            <a:ext cx="3550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formulas for Imagery EDR</a:t>
            </a:r>
            <a:br>
              <a:rPr lang="en-US" dirty="0" smtClean="0"/>
            </a:br>
            <a:r>
              <a:rPr lang="en-US" dirty="0" smtClean="0"/>
              <a:t>and SDRs.  The SDR formula also</a:t>
            </a:r>
            <a:br>
              <a:rPr lang="en-US" dirty="0" smtClean="0"/>
            </a:br>
            <a:r>
              <a:rPr lang="en-US" dirty="0" smtClean="0"/>
              <a:t>removes bowtie deletion lines from</a:t>
            </a:r>
            <a:br>
              <a:rPr lang="en-US" dirty="0" smtClean="0"/>
            </a:br>
            <a:r>
              <a:rPr lang="en-US" dirty="0" smtClean="0"/>
              <a:t>the data.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72" y="365124"/>
            <a:ext cx="7073035" cy="6215885"/>
          </a:xfrm>
        </p:spPr>
      </p:pic>
    </p:spTree>
    <p:extLst>
      <p:ext uri="{BB962C8B-B14F-4D97-AF65-F5344CB8AC3E}">
        <p14:creationId xmlns:p14="http://schemas.microsoft.com/office/powerpoint/2010/main" val="27211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IR Temperature Values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84" y="1690688"/>
            <a:ext cx="7778216" cy="4351338"/>
          </a:xfrm>
        </p:spPr>
      </p:pic>
      <p:sp>
        <p:nvSpPr>
          <p:cNvPr id="5" name="TextBox 4"/>
          <p:cNvSpPr txBox="1"/>
          <p:nvPr/>
        </p:nvSpPr>
        <p:spPr>
          <a:xfrm>
            <a:off x="736217" y="1690688"/>
            <a:ext cx="28393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 the minimum and</a:t>
            </a:r>
            <a:br>
              <a:rPr lang="en-US" dirty="0" smtClean="0"/>
            </a:br>
            <a:r>
              <a:rPr lang="en-US" dirty="0" smtClean="0"/>
              <a:t>maximum IR temperature</a:t>
            </a:r>
            <a:br>
              <a:rPr lang="en-US" dirty="0" smtClean="0"/>
            </a:br>
            <a:r>
              <a:rPr lang="en-US" dirty="0" smtClean="0"/>
              <a:t>values to enhance in the</a:t>
            </a:r>
            <a:br>
              <a:rPr lang="en-US" dirty="0" smtClean="0"/>
            </a:br>
            <a:r>
              <a:rPr lang="en-US" dirty="0" smtClean="0"/>
              <a:t>final display.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SDR version of this</a:t>
            </a:r>
            <a:br>
              <a:rPr lang="en-US" dirty="0" smtClean="0"/>
            </a:br>
            <a:r>
              <a:rPr lang="en-US" dirty="0" smtClean="0"/>
              <a:t>window also includes an</a:t>
            </a:r>
            <a:br>
              <a:rPr lang="en-US" dirty="0" smtClean="0"/>
            </a:br>
            <a:r>
              <a:rPr lang="en-US" dirty="0" smtClean="0"/>
              <a:t>input field for the resolution</a:t>
            </a:r>
            <a:br>
              <a:rPr lang="en-US" dirty="0" smtClean="0"/>
            </a:br>
            <a:r>
              <a:rPr lang="en-US" dirty="0" smtClean="0"/>
              <a:t>of the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IR and VIS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18" y="1499618"/>
            <a:ext cx="5367182" cy="4911195"/>
          </a:xfrm>
        </p:spPr>
      </p:pic>
      <p:sp>
        <p:nvSpPr>
          <p:cNvPr id="5" name="TextBox 4"/>
          <p:cNvSpPr txBox="1"/>
          <p:nvPr/>
        </p:nvSpPr>
        <p:spPr>
          <a:xfrm>
            <a:off x="838200" y="1690688"/>
            <a:ext cx="42558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IR or VIS band can be selected.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IR data should be a temperature calibration</a:t>
            </a:r>
            <a:br>
              <a:rPr lang="en-US" dirty="0" smtClean="0"/>
            </a:br>
            <a:r>
              <a:rPr lang="en-US" dirty="0" smtClean="0"/>
              <a:t>and visible can be radiance or reflectance.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no subsetting in the Region tab the</a:t>
            </a:r>
            <a:br>
              <a:rPr lang="en-US" dirty="0" smtClean="0"/>
            </a:br>
            <a:r>
              <a:rPr lang="en-US" dirty="0" smtClean="0"/>
              <a:t>entire domain of the data will be displayed</a:t>
            </a:r>
            <a:br>
              <a:rPr lang="en-US" dirty="0" smtClean="0"/>
            </a:br>
            <a:r>
              <a:rPr lang="en-US" dirty="0" smtClean="0"/>
              <a:t>at the native resolution of the data for</a:t>
            </a:r>
            <a:br>
              <a:rPr lang="en-US" dirty="0" smtClean="0"/>
            </a:br>
            <a:r>
              <a:rPr lang="en-US" dirty="0" smtClean="0"/>
              <a:t>imagery EDRs and the resolution specified</a:t>
            </a:r>
            <a:br>
              <a:rPr lang="en-US" dirty="0" smtClean="0"/>
            </a:br>
            <a:r>
              <a:rPr lang="en-US" dirty="0" smtClean="0"/>
              <a:t>by the user for SDRs.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Results: Left=VIS; Center=IR; Right=Sandwich</a:t>
            </a:r>
            <a:br>
              <a:rPr lang="en-US" dirty="0" smtClean="0"/>
            </a:br>
            <a:r>
              <a:rPr lang="en-US" sz="2000" dirty="0" smtClean="0"/>
              <a:t>Severe storms over southeast on 03/15/2025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8838"/>
            <a:ext cx="10515600" cy="4324911"/>
          </a:xfrm>
        </p:spPr>
      </p:pic>
    </p:spTree>
    <p:extLst>
      <p:ext uri="{BB962C8B-B14F-4D97-AF65-F5344CB8AC3E}">
        <p14:creationId xmlns:p14="http://schemas.microsoft.com/office/powerpoint/2010/main" val="31258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Results: Left=VIS; Center=IR; Right=Sandwich</a:t>
            </a:r>
            <a:br>
              <a:rPr lang="en-US" dirty="0" smtClean="0"/>
            </a:br>
            <a:r>
              <a:rPr lang="en-US" sz="2000" dirty="0" smtClean="0"/>
              <a:t>Severe storms over southeast on 03/15/2025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8838"/>
            <a:ext cx="10515600" cy="4324911"/>
          </a:xfrm>
        </p:spPr>
      </p:pic>
    </p:spTree>
    <p:extLst>
      <p:ext uri="{BB962C8B-B14F-4D97-AF65-F5344CB8AC3E}">
        <p14:creationId xmlns:p14="http://schemas.microsoft.com/office/powerpoint/2010/main" val="17453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Results: Left=VIS; Center=IR; Right=Sandwich</a:t>
            </a:r>
            <a:br>
              <a:rPr lang="en-US" dirty="0" smtClean="0"/>
            </a:br>
            <a:r>
              <a:rPr lang="en-US" sz="2000" dirty="0" smtClean="0"/>
              <a:t>Severe storms over southeast on 03/15/2025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8838"/>
            <a:ext cx="10515600" cy="4324911"/>
          </a:xfrm>
        </p:spPr>
      </p:pic>
    </p:spTree>
    <p:extLst>
      <p:ext uri="{BB962C8B-B14F-4D97-AF65-F5344CB8AC3E}">
        <p14:creationId xmlns:p14="http://schemas.microsoft.com/office/powerpoint/2010/main" val="21154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263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VIIRS Sandwich Formulas</vt:lpstr>
      <vt:lpstr>Background</vt:lpstr>
      <vt:lpstr>Load Data Source</vt:lpstr>
      <vt:lpstr>Select Formula</vt:lpstr>
      <vt:lpstr>Enter IR Temperature Values</vt:lpstr>
      <vt:lpstr>Select the IR and VIS Data</vt:lpstr>
      <vt:lpstr>Results: Left=VIS; Center=IR; Right=Sandwich Severe storms over southeast on 03/15/2025</vt:lpstr>
      <vt:lpstr>Results: Left=VIS; Center=IR; Right=Sandwich Severe storms over southeast on 03/15/2025</vt:lpstr>
      <vt:lpstr>Results: Left=VIS; Center=IR; Right=Sandwich Severe storms over southeast on 03/15/2025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VIIRS Sandwich Formulas</dc:title>
  <dc:creator>Robert Carp</dc:creator>
  <cp:lastModifiedBy>Robert Carp</cp:lastModifiedBy>
  <cp:revision>6</cp:revision>
  <dcterms:created xsi:type="dcterms:W3CDTF">2025-03-18T18:46:57Z</dcterms:created>
  <dcterms:modified xsi:type="dcterms:W3CDTF">2025-03-18T19:10:02Z</dcterms:modified>
</cp:coreProperties>
</file>