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DA7EAAA-5372-A249-9D7E-A9BBE1FF0361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B13F364-0A30-0941-A679-5BAD6B3001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ABI Band Identification Matching Game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Kansas City, Missouri</a:t>
            </a:r>
          </a:p>
          <a:p>
            <a:r>
              <a:rPr lang="en-US" dirty="0" smtClean="0"/>
              <a:t>SOO-DOH GOES-R Prep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83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band number </a:t>
            </a:r>
            <a:r>
              <a:rPr lang="en-US" dirty="0" smtClean="0"/>
              <a:t>card will </a:t>
            </a:r>
            <a:r>
              <a:rPr lang="en-US" dirty="0" smtClean="0"/>
              <a:t>be provided to sixteen seated participants</a:t>
            </a:r>
            <a:r>
              <a:rPr lang="en-US" dirty="0" smtClean="0"/>
              <a:t>. It should stay at that seat.</a:t>
            </a:r>
            <a:endParaRPr lang="en-US" dirty="0" smtClean="0"/>
          </a:p>
          <a:p>
            <a:r>
              <a:rPr lang="en-US" dirty="0" smtClean="0"/>
              <a:t>The remaining participants will be runners, split between </a:t>
            </a:r>
            <a:r>
              <a:rPr lang="en-US" dirty="0" smtClean="0"/>
              <a:t>receivers and senders.</a:t>
            </a:r>
            <a:endParaRPr lang="en-US" dirty="0" smtClean="0"/>
          </a:p>
          <a:p>
            <a:r>
              <a:rPr lang="en-US" dirty="0" smtClean="0"/>
              <a:t>There will be three other cards circulated:</a:t>
            </a:r>
          </a:p>
          <a:p>
            <a:pPr lvl="1"/>
            <a:r>
              <a:rPr lang="en-US" dirty="0" smtClean="0"/>
              <a:t>Nicknames, central wavelength</a:t>
            </a:r>
            <a:r>
              <a:rPr lang="en-US" dirty="0" smtClean="0"/>
              <a:t>, </a:t>
            </a:r>
            <a:r>
              <a:rPr lang="en-US" dirty="0"/>
              <a:t>i</a:t>
            </a:r>
            <a:r>
              <a:rPr lang="en-US" dirty="0" smtClean="0"/>
              <a:t>mage</a:t>
            </a:r>
            <a:endParaRPr lang="en-US" dirty="0" smtClean="0"/>
          </a:p>
          <a:p>
            <a:r>
              <a:rPr lang="en-US" dirty="0" smtClean="0"/>
              <a:t>There are no </a:t>
            </a:r>
            <a:r>
              <a:rPr lang="en-US" dirty="0" smtClean="0"/>
              <a:t>“trick” cards </a:t>
            </a:r>
            <a:r>
              <a:rPr lang="en-US" dirty="0" smtClean="0"/>
              <a:t>or duplicates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 talking, referencing notes, or passing cards without the use of a receiver.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5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a </a:t>
            </a:r>
            <a:r>
              <a:rPr lang="en-US" dirty="0" smtClean="0"/>
              <a:t>Post-</a:t>
            </a:r>
            <a:r>
              <a:rPr lang="en-US" dirty="0" smtClean="0"/>
              <a:t>i</a:t>
            </a:r>
            <a:r>
              <a:rPr lang="en-US" dirty="0"/>
              <a:t>t® </a:t>
            </a:r>
            <a:r>
              <a:rPr lang="en-US" dirty="0" smtClean="0"/>
              <a:t>note on the back of each </a:t>
            </a:r>
            <a:r>
              <a:rPr lang="en-US" dirty="0" smtClean="0"/>
              <a:t>card for distribution (except the band number), where the seated students will write a destination.</a:t>
            </a:r>
            <a:endParaRPr lang="en-US" dirty="0" smtClean="0"/>
          </a:p>
          <a:p>
            <a:r>
              <a:rPr lang="en-US" dirty="0" smtClean="0"/>
              <a:t>Display </a:t>
            </a:r>
            <a:r>
              <a:rPr lang="en-US" dirty="0" smtClean="0"/>
              <a:t>all cards for the senders to view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goal is to match the band number, central wavelength, nickname, and image.</a:t>
            </a:r>
          </a:p>
          <a:p>
            <a:r>
              <a:rPr lang="en-US" dirty="0" smtClean="0"/>
              <a:t>The receivers and senders will decide how to complete this task in an orderly fashion, but they cannot hoard the cards for further sorting.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82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Participants holding band cards will write destinations on the cards in the form of either a nickname, central wavelength, or band number.</a:t>
            </a:r>
          </a:p>
          <a:p>
            <a:r>
              <a:rPr lang="en-US" dirty="0" smtClean="0"/>
              <a:t>Receivers will collect cards or can opt to leave them. They decide when the class is done.</a:t>
            </a:r>
          </a:p>
          <a:p>
            <a:r>
              <a:rPr lang="en-US" dirty="0" smtClean="0"/>
              <a:t>Senders will take cards from the receivers and distribute them. They can distribute them as prescribed on the Post-it</a:t>
            </a:r>
            <a:r>
              <a:rPr lang="en-US" dirty="0"/>
              <a:t>®</a:t>
            </a:r>
            <a:r>
              <a:rPr lang="en-US" dirty="0" smtClean="0"/>
              <a:t> or however they wish, if they feel the “destination” is incorrect.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41591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25</TotalTime>
  <Words>258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Advantage</vt:lpstr>
      <vt:lpstr>ABI Band Identification Matching Game</vt:lpstr>
      <vt:lpstr>Instructions</vt:lpstr>
      <vt:lpstr>Instructions</vt:lpstr>
      <vt:lpstr>Instructions</vt:lpstr>
    </vt:vector>
  </TitlesOfParts>
  <Company>UW Space Sciences and Engineering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Gerth</dc:creator>
  <cp:lastModifiedBy>Jordan Gerth</cp:lastModifiedBy>
  <cp:revision>3</cp:revision>
  <dcterms:created xsi:type="dcterms:W3CDTF">2016-12-05T23:16:27Z</dcterms:created>
  <dcterms:modified xsi:type="dcterms:W3CDTF">2016-12-06T05:26:15Z</dcterms:modified>
</cp:coreProperties>
</file>