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73" d="100"/>
          <a:sy n="173" d="100"/>
        </p:scale>
        <p:origin x="-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2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2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9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6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8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8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24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2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1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9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2A599-7984-2241-B375-BD063621EE16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D2A8A-A019-4E40-963B-E5F104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8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3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81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6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4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57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8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1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1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U_ORG_BAND3_ENHANC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5" y="-7341"/>
            <a:ext cx="23630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Extra Bold"/>
                <a:cs typeface="Abadi MT Condensed Extra Bold"/>
              </a:rPr>
              <a:t>PROXY IMAGE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badi MT Condensed Light"/>
                <a:cs typeface="Abadi MT Condensed Light"/>
              </a:rPr>
              <a:t>AHI does not have this band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673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8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3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2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38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8</Words>
  <Application>Microsoft Macintosh PowerPoint</Application>
  <PresentationFormat>On-screen Show (4:3)</PresentationFormat>
  <Paragraphs>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4</cp:revision>
  <dcterms:created xsi:type="dcterms:W3CDTF">2016-11-28T18:27:52Z</dcterms:created>
  <dcterms:modified xsi:type="dcterms:W3CDTF">2016-11-29T16:12:12Z</dcterms:modified>
</cp:coreProperties>
</file>