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578" y="-9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07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37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056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28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449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823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256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94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496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316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878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F5250-CC44-4072-80F1-D214D51DB401}" type="datetimeFigureOut">
              <a:rPr lang="en-US" smtClean="0"/>
              <a:t>7/6/2012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AE790-05AB-43CB-BDB4-509C983ED8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8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 rot="18764291">
            <a:off x="2399515" y="4512654"/>
            <a:ext cx="2348529" cy="22586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PACMAN</a:t>
            </a:r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52" name="Oval 51"/>
          <p:cNvSpPr/>
          <p:nvPr/>
        </p:nvSpPr>
        <p:spPr>
          <a:xfrm rot="5400000">
            <a:off x="2407081" y="793320"/>
            <a:ext cx="1700939" cy="3924300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U. Hawaii</a:t>
            </a:r>
          </a:p>
          <a:p>
            <a:pPr algn="ctr"/>
            <a:r>
              <a:rPr lang="en-US" dirty="0" smtClean="0"/>
              <a:t>Network</a:t>
            </a:r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3124201" y="4648200"/>
            <a:ext cx="1371600" cy="1981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OPSnet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5410201" y="685800"/>
            <a:ext cx="1752600" cy="4343400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HFO ISP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5486401" y="1371600"/>
            <a:ext cx="1600200" cy="27432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r>
              <a:rPr lang="en-US" dirty="0" err="1" smtClean="0"/>
              <a:t>OPSnet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352801" y="278130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4267201" y="2380972"/>
            <a:ext cx="685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HFO LDM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172201" y="2057400"/>
            <a:ext cx="761998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george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6172200" y="2819400"/>
            <a:ext cx="761999" cy="6858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gracie</a:t>
            </a:r>
            <a:endParaRPr lang="en-US" sz="1600" dirty="0"/>
          </a:p>
        </p:txBody>
      </p:sp>
      <p:sp>
        <p:nvSpPr>
          <p:cNvPr id="10" name="TextBox 9"/>
          <p:cNvSpPr txBox="1"/>
          <p:nvPr/>
        </p:nvSpPr>
        <p:spPr>
          <a:xfrm>
            <a:off x="3522903" y="2827795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BGP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656669" y="2380972"/>
            <a:ext cx="685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HCC LDM</a:t>
            </a:r>
            <a:endParaRPr lang="en-US" dirty="0"/>
          </a:p>
        </p:txBody>
      </p:sp>
      <p:cxnSp>
        <p:nvCxnSpPr>
          <p:cNvPr id="19" name="Straight Arrow Connector 18"/>
          <p:cNvCxnSpPr>
            <a:stCxn id="7" idx="1"/>
            <a:endCxn id="6" idx="3"/>
          </p:cNvCxnSpPr>
          <p:nvPr/>
        </p:nvCxnSpPr>
        <p:spPr>
          <a:xfrm flipH="1">
            <a:off x="4953001" y="2400300"/>
            <a:ext cx="1219200" cy="36167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8" idx="1"/>
            <a:endCxn id="6" idx="3"/>
          </p:cNvCxnSpPr>
          <p:nvPr/>
        </p:nvCxnSpPr>
        <p:spPr>
          <a:xfrm flipH="1" flipV="1">
            <a:off x="4953001" y="2761972"/>
            <a:ext cx="1219199" cy="4003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5791201" y="2057400"/>
            <a:ext cx="304800" cy="14478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ASA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 rot="16200000">
            <a:off x="4884776" y="2596634"/>
            <a:ext cx="1267783" cy="369332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Traffic Cop</a:t>
            </a:r>
          </a:p>
        </p:txBody>
      </p:sp>
      <p:cxnSp>
        <p:nvCxnSpPr>
          <p:cNvPr id="37" name="Straight Arrow Connector 36"/>
          <p:cNvCxnSpPr>
            <a:stCxn id="6" idx="2"/>
          </p:cNvCxnSpPr>
          <p:nvPr/>
        </p:nvCxnSpPr>
        <p:spPr>
          <a:xfrm flipH="1">
            <a:off x="3810001" y="3142972"/>
            <a:ext cx="800100" cy="18862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4610101" y="3162300"/>
            <a:ext cx="800100" cy="18862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5105401" y="5050510"/>
            <a:ext cx="685800" cy="7620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WISC LDM</a:t>
            </a:r>
            <a:endParaRPr lang="en-US" dirty="0"/>
          </a:p>
        </p:txBody>
      </p:sp>
      <p:sp>
        <p:nvSpPr>
          <p:cNvPr id="46" name="Rectangle 45"/>
          <p:cNvSpPr/>
          <p:nvPr/>
        </p:nvSpPr>
        <p:spPr>
          <a:xfrm>
            <a:off x="3467101" y="5029200"/>
            <a:ext cx="685800" cy="76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PRH LDM</a:t>
            </a:r>
            <a:endParaRPr lang="en-US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 flipV="1">
            <a:off x="4724401" y="3142972"/>
            <a:ext cx="800100" cy="18862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3695701" y="3142972"/>
            <a:ext cx="800100" cy="18862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>
            <a:off x="3352801" y="2590800"/>
            <a:ext cx="9144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jgerth\AppData\Local\Microsoft\Windows\Temporary Internet Files\Content.IE5\DAVSWSVH\MP900180881[1]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57" t="65770" r="41878"/>
          <a:stretch/>
        </p:blipFill>
        <p:spPr bwMode="auto">
          <a:xfrm>
            <a:off x="1673258" y="304800"/>
            <a:ext cx="983411" cy="12520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5" name="Straight Arrow Connector 54"/>
          <p:cNvCxnSpPr/>
          <p:nvPr/>
        </p:nvCxnSpPr>
        <p:spPr>
          <a:xfrm flipH="1" flipV="1">
            <a:off x="2164964" y="1556812"/>
            <a:ext cx="834605" cy="824160"/>
          </a:xfrm>
          <a:prstGeom prst="straightConnector1">
            <a:avLst/>
          </a:prstGeom>
          <a:ln w="76200"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2916556" y="152400"/>
            <a:ext cx="51606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/>
              <a:t>Data flow from HCC LDM to NWS PRH and HFO</a:t>
            </a:r>
            <a:endParaRPr lang="en-US" sz="2000" b="1" u="sng" dirty="0"/>
          </a:p>
        </p:txBody>
      </p:sp>
      <p:sp>
        <p:nvSpPr>
          <p:cNvPr id="57" name="TextBox 56"/>
          <p:cNvSpPr txBox="1"/>
          <p:nvPr/>
        </p:nvSpPr>
        <p:spPr>
          <a:xfrm>
            <a:off x="7564722" y="6519446"/>
            <a:ext cx="147508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JG/EL </a:t>
            </a:r>
            <a:r>
              <a:rPr lang="en-US" sz="1600" dirty="0" smtClean="0"/>
              <a:t>7/6/2012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838200" y="3680936"/>
            <a:ext cx="332078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Arrows indicate direction of traffic request;</a:t>
            </a:r>
            <a:br>
              <a:rPr lang="en-US" sz="1400" dirty="0" smtClean="0"/>
            </a:br>
            <a:r>
              <a:rPr lang="en-US" sz="1400" dirty="0" smtClean="0"/>
              <a:t>LDMs communicate in both directions</a:t>
            </a:r>
            <a:br>
              <a:rPr lang="en-US" sz="1400" dirty="0" smtClean="0"/>
            </a:br>
            <a:r>
              <a:rPr lang="en-US" sz="1400" dirty="0" smtClean="0"/>
              <a:t>regardless of request/allow arrangement</a:t>
            </a:r>
            <a:endParaRPr lang="en-US" sz="1400" dirty="0"/>
          </a:p>
        </p:txBody>
      </p:sp>
      <p:sp>
        <p:nvSpPr>
          <p:cNvPr id="63" name="TextBox 62"/>
          <p:cNvSpPr txBox="1"/>
          <p:nvPr/>
        </p:nvSpPr>
        <p:spPr>
          <a:xfrm>
            <a:off x="5081265" y="5814536"/>
            <a:ext cx="304609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U. Wisconsin will use this LDM to send</a:t>
            </a:r>
            <a:br>
              <a:rPr lang="en-US" sz="1400" dirty="0" smtClean="0"/>
            </a:br>
            <a:r>
              <a:rPr lang="en-US" sz="1400" dirty="0" smtClean="0"/>
              <a:t>other GOES-R Proving Ground products</a:t>
            </a:r>
            <a:br>
              <a:rPr lang="en-US" sz="1400" dirty="0" smtClean="0"/>
            </a:br>
            <a:r>
              <a:rPr lang="en-US" sz="1400" dirty="0" smtClean="0"/>
              <a:t>both to the WFO and PRH (via WFO)</a:t>
            </a:r>
            <a:endParaRPr lang="en-US" sz="1400" dirty="0"/>
          </a:p>
        </p:txBody>
      </p:sp>
      <p:sp>
        <p:nvSpPr>
          <p:cNvPr id="64" name="TextBox 63"/>
          <p:cNvSpPr txBox="1"/>
          <p:nvPr/>
        </p:nvSpPr>
        <p:spPr>
          <a:xfrm>
            <a:off x="627715" y="540603"/>
            <a:ext cx="10486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L/X</a:t>
            </a:r>
            <a:endParaRPr lang="en-US" sz="1400" b="1" dirty="0"/>
          </a:p>
        </p:txBody>
      </p:sp>
      <p:sp>
        <p:nvSpPr>
          <p:cNvPr id="65" name="TextBox 64"/>
          <p:cNvSpPr txBox="1"/>
          <p:nvPr/>
        </p:nvSpPr>
        <p:spPr>
          <a:xfrm>
            <a:off x="7251895" y="2380972"/>
            <a:ext cx="181590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This same setup is </a:t>
            </a:r>
            <a:r>
              <a:rPr lang="en-US" sz="1400" dirty="0" smtClean="0"/>
              <a:t>believed applicable </a:t>
            </a:r>
            <a:r>
              <a:rPr lang="en-US" sz="1400" dirty="0" smtClean="0"/>
              <a:t>to AWIPS II.  </a:t>
            </a:r>
            <a:r>
              <a:rPr lang="en-US" sz="1400" dirty="0" smtClean="0"/>
              <a:t>The data </a:t>
            </a:r>
            <a:r>
              <a:rPr lang="en-US" sz="1400" dirty="0" smtClean="0"/>
              <a:t>partition is mounted on </a:t>
            </a:r>
            <a:r>
              <a:rPr lang="en-US" sz="1400" dirty="0" err="1" smtClean="0"/>
              <a:t>george</a:t>
            </a:r>
            <a:r>
              <a:rPr lang="en-US" sz="1400" dirty="0" smtClean="0"/>
              <a:t> and </a:t>
            </a:r>
            <a:r>
              <a:rPr lang="en-US" sz="1400" dirty="0" err="1" smtClean="0"/>
              <a:t>gracie</a:t>
            </a:r>
            <a:r>
              <a:rPr lang="en-US" sz="1400" dirty="0" smtClean="0"/>
              <a:t>.  The NAS is accessible from both </a:t>
            </a:r>
            <a:r>
              <a:rPr lang="en-US" sz="1400" dirty="0" smtClean="0"/>
              <a:t>these servers.</a:t>
            </a:r>
            <a:endParaRPr lang="en-US" sz="1400" dirty="0"/>
          </a:p>
        </p:txBody>
      </p:sp>
      <p:sp>
        <p:nvSpPr>
          <p:cNvPr id="2" name="Rectangle 1"/>
          <p:cNvSpPr/>
          <p:nvPr/>
        </p:nvSpPr>
        <p:spPr>
          <a:xfrm rot="18703865">
            <a:off x="2137505" y="4998540"/>
            <a:ext cx="1813317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900" dirty="0">
                <a:solidFill>
                  <a:schemeClr val="bg1"/>
                </a:solidFill>
              </a:rPr>
              <a:t>Pacific Metropolitan Area Network</a:t>
            </a:r>
          </a:p>
        </p:txBody>
      </p:sp>
      <p:sp>
        <p:nvSpPr>
          <p:cNvPr id="12" name="Lightning Bolt 11"/>
          <p:cNvSpPr/>
          <p:nvPr/>
        </p:nvSpPr>
        <p:spPr>
          <a:xfrm rot="5199676">
            <a:off x="2639062" y="1884325"/>
            <a:ext cx="365722" cy="431587"/>
          </a:xfrm>
          <a:prstGeom prst="lightningBol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743200" y="1371600"/>
            <a:ext cx="20883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Imagery and products</a:t>
            </a:r>
            <a:br>
              <a:rPr lang="en-US" sz="1400" b="1" dirty="0" smtClean="0"/>
            </a:br>
            <a:r>
              <a:rPr lang="en-US" sz="1400" b="1" dirty="0" smtClean="0"/>
              <a:t>post-processed to </a:t>
            </a:r>
            <a:r>
              <a:rPr lang="en-US" sz="1400" b="1" dirty="0" err="1" smtClean="0"/>
              <a:t>netCDF</a:t>
            </a:r>
            <a:endParaRPr lang="en-US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81921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88</Words>
  <Application>Microsoft Office PowerPoint</Application>
  <PresentationFormat>On-screen Show (4:3)</PresentationFormat>
  <Paragraphs>57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SSEC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Gerth</dc:creator>
  <cp:lastModifiedBy>Jordan Gerth</cp:lastModifiedBy>
  <cp:revision>13</cp:revision>
  <dcterms:created xsi:type="dcterms:W3CDTF">2012-06-29T03:29:57Z</dcterms:created>
  <dcterms:modified xsi:type="dcterms:W3CDTF">2012-07-07T00:57:42Z</dcterms:modified>
</cp:coreProperties>
</file>