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5557-B64E-EB4C-B604-333F7A7EEC6F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9807C-D522-E442-9706-814E92EC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07A9-BD42-4712-85F5-D8253D31BF5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0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3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0FED-155B-2D41-A7F1-BFF14E5B9B4A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EC7B-AC5A-724D-AE63-456F78C5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807430"/>
            <a:ext cx="8432800" cy="575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600" y="345765"/>
            <a:ext cx="567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Advanced </a:t>
            </a:r>
            <a:r>
              <a:rPr lang="en-US" sz="2400" b="1" dirty="0" err="1" smtClean="0">
                <a:latin typeface="+mj-lt"/>
              </a:rPr>
              <a:t>Himawari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Imager Spectral Bands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485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STDATM_RTTOVv11p3_AHI_SRF_N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2510"/>
            <a:ext cx="9144000" cy="3657600"/>
          </a:xfrm>
          <a:prstGeom prst="rect">
            <a:avLst/>
          </a:prstGeom>
        </p:spPr>
      </p:pic>
      <p:pic>
        <p:nvPicPr>
          <p:cNvPr id="2" name="Picture 1" descr="AHI_v2_VISNIR_SRFS_VISRAINBOW_1PANEL_TRAN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7"/>
          <a:stretch/>
        </p:blipFill>
        <p:spPr>
          <a:xfrm>
            <a:off x="0" y="-27021"/>
            <a:ext cx="9144000" cy="35666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99083"/>
            <a:ext cx="7245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AHI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805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7146" y="431403"/>
            <a:ext cx="6028417" cy="6060048"/>
          </a:xfrm>
          <a:prstGeom prst="rect">
            <a:avLst/>
          </a:prstGeom>
          <a:solidFill>
            <a:srgbClr val="EAE7E4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6886"/>
              </p:ext>
            </p:extLst>
          </p:nvPr>
        </p:nvGraphicFramePr>
        <p:xfrm>
          <a:off x="300061" y="1044505"/>
          <a:ext cx="8548242" cy="5304844"/>
        </p:xfrm>
        <a:graphic>
          <a:graphicData uri="http://schemas.openxmlformats.org/drawingml/2006/table">
            <a:tbl>
              <a:tblPr/>
              <a:tblGrid>
                <a:gridCol w="797757"/>
                <a:gridCol w="1739501"/>
                <a:gridCol w="1747686"/>
                <a:gridCol w="789572"/>
                <a:gridCol w="1268629"/>
                <a:gridCol w="2205097"/>
              </a:tblGrid>
              <a:tr h="64140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Band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AHI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Approximate Central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Wavelength (</a:t>
                      </a:r>
                      <a:r>
                        <a:rPr kumimoji="1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μm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ABI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Approximate Central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Wavelength (</a:t>
                      </a:r>
                      <a:r>
                        <a:rPr kumimoji="1" lang="en-US" altLang="ja-JP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μm</a:t>
                      </a: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ABI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Band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Type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Nickname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0.47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0.47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0.64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0.64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Red</a:t>
                      </a:r>
                      <a:endParaRPr lang="en-US" sz="1200" kern="50" dirty="0">
                        <a:solidFill>
                          <a:srgbClr val="FF0000"/>
                        </a:solidFill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0.86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0.86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Veggie</a:t>
                      </a:r>
                      <a:endParaRPr lang="en-US" sz="12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Cirrus</a:t>
                      </a:r>
                      <a:endParaRPr lang="en-US" sz="12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Snow/Ice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Cloud Particle Size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3.9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3.9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Shortwave Window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Upper-level Water Vapor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6.9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6.9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Mid-level Water Vapor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Lower-level Water Vapor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8.6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8.4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Cloud-Top</a:t>
                      </a:r>
                      <a:r>
                        <a:rPr lang="en-US" sz="12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Phase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9.6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9.6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Ozone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10.4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“Clean” </a:t>
                      </a:r>
                      <a:r>
                        <a:rPr lang="en-US" sz="1200" kern="50" baseline="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2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indow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2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Window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59096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“Dirty” </a:t>
                      </a:r>
                      <a:r>
                        <a:rPr lang="en-US" sz="1200" kern="5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Window</a:t>
                      </a:r>
                      <a:endParaRPr lang="en-US" sz="12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13.3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1200" kern="50" baseline="-2500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50" baseline="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endParaRPr lang="en-US" sz="1200" kern="50" baseline="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19886" y="424143"/>
            <a:ext cx="6028417" cy="606004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886" y="582840"/>
            <a:ext cx="5737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Advanced Baseline Imager Spectral Bands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414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STDATM_RTTOVv11p3_ABI_SRF_N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3580"/>
            <a:ext cx="9144000" cy="3657600"/>
          </a:xfrm>
          <a:prstGeom prst="rect">
            <a:avLst/>
          </a:prstGeom>
        </p:spPr>
      </p:pic>
      <p:pic>
        <p:nvPicPr>
          <p:cNvPr id="2" name="Picture 1" descr="ABI_FM1v2_VISNIR_SRFS_VISRAINBOW_1PANEL_TRAN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7"/>
          <a:stretch/>
        </p:blipFill>
        <p:spPr>
          <a:xfrm>
            <a:off x="0" y="-27021"/>
            <a:ext cx="9144000" cy="35666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99083"/>
            <a:ext cx="69925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ABI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39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171</Words>
  <Application>Microsoft Macintosh PowerPoint</Application>
  <PresentationFormat>On-screen Show (4:3)</PresentationFormat>
  <Paragraphs>117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UW Space Sciences and Engineering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Gerth</dc:creator>
  <cp:lastModifiedBy>Jordan Gerth</cp:lastModifiedBy>
  <cp:revision>3</cp:revision>
  <dcterms:created xsi:type="dcterms:W3CDTF">2016-04-04T17:44:55Z</dcterms:created>
  <dcterms:modified xsi:type="dcterms:W3CDTF">2016-04-04T19:00:23Z</dcterms:modified>
</cp:coreProperties>
</file>