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455" autoAdjust="0"/>
  </p:normalViewPr>
  <p:slideViewPr>
    <p:cSldViewPr showGuides="1">
      <p:cViewPr varScale="1">
        <p:scale>
          <a:sx n="143" d="100"/>
          <a:sy n="143" d="100"/>
        </p:scale>
        <p:origin x="-165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7DF48-D907-4307-AD4A-C91637B85FD4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93B7A-5182-49B9-AF24-B3E8769FF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51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</a:t>
            </a:r>
            <a:r>
              <a:rPr lang="en-US" baseline="0" dirty="0" smtClean="0"/>
              <a:t> that the image is only an image, the loop could be embedded, but make sure all the frames show. If not, just show ‘stand-alone’. 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>
                <a:solidFill>
                  <a:srgbClr val="FF0000"/>
                </a:solidFill>
              </a:rPr>
              <a:t>This </a:t>
            </a:r>
            <a:r>
              <a:rPr lang="en-US" dirty="0" smtClean="0">
                <a:solidFill>
                  <a:srgbClr val="FF0000"/>
                </a:solidFill>
              </a:rPr>
              <a:t>loops is when the</a:t>
            </a:r>
            <a:r>
              <a:rPr lang="en-US" baseline="0" dirty="0" smtClean="0">
                <a:solidFill>
                  <a:srgbClr val="FF0000"/>
                </a:solidFill>
              </a:rPr>
              <a:t> operational GOES takes just one (full disk) image.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B2ED6-2B27-4913-BC2F-AE9C35DBA0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8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FA4B-E6E1-4338-AB7F-AC641D3D3B9C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3613-48FE-4239-A561-671360B5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33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FA4B-E6E1-4338-AB7F-AC641D3D3B9C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3613-48FE-4239-A561-671360B5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9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FA4B-E6E1-4338-AB7F-AC641D3D3B9C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3613-48FE-4239-A561-671360B5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FA4B-E6E1-4338-AB7F-AC641D3D3B9C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3613-48FE-4239-A561-671360B5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00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FA4B-E6E1-4338-AB7F-AC641D3D3B9C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3613-48FE-4239-A561-671360B5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65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FA4B-E6E1-4338-AB7F-AC641D3D3B9C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3613-48FE-4239-A561-671360B5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97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FA4B-E6E1-4338-AB7F-AC641D3D3B9C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3613-48FE-4239-A561-671360B5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28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FA4B-E6E1-4338-AB7F-AC641D3D3B9C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3613-48FE-4239-A561-671360B5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43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FA4B-E6E1-4338-AB7F-AC641D3D3B9C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3613-48FE-4239-A561-671360B5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5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FA4B-E6E1-4338-AB7F-AC641D3D3B9C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3613-48FE-4239-A561-671360B5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4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FA4B-E6E1-4338-AB7F-AC641D3D3B9C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3613-48FE-4239-A561-671360B5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88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FA4B-E6E1-4338-AB7F-AC641D3D3B9C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83613-48FE-4239-A561-671360B5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9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1.png"/><Relationship Id="rId5" Type="http://schemas.openxmlformats.org/officeDocument/2006/relationships/hyperlink" Target="http://cimss.ssec.wisc.edu/goes/srsor2015/GOES-14_SRSOR.html" TargetMode="External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457200" y="0"/>
            <a:ext cx="1036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800" dirty="0">
                <a:solidFill>
                  <a:srgbClr val="1F497D"/>
                </a:solidFill>
              </a:rPr>
              <a:t>GOES-14: Special Rapid Scanning offers glimpse of the ABI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581400" y="5791200"/>
            <a:ext cx="5410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i="1" dirty="0" smtClean="0">
                <a:solidFill>
                  <a:prstClr val="black"/>
                </a:solidFill>
              </a:rPr>
              <a:t>Animation from GOES-14 </a:t>
            </a:r>
            <a:r>
              <a:rPr lang="en-US" sz="1400" i="1" dirty="0">
                <a:solidFill>
                  <a:prstClr val="black"/>
                </a:solidFill>
              </a:rPr>
              <a:t>Imager </a:t>
            </a:r>
            <a:r>
              <a:rPr lang="en-US" sz="1400" i="1" dirty="0" smtClean="0">
                <a:solidFill>
                  <a:prstClr val="black"/>
                </a:solidFill>
              </a:rPr>
              <a:t>visible image at 1-min time </a:t>
            </a:r>
            <a:r>
              <a:rPr lang="en-US" sz="1400" i="1" dirty="0" smtClean="0">
                <a:solidFill>
                  <a:prstClr val="black"/>
                </a:solidFill>
              </a:rPr>
              <a:t>resolution. Normally, only 1 image would have been available for this 30-min period. This case is over Texas during spring flooding.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533400"/>
            <a:ext cx="3429000" cy="5920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SRSOR (Super Rapid Scan Operations for GOES-R) from GOES-14 </a:t>
            </a:r>
            <a:r>
              <a:rPr lang="en-US" dirty="0" smtClean="0">
                <a:solidFill>
                  <a:prstClr val="black"/>
                </a:solidFill>
              </a:rPr>
              <a:t>imager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GOES-14 currently on-orbit back-up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For </a:t>
            </a:r>
            <a:r>
              <a:rPr lang="en-US" dirty="0" smtClean="0">
                <a:solidFill>
                  <a:prstClr val="black"/>
                </a:solidFill>
              </a:rPr>
              <a:t>2015, </a:t>
            </a:r>
            <a:r>
              <a:rPr lang="en-US" dirty="0" smtClean="0">
                <a:solidFill>
                  <a:prstClr val="black"/>
                </a:solidFill>
              </a:rPr>
              <a:t>two </a:t>
            </a:r>
            <a:r>
              <a:rPr lang="en-US" dirty="0" smtClean="0">
                <a:solidFill>
                  <a:prstClr val="black"/>
                </a:solidFill>
              </a:rPr>
              <a:t>periods of data collection </a:t>
            </a:r>
            <a:r>
              <a:rPr lang="en-US" dirty="0">
                <a:solidFill>
                  <a:prstClr val="black"/>
                </a:solidFill>
              </a:rPr>
              <a:t>in </a:t>
            </a:r>
            <a:r>
              <a:rPr lang="en-US" dirty="0" smtClean="0">
                <a:solidFill>
                  <a:prstClr val="black"/>
                </a:solidFill>
              </a:rPr>
              <a:t>may/June and mid-August.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i="1" dirty="0" smtClean="0">
                <a:solidFill>
                  <a:prstClr val="black"/>
                </a:solidFill>
                <a:hlinkClick r:id="rId5"/>
              </a:rPr>
              <a:t>http</a:t>
            </a:r>
            <a:r>
              <a:rPr lang="en-US" i="1" dirty="0">
                <a:solidFill>
                  <a:prstClr val="black"/>
                </a:solidFill>
                <a:hlinkClick r:id="rId5"/>
              </a:rPr>
              <a:t>://</a:t>
            </a:r>
            <a:r>
              <a:rPr lang="en-US" i="1" dirty="0" smtClean="0">
                <a:solidFill>
                  <a:prstClr val="black"/>
                </a:solidFill>
                <a:hlinkClick r:id="rId5"/>
              </a:rPr>
              <a:t>cimss.ssec.wisc.edu/goes/srsor2015/GOES-14_SRSOR.html</a:t>
            </a:r>
            <a:endParaRPr lang="en-US" i="1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Many phenomena were observed: convection, hurricanes, fires, smoke, </a:t>
            </a:r>
            <a:r>
              <a:rPr lang="en-US" dirty="0" smtClean="0">
                <a:solidFill>
                  <a:prstClr val="black"/>
                </a:solidFill>
              </a:rPr>
              <a:t>etc.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Data to many </a:t>
            </a:r>
            <a:r>
              <a:rPr lang="en-US" dirty="0" smtClean="0">
                <a:solidFill>
                  <a:prstClr val="black"/>
                </a:solidFill>
              </a:rPr>
              <a:t>operational </a:t>
            </a:r>
            <a:r>
              <a:rPr lang="en-US" dirty="0" smtClean="0">
                <a:solidFill>
                  <a:prstClr val="black"/>
                </a:solidFill>
              </a:rPr>
              <a:t>groups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GOES-14 provided very unique information and offers a glimpse into the possibilities that will be provided by the ABI on GOES-R</a:t>
            </a:r>
            <a:endParaRPr lang="en-US" dirty="0" smtClean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43000" y="6565053"/>
            <a:ext cx="6324600" cy="276999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hangingPunct="1"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prstClr val="black"/>
                </a:solidFill>
                <a:ea typeface="ＭＳ Ｐゴシック" charset="0"/>
              </a:rPr>
              <a:t> (Schmit, Nelson, Bachmeier, </a:t>
            </a:r>
            <a:r>
              <a:rPr lang="en-US" sz="1200" b="1" dirty="0" err="1" smtClean="0">
                <a:solidFill>
                  <a:prstClr val="black"/>
                </a:solidFill>
                <a:ea typeface="ＭＳ Ｐゴシック" charset="0"/>
              </a:rPr>
              <a:t>Bellon</a:t>
            </a:r>
            <a:r>
              <a:rPr lang="en-US" sz="1200" b="1" dirty="0" smtClean="0">
                <a:solidFill>
                  <a:prstClr val="black"/>
                </a:solidFill>
                <a:ea typeface="ＭＳ Ｐゴシック" charset="0"/>
              </a:rPr>
              <a:t>, Gunshor, Velden, SSEC Data </a:t>
            </a:r>
            <a:r>
              <a:rPr lang="en-US" sz="1200" b="1" dirty="0" smtClean="0">
                <a:solidFill>
                  <a:prstClr val="black"/>
                </a:solidFill>
                <a:ea typeface="ＭＳ Ｐゴシック" charset="0"/>
              </a:rPr>
              <a:t>Center, …)</a:t>
            </a:r>
            <a:endParaRPr lang="en-US" sz="1200" b="1" dirty="0">
              <a:solidFill>
                <a:prstClr val="black"/>
              </a:solidFill>
              <a:ea typeface="ＭＳ Ｐゴシック" charset="0"/>
            </a:endParaRPr>
          </a:p>
        </p:txBody>
      </p:sp>
      <p:pic>
        <p:nvPicPr>
          <p:cNvPr id="10" name="900x900_AGOES14_OTHER_B1_TX_FLOOD_animated_2015145_210000_182_2015145_212900_182_EB_TSTORM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8238" y="523220"/>
            <a:ext cx="5191780" cy="51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184</Words>
  <Application>Microsoft Office PowerPoint</Application>
  <PresentationFormat>On-screen Show (4:3)</PresentationFormat>
  <Paragraphs>13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3</cp:revision>
  <dcterms:created xsi:type="dcterms:W3CDTF">2015-11-10T17:26:06Z</dcterms:created>
  <dcterms:modified xsi:type="dcterms:W3CDTF">2015-11-10T21:17:39Z</dcterms:modified>
</cp:coreProperties>
</file>