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9"/>
  </p:notesMasterIdLst>
  <p:sldIdLst>
    <p:sldId id="258" r:id="rId3"/>
    <p:sldId id="256" r:id="rId4"/>
    <p:sldId id="259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260" r:id="rId54"/>
    <p:sldId id="261" r:id="rId55"/>
    <p:sldId id="262" r:id="rId56"/>
    <p:sldId id="263" r:id="rId57"/>
    <p:sldId id="264" r:id="rId58"/>
    <p:sldId id="265" r:id="rId59"/>
    <p:sldId id="266" r:id="rId60"/>
    <p:sldId id="267" r:id="rId61"/>
    <p:sldId id="268" r:id="rId62"/>
    <p:sldId id="269" r:id="rId63"/>
    <p:sldId id="270" r:id="rId64"/>
    <p:sldId id="271" r:id="rId65"/>
    <p:sldId id="272" r:id="rId66"/>
    <p:sldId id="273" r:id="rId67"/>
    <p:sldId id="274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9" d="100"/>
          <a:sy n="119" d="100"/>
        </p:scale>
        <p:origin x="-7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B9D5E-2BA8-496E-B4FC-DCCC0D6F133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AF4C7-B9F0-47F2-A68C-DCEF4509F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jma.go.jp/mscweb/en/himawari89/space_segment/spsg_sample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made with McIDAS-V</a:t>
            </a:r>
            <a:r>
              <a:rPr lang="en-US" baseline="0" dirty="0" smtClean="0"/>
              <a:t> by M. Gunshor, using a ‘square root’ enhancement.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EB9BE-D27A-4423-AC35-A0019CC7267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made with McIDAS-V</a:t>
            </a:r>
            <a:r>
              <a:rPr lang="en-US" baseline="0" dirty="0" smtClean="0"/>
              <a:t> by M. Gunshor. Cool colors are colder brightness temperatures.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Data from: </a:t>
            </a:r>
            <a:endParaRPr lang="en-US" dirty="0" smtClean="0">
              <a:solidFill>
                <a:schemeClr val="bg1"/>
              </a:solidFill>
              <a:hlinkClick r:id="rId3"/>
            </a:endParaRPr>
          </a:p>
          <a:p>
            <a:r>
              <a:rPr lang="en-US" dirty="0" smtClean="0">
                <a:hlinkClick r:id="rId3"/>
              </a:rPr>
              <a:t>http://www.data.jma.go.jp/mscweb/en/himawari89/space_segment/spsg_sample.html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Displayed in McIDAS-V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EB9BE-D27A-4423-AC35-A0019CC72678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9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8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27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B4F4-0DF1-4393-B452-8B38F3B60C8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9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A92A1-863E-4B5E-9801-419B8BA80E5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93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98357-7513-47E5-9B3F-4A592996FD8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31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B1788-14DE-4C76-AC3B-FB82E0E99B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93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8B62A-C7FD-4553-B5C5-24D902FB812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9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DF6-037E-4F83-810B-38BE6AB7A1A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74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5DA60-0DD4-49C3-8103-EB609E6F315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09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A7E57-0EEA-4904-82E7-208940AC94B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99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9B4D-6645-4C46-83EF-2325C7D4718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43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EFA51-B6F4-454D-BCEB-F8E26F78C12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46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5999-5918-4C7A-9680-651C0C8A50E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35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3282-97CB-4FF4-8623-C298B20BDD7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85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0B49D-77F5-406B-B7A9-35343F380DA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6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9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9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2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2277A-23CE-4A4B-AEC6-A85C7513050F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A92ED5-FCE0-4E33-A7AA-7D960E6AFD0D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4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cimss.ssec.wisc.edu/goes/blog/archives/17658" TargetMode="External"/><Relationship Id="rId5" Type="http://schemas.openxmlformats.org/officeDocument/2006/relationships/hyperlink" Target="http://www.data.jma.go.jp/mscweb/en/himawari89/space_segment/spsg_sample.htm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838200"/>
            <a:ext cx="88140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Quick Look: AHI and MTSAT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(visible and </a:t>
            </a:r>
            <a:r>
              <a:rPr lang="en-US" sz="4000" dirty="0" err="1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longwave</a:t>
            </a: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 window IR)</a:t>
            </a:r>
            <a:endParaRPr lang="en-US" sz="40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3387566"/>
            <a:ext cx="8534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M</a:t>
            </a: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. Gunshor, K. </a:t>
            </a: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Bah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CIMSS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Timothy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J. Schmit  (</a:t>
            </a:r>
            <a:r>
              <a:rPr lang="en-US" dirty="0">
                <a:solidFill>
                  <a:srgbClr val="FFFFFF"/>
                </a:solidFill>
              </a:rPr>
              <a:t>tim.j.schmit@noaa.gov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NOAA/NESDIS/</a:t>
            </a:r>
            <a:r>
              <a:rPr lang="en-US" sz="2000" b="1" dirty="0" err="1">
                <a:solidFill>
                  <a:srgbClr val="FFFF00"/>
                </a:solidFill>
                <a:latin typeface="Arial Unicode MS" pitchFamily="34" charset="-128"/>
              </a:rPr>
              <a:t>StAR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 Advanced Satellite Products Branch (ASPB)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,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WI</a:t>
            </a:r>
            <a:endParaRPr lang="en-US" sz="2000" b="1" dirty="0" smtClean="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4976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057400" y="6273225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January/February, </a:t>
            </a:r>
            <a:r>
              <a:rPr lang="en-US" sz="1600" i="1" dirty="0" smtClean="0">
                <a:solidFill>
                  <a:srgbClr val="FFFFFF"/>
                </a:solidFill>
              </a:rPr>
              <a:t>2015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80474"/>
            <a:ext cx="3962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0" y="5638800"/>
            <a:ext cx="1314450" cy="952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311836"/>
            <a:ext cx="8853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from: </a:t>
            </a:r>
            <a:endParaRPr lang="en-US" dirty="0" smtClean="0">
              <a:solidFill>
                <a:schemeClr val="bg1"/>
              </a:solidFill>
              <a:hlinkClick r:id="rId5"/>
            </a:endParaRPr>
          </a:p>
          <a:p>
            <a:r>
              <a:rPr lang="en-US" dirty="0" smtClean="0">
                <a:hlinkClick r:id="rId5"/>
              </a:rPr>
              <a:t>http://www.data.jma.go.jp/mscweb/en/himawari89/space_segment/spsg_sample.html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Displayed in McIDAS-V and -X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791200"/>
            <a:ext cx="5545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CIMSS Satellite blog: </a:t>
            </a:r>
          </a:p>
          <a:p>
            <a:r>
              <a:rPr lang="en-US" dirty="0" smtClean="0">
                <a:hlinkClick r:id="rId6"/>
              </a:rPr>
              <a:t>http://cimss.ssec.wisc.edu/goes/blog/archives/17658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9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7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4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8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5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9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7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0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9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1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2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4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3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4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2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5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3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6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1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-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rgbClr val="FFFF00"/>
                </a:solidFill>
              </a:rPr>
              <a:t>MTSAT and AHI (visible)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85932"/>
            <a:ext cx="4403423" cy="5591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3" y="885932"/>
            <a:ext cx="4448799" cy="5619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5607" y="6488668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Approximate spatial resolution: </a:t>
            </a:r>
            <a:r>
              <a:rPr lang="en-US" dirty="0" smtClean="0">
                <a:solidFill>
                  <a:srgbClr val="000000"/>
                </a:solidFill>
              </a:rPr>
              <a:t>0.5 </a:t>
            </a:r>
            <a:r>
              <a:rPr lang="en-US" dirty="0">
                <a:solidFill>
                  <a:srgbClr val="000000"/>
                </a:solidFill>
              </a:rPr>
              <a:t>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767" y="647700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Approximate spatial resolution: 1 </a:t>
            </a:r>
            <a:r>
              <a:rPr lang="en-US" dirty="0">
                <a:solidFill>
                  <a:srgbClr val="000000"/>
                </a:solidFill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25132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37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2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975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3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162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4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572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5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833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6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856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7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049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8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182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9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634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0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1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-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rgbClr val="FFFF00"/>
                </a:solidFill>
              </a:rPr>
              <a:t>MTSAT and AHI (</a:t>
            </a:r>
            <a:r>
              <a:rPr lang="en-US" sz="3200" dirty="0" err="1" smtClean="0">
                <a:solidFill>
                  <a:srgbClr val="FFFF00"/>
                </a:solidFill>
              </a:rPr>
              <a:t>longwave</a:t>
            </a:r>
            <a:r>
              <a:rPr lang="en-US" sz="3200" dirty="0" smtClean="0">
                <a:solidFill>
                  <a:srgbClr val="FFFF00"/>
                </a:solidFill>
              </a:rPr>
              <a:t> infrared)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6488668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Approximate spatial resolution: </a:t>
            </a:r>
            <a:r>
              <a:rPr lang="en-US" dirty="0" smtClean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647700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Approximate spatial resolution: </a:t>
            </a:r>
            <a:r>
              <a:rPr lang="en-US" dirty="0" smtClean="0">
                <a:solidFill>
                  <a:srgbClr val="000000"/>
                </a:solidFill>
              </a:rPr>
              <a:t>4 </a:t>
            </a:r>
            <a:r>
              <a:rPr lang="en-US" dirty="0">
                <a:solidFill>
                  <a:srgbClr val="000000"/>
                </a:solidFill>
              </a:rPr>
              <a:t>km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28" y="764400"/>
            <a:ext cx="4405972" cy="564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4405972" cy="56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1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825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2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537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3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445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4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357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5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583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6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841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1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05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2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0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3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74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4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4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7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5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672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6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604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7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155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8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75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9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33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10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512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11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87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12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018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13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9959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14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109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2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2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15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744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VOLASH_B16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9006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1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9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2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69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3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06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4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2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5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4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6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2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7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4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8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8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3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4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10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0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11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0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12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8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13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6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14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9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15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84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SOUTH_B16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4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5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8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6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1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21726</TotalTime>
  <Words>147</Words>
  <Application>Microsoft Office PowerPoint</Application>
  <PresentationFormat>On-screen Show (4:3)</PresentationFormat>
  <Paragraphs>32</Paragraphs>
  <Slides>66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13</cp:revision>
  <dcterms:created xsi:type="dcterms:W3CDTF">2015-01-29T20:14:53Z</dcterms:created>
  <dcterms:modified xsi:type="dcterms:W3CDTF">2015-02-13T22:21:12Z</dcterms:modified>
</cp:coreProperties>
</file>