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gif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10"/>
  </p:notesMasterIdLst>
  <p:sldIdLst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78DEB-9272-4ABA-8AC2-BA7B9F32AC11}" type="datetimeFigureOut">
              <a:rPr lang="en-US" smtClean="0"/>
              <a:t>3/17/2014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19148-202B-4B96-A7D1-D8C109CC0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http://cimss.ssec.wisc.edu/goes/srsor/800x900_GOES_B1_RSRSO_SANDY_animated_2012300_141500_182_2012300_181100_182_X.mov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04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http://cimss.ssec.wisc.edu/goes/srsor2013/800x1000_GOES_B1_RIM_FIRE_animated_2013234_150000_182_2013234_200000_182_X.mp4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5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5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58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07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62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0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09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3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838200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874837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>
                <a:solidFill>
                  <a:srgbClr val="00B05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74837"/>
            <a:ext cx="4343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2-6 February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94th AMS Annual Meeting - Atlanta, GA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492875"/>
            <a:ext cx="10795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09B8BF32-6F5A-422F-A146-B65F2B98D5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07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0"/>
            <a:ext cx="34448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547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2-6 February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94th AMS Annual Meeting - Atlanta, GA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09B8BF32-6F5A-422F-A146-B65F2B98D5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5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62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49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74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94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24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56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18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DC2781FF-D7A0-4564-A64A-AB6224FA9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47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0A592847-CAE2-40FA-91F8-15B017BE5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71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670C2C50-3769-4459-B016-007F6456A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1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F95E39A2-93DB-433B-A08F-8FCF04532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89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986047C0-E09F-4F4F-9CA7-D1726221D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55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11A0311F-AA92-4D68-9C08-DC4C4C4BF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4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CD59936F-1BAC-4524-9922-BC1288AAF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89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E5FF8070-AB65-44F7-A34A-55C8591BB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0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1EFC3862-6BE2-45E2-8CF1-D5BCD0302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0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1E11CC65-FDE0-4044-8483-9C014DFD8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3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/>
            </a:lvl1pPr>
          </a:lstStyle>
          <a:p>
            <a:pPr>
              <a:defRPr/>
            </a:pPr>
            <a:fld id="{C834C006-7678-4DD6-BB16-C4A338FBD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5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2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66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8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9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551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2-6 February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94th AMS Annual Meeting - Atlanta, GA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8BF32-6F5A-422F-A146-B65F2B98D5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2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3" descr="goesr_iosspdt_template1"/>
          <p:cNvPicPr>
            <a:picLocks noChangeAspect="1" noChangeArrowheads="1"/>
          </p:cNvPicPr>
          <p:nvPr/>
        </p:nvPicPr>
        <p:blipFill>
          <a:blip r:embed="rId13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43800" y="6705600"/>
            <a:ext cx="1600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+mn-e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71ED936-892F-4A51-96AA-FD8486E4D107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6153" name="Picture 39" descr="NOAA-NESDI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78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ＭＳ Ｐゴシック" pitchFamily="34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ＭＳ Ｐゴシック" pitchFamily="34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ＭＳ Ｐゴシック" pitchFamily="34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ＭＳ Ｐゴシック" pitchFamily="34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MS PGothic" pitchFamily="34" charset="-128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MS PGothic" pitchFamily="34" charset="-128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MS PGothic" pitchFamily="34" charset="-128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pitchFamily="18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3/GOES-14_SRSOR.html" TargetMode="External"/><Relationship Id="rId2" Type="http://schemas.openxmlformats.org/officeDocument/2006/relationships/hyperlink" Target="http://cimss.ssec.wisc.edu/goes/srsor/GOES-14_SRSOR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6200" y="1066800"/>
            <a:ext cx="8991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Imager Scan Scenarios: </a:t>
            </a:r>
            <a:endParaRPr lang="en-US" sz="4400" dirty="0" smtClean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What is and What </a:t>
            </a: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May Be</a:t>
            </a:r>
            <a:endParaRPr lang="en-US" sz="4000" i="1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20980" y="2667000"/>
            <a:ext cx="88392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NOAA/NESDIS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Satellite </a:t>
            </a: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Applications and Research</a:t>
            </a:r>
          </a:p>
          <a:p>
            <a:pPr algn="ctr" fontAlgn="base"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8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Steven J. Goodman, Daniel T. Lindsey,  Robert M. Rabin,  Kristopher M.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Bedka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John L.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Cintineo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Christopher S. Velden, A. Scott Bachmeier,  Scott S. Lindstrom, Mathew M. Gunshor, Christopher C.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Schmidt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Satellite Science Week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March </a:t>
            </a:r>
            <a:r>
              <a:rPr lang="en-US" sz="1600" b="1" dirty="0">
                <a:solidFill>
                  <a:srgbClr val="FFFF00"/>
                </a:solidFill>
                <a:latin typeface="Arial Unicode MS" pitchFamily="34" charset="-128"/>
              </a:rPr>
              <a:t>13, 2014</a:t>
            </a:r>
            <a:endParaRPr lang="en-US" sz="1600" b="1" dirty="0" smtClean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6259"/>
            <a:ext cx="2514600" cy="4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150" y="63759"/>
            <a:ext cx="1041699" cy="695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927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smtClean="0"/>
              <a:t>GOES-14 </a:t>
            </a:r>
            <a:r>
              <a:rPr lang="en-US" sz="2700" b="1" dirty="0"/>
              <a:t>Super Rapid Scan Operations to Prepare for </a:t>
            </a:r>
            <a:r>
              <a:rPr lang="en-US" sz="2700" b="1" dirty="0" smtClean="0"/>
              <a:t>GOES-R</a:t>
            </a:r>
            <a:endParaRPr lang="en-US" sz="18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1745615"/>
            <a:ext cx="3733800" cy="4525963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SRSOR (Super Rapid Scan Operations for GOES-R) from GOES-14 imager </a:t>
            </a:r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Data between mid-August and September 24</a:t>
            </a:r>
            <a:r>
              <a:rPr lang="en-US" baseline="30000" dirty="0">
                <a:solidFill>
                  <a:prstClr val="black"/>
                </a:solidFill>
              </a:rPr>
              <a:t>th</a:t>
            </a:r>
            <a:r>
              <a:rPr lang="en-US" dirty="0">
                <a:solidFill>
                  <a:prstClr val="black"/>
                </a:solidFill>
              </a:rPr>
              <a:t> and late October 2012; and two days in June and 12 days in mid-August, </a:t>
            </a:r>
            <a:r>
              <a:rPr lang="en-US" dirty="0" smtClean="0">
                <a:solidFill>
                  <a:prstClr val="black"/>
                </a:solidFill>
              </a:rPr>
              <a:t>2013</a:t>
            </a: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US" i="1" dirty="0">
                <a:solidFill>
                  <a:prstClr val="black"/>
                </a:solidFill>
                <a:hlinkClick r:id="rId2"/>
              </a:rPr>
              <a:t>://cimss.ssec.wisc.edu/goes/srsor/GOES-14_SRSOR.html</a:t>
            </a:r>
            <a:r>
              <a:rPr lang="en-US" i="1" dirty="0">
                <a:solidFill>
                  <a:prstClr val="black"/>
                </a:solidFill>
              </a:rPr>
              <a:t> and </a:t>
            </a:r>
            <a:endParaRPr lang="en-US" i="1" dirty="0" smtClean="0">
              <a:solidFill>
                <a:prstClr val="black"/>
              </a:solidFill>
            </a:endParaRPr>
          </a:p>
          <a:p>
            <a:pPr lvl="1">
              <a:lnSpc>
                <a:spcPct val="95000"/>
              </a:lnSpc>
              <a:buFontTx/>
              <a:buChar char="•"/>
              <a:defRPr/>
            </a:pPr>
            <a:r>
              <a:rPr lang="en-US" i="1" dirty="0" smtClean="0">
                <a:solidFill>
                  <a:prstClr val="black"/>
                </a:solidFill>
                <a:hlinkClick r:id="rId3"/>
              </a:rPr>
              <a:t>http</a:t>
            </a:r>
            <a:r>
              <a:rPr lang="en-US" i="1" dirty="0">
                <a:solidFill>
                  <a:prstClr val="black"/>
                </a:solidFill>
                <a:hlinkClick r:id="rId3"/>
              </a:rPr>
              <a:t>://</a:t>
            </a:r>
            <a:r>
              <a:rPr lang="en-US" i="1" dirty="0" smtClean="0">
                <a:solidFill>
                  <a:prstClr val="black"/>
                </a:solidFill>
                <a:hlinkClick r:id="rId3"/>
              </a:rPr>
              <a:t>cimss.ssec.wisc.edu/goes/srsor2013/GOES-14_SRSOR.html</a:t>
            </a:r>
            <a:r>
              <a:rPr lang="en-US" i="1" dirty="0" smtClean="0">
                <a:solidFill>
                  <a:prstClr val="black"/>
                </a:solidFill>
              </a:rPr>
              <a:t/>
            </a:r>
            <a:br>
              <a:rPr lang="en-US" i="1" dirty="0" smtClean="0">
                <a:solidFill>
                  <a:prstClr val="black"/>
                </a:solidFill>
              </a:rPr>
            </a:br>
            <a:endParaRPr lang="en-US" i="1" dirty="0">
              <a:solidFill>
                <a:prstClr val="black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dirty="0" err="1">
                <a:solidFill>
                  <a:prstClr val="black"/>
                </a:solidFill>
              </a:rPr>
              <a:t>mesoscale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imagery</a:t>
            </a:r>
            <a:br>
              <a:rPr lang="en-US" dirty="0" smtClean="0">
                <a:solidFill>
                  <a:prstClr val="black"/>
                </a:solidFill>
              </a:rPr>
            </a:br>
            <a:endParaRPr lang="en-US" dirty="0" smtClean="0">
              <a:solidFill>
                <a:prstClr val="black"/>
              </a:solidFill>
            </a:endParaRPr>
          </a:p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en-US" dirty="0">
                <a:solidFill>
                  <a:prstClr val="black"/>
                </a:solidFill>
              </a:rPr>
              <a:t>Many phenomena were observed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19600" y="6057352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98326"/>
            <a:ext cx="4343400" cy="4343400"/>
          </a:xfrm>
        </p:spPr>
      </p:pic>
      <p:sp>
        <p:nvSpPr>
          <p:cNvPr id="3" name="TextBox 2"/>
          <p:cNvSpPr txBox="1"/>
          <p:nvPr/>
        </p:nvSpPr>
        <p:spPr>
          <a:xfrm>
            <a:off x="5867400" y="1339334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Animated gif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800x900_GOES_B1_RSRSO_SANDY_animated_2012300_141500_182_2012300_1811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6096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*.</a:t>
            </a:r>
            <a:r>
              <a:rPr lang="en-US" dirty="0" err="1" smtClean="0"/>
              <a:t>mov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8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543800" cy="1143000"/>
          </a:xfrm>
        </p:spPr>
        <p:txBody>
          <a:bodyPr/>
          <a:lstStyle/>
          <a:p>
            <a:r>
              <a:rPr lang="en-US" dirty="0" smtClean="0"/>
              <a:t>CA Rim 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592847-CAE2-40FA-91F8-15B017BE51D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394x700_GOES_B1_RIM_FIRE_animated_2013234_150000_182_2013234_200000_182_X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825" y="1905000"/>
            <a:ext cx="7750546" cy="4362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1066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*.</a:t>
            </a:r>
            <a:r>
              <a:rPr lang="en-US" dirty="0" err="1" smtClean="0">
                <a:solidFill>
                  <a:srgbClr val="FFFF00"/>
                </a:solidFill>
              </a:rPr>
              <a:t>mov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95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>
                <a:solidFill>
                  <a:srgbClr val="FFFF00"/>
                </a:solidFill>
                <a:latin typeface="Arial Black"/>
              </a:rPr>
              <a:t>~ mode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_animated_2013231_140000_182_2013231_21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>
                <a:solidFill>
                  <a:srgbClr val="FFFF00"/>
                </a:solidFill>
                <a:latin typeface="Arial Black"/>
              </a:rPr>
              <a:t>~ mode 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>
                <a:solidFill>
                  <a:srgbClr val="FFFF00"/>
                </a:solidFill>
                <a:latin typeface="Arial Black"/>
              </a:rPr>
              <a:t>(mpeg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25_animated_2013231_140000_182_2013231_20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158</Words>
  <Application>Microsoft Office PowerPoint</Application>
  <PresentationFormat>On-screen Show (4:3)</PresentationFormat>
  <Paragraphs>43</Paragraphs>
  <Slides>6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1_Default Design</vt:lpstr>
      <vt:lpstr>1_Office Theme</vt:lpstr>
      <vt:lpstr>3_NOAA</vt:lpstr>
      <vt:lpstr>PowerPoint Presentation</vt:lpstr>
      <vt:lpstr>GOES-14 Super Rapid Scan Operations to Prepare for GOES-R</vt:lpstr>
      <vt:lpstr>PowerPoint Presentation</vt:lpstr>
      <vt:lpstr>CA Rim Fire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</cp:revision>
  <dcterms:created xsi:type="dcterms:W3CDTF">2014-03-17T15:27:02Z</dcterms:created>
  <dcterms:modified xsi:type="dcterms:W3CDTF">2014-03-17T15:28:42Z</dcterms:modified>
</cp:coreProperties>
</file>