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65" r:id="rId4"/>
    <p:sldId id="256" r:id="rId5"/>
    <p:sldId id="261" r:id="rId6"/>
    <p:sldId id="257" r:id="rId7"/>
    <p:sldId id="263" r:id="rId8"/>
    <p:sldId id="264" r:id="rId9"/>
    <p:sldId id="258" r:id="rId10"/>
    <p:sldId id="262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0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FC5F-2715-4683-BFAA-5AF2AC441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2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DC28-83C0-416A-930C-F8B980D5C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3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10F4-FEB6-4B05-B8A3-66E97CA99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99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3E7-C8A1-4CF6-933F-CA957380E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0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6BBE-79FA-49AB-ACD5-4A283AA48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76D0-0602-457E-BAA4-101BA7E08F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2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94A3-70B5-4073-BF2F-75129C8B4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4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8A00-9ECD-49F2-9A06-7F544A92F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1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61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5FF5-FCEE-4C82-B00F-AF8903591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5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B7F2-23EB-4DC6-BCF8-418A272CF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8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7F5B-800E-484F-A646-A4A0C3F0FA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81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282A-8845-4631-932E-4DEB8381A1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15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068"/>
            <a:ext cx="8229600" cy="5214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1889" y="648772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May 14, 2014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87723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SENSITIVE AND PRIVILEGED:  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6273" y="6487723"/>
            <a:ext cx="2133600" cy="365125"/>
          </a:xfrm>
          <a:prstGeom prst="rect">
            <a:avLst/>
          </a:prstGeom>
        </p:spPr>
        <p:txBody>
          <a:bodyPr/>
          <a:lstStyle/>
          <a:p>
            <a:fld id="{7C81C18B-989A-4738-B9CF-989732883A3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0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0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9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8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15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7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81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98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77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7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7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474E-2B11-4062-B8B4-74E558675D4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C284-B188-4EB2-B7F8-49A46530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190B1-5AC8-4B64-B8E2-5D604D12E0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156-9F7D-4596-ADE5-E2E72A406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D5E7-3829-43CE-9F0E-AE863C4D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69"/>
            <a:ext cx="9144000" cy="579843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GOES-West coverage from 137W</a:t>
            </a:r>
            <a:endParaRPr lang="en-US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638800"/>
            <a:ext cx="193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Simulated imagery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Shown in AWIPS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6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tims@mailserv.ssec.wisc.edu:993/fetch%3EUID%3E/INBOX%3E216230?part=1.2&amp;type=image/png&amp;filename=Capture_lza_la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 b="13464"/>
          <a:stretch/>
        </p:blipFill>
        <p:spPr>
          <a:xfrm>
            <a:off x="3733801" y="1447799"/>
            <a:ext cx="5334000" cy="3788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396335"/>
            <a:ext cx="2418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Figure from J. Key, ASPB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543801" y="3662706"/>
            <a:ext cx="2770" cy="9271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95800" y="3663616"/>
            <a:ext cx="3048000" cy="6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3253" y="5257800"/>
            <a:ext cx="66343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general, even at 50 degrees view angles, the spatial resolution of the ABI is comparable to today’s imager at the satellite sub-point.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7042693" y="3924300"/>
            <a:ext cx="8022" cy="6477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07676" y="3944587"/>
            <a:ext cx="254689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263" y="2437387"/>
            <a:ext cx="276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Pixels size by latitude, along the longitude line of satellite nadir.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535642" y="4070555"/>
            <a:ext cx="5683" cy="519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87935" y="4084952"/>
            <a:ext cx="2049378" cy="202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94A3-70B5-4073-BF2F-75129C8B4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2860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FF00"/>
                </a:solidFill>
              </a:rPr>
              <a:t>Ice floes</a:t>
            </a:r>
          </a:p>
          <a:p>
            <a:pPr eaLnBrk="1" hangingPunct="1"/>
            <a:r>
              <a:rPr lang="en-US" sz="2800" kern="0" dirty="0" smtClean="0">
                <a:solidFill>
                  <a:srgbClr val="FFFF00"/>
                </a:solidFill>
              </a:rPr>
              <a:t>(AHI near Antarctica)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670560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6705600" cy="5029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8800" y="3810000"/>
            <a:ext cx="1143000" cy="6858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Bright at 0.64 micrometer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550973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Dark at 1.6 micrometer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5334000"/>
            <a:ext cx="1143000" cy="6858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94A3-70B5-4073-BF2F-75129C8B4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>
                <a:solidFill>
                  <a:srgbClr val="FFFF00"/>
                </a:solidFill>
              </a:rPr>
              <a:t>Mount </a:t>
            </a:r>
            <a:r>
              <a:rPr lang="en-US" kern="0" dirty="0" err="1">
                <a:solidFill>
                  <a:srgbClr val="FFFF00"/>
                </a:solidFill>
              </a:rPr>
              <a:t>Pavlof</a:t>
            </a:r>
            <a:r>
              <a:rPr lang="en-US" kern="0" dirty="0">
                <a:solidFill>
                  <a:srgbClr val="FFFF00"/>
                </a:solidFill>
              </a:rPr>
              <a:t> volcano in Alaska</a:t>
            </a:r>
            <a:endParaRPr lang="en-US" kern="0" dirty="0" smtClean="0">
              <a:solidFill>
                <a:srgbClr val="FFFF00"/>
              </a:solidFill>
            </a:endParaRPr>
          </a:p>
        </p:txBody>
      </p:sp>
      <p:pic>
        <p:nvPicPr>
          <p:cNvPr id="4" name="160328_himawari8_water_vapor_bands_Pavlof_AK_nomap_ani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691992"/>
            <a:ext cx="8229600" cy="6156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143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animation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15_FD_VIS_21JUN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276600" y="0"/>
            <a:ext cx="1752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1336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FF00"/>
                </a:solidFill>
              </a:rPr>
              <a:t>GOES</a:t>
            </a:r>
          </a:p>
          <a:p>
            <a:pPr eaLnBrk="1" hangingPunct="1"/>
            <a:r>
              <a:rPr lang="en-US" sz="2800" kern="0" dirty="0" smtClean="0">
                <a:solidFill>
                  <a:srgbClr val="FFFF00"/>
                </a:solidFill>
              </a:rPr>
              <a:t>(Current)</a:t>
            </a:r>
          </a:p>
        </p:txBody>
      </p:sp>
    </p:spTree>
    <p:extLst>
      <p:ext uri="{BB962C8B-B14F-4D97-AF65-F5344CB8AC3E}">
        <p14:creationId xmlns:p14="http://schemas.microsoft.com/office/powerpoint/2010/main" val="12742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94A3-70B5-4073-BF2F-75129C8B4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94A3-70B5-4073-BF2F-75129C8B4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AK2012_VIS_720x950_B1_animated_2012172_220000_2012173_080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143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animation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838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15_FD_VIS_14JUN2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276600" y="0"/>
            <a:ext cx="1752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1336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FF00"/>
                </a:solidFill>
              </a:rPr>
              <a:t>GOES</a:t>
            </a:r>
          </a:p>
          <a:p>
            <a:pPr eaLnBrk="1" hangingPunct="1"/>
            <a:r>
              <a:rPr lang="en-US" sz="2800" kern="0" dirty="0" smtClean="0">
                <a:solidFill>
                  <a:srgbClr val="FFFF00"/>
                </a:solidFill>
              </a:rPr>
              <a:t>(Current)</a:t>
            </a:r>
          </a:p>
        </p:txBody>
      </p:sp>
    </p:spTree>
    <p:extLst>
      <p:ext uri="{BB962C8B-B14F-4D97-AF65-F5344CB8AC3E}">
        <p14:creationId xmlns:p14="http://schemas.microsoft.com/office/powerpoint/2010/main" val="31012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94A3-70B5-4073-BF2F-75129C8B4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K2013_VIS_720x950_B1_animated_2013164_220000_2013165_080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94A3-70B5-4073-BF2F-75129C8B4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143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animation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51233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Thunderstorm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96</Words>
  <Application>Microsoft Office PowerPoint</Application>
  <PresentationFormat>On-screen Show (4:3)</PresentationFormat>
  <Paragraphs>27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2_Default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10</cp:revision>
  <dcterms:created xsi:type="dcterms:W3CDTF">2016-10-06T19:37:28Z</dcterms:created>
  <dcterms:modified xsi:type="dcterms:W3CDTF">2016-10-10T20:36:16Z</dcterms:modified>
</cp:coreProperties>
</file>