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89" d="100"/>
          <a:sy n="89" d="100"/>
        </p:scale>
        <p:origin x="-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01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2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2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30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39051"/>
            <a:ext cx="6019800" cy="875349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1" descr="C:\Users\bline\Desktop\spclog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" y="115251"/>
            <a:ext cx="1540863" cy="7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03-me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24800" y="0"/>
            <a:ext cx="990600" cy="86436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2709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6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5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5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4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Questions/Comments?</a:t>
            </a:r>
            <a:endParaRPr lang="en-US" sz="4400" dirty="0"/>
          </a:p>
        </p:txBody>
      </p:sp>
      <p:pic>
        <p:nvPicPr>
          <p:cNvPr id="3077" name="Picture 5" descr="https://satelliteliaisonblog.files.wordpress.com/2014/06/srsor_20140523_s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729883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5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1_Office Theme</vt:lpstr>
      <vt:lpstr>Questions/Comments?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Questions/Comments?</dc:title>
  <dc:creator>Tim Schmit</dc:creator>
  <cp:lastModifiedBy>Tim Schmit</cp:lastModifiedBy>
  <cp:revision>1</cp:revision>
  <dcterms:created xsi:type="dcterms:W3CDTF">2014-07-10T16:17:58Z</dcterms:created>
  <dcterms:modified xsi:type="dcterms:W3CDTF">2014-07-10T16:18:19Z</dcterms:modified>
</cp:coreProperties>
</file>