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126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6406-FCF4-4BFD-BBF2-96DA214A88C2}" type="datetimeFigureOut">
              <a:rPr lang="en-US" smtClean="0"/>
              <a:t>8/8/13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CDBD-CD7A-4CB9-98C4-107EDE83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11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6406-FCF4-4BFD-BBF2-96DA214A88C2}" type="datetimeFigureOut">
              <a:rPr lang="en-US" smtClean="0"/>
              <a:t>8/8/13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CDBD-CD7A-4CB9-98C4-107EDE83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779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6406-FCF4-4BFD-BBF2-96DA214A88C2}" type="datetimeFigureOut">
              <a:rPr lang="en-US" smtClean="0"/>
              <a:t>8/8/13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CDBD-CD7A-4CB9-98C4-107EDE83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78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6406-FCF4-4BFD-BBF2-96DA214A88C2}" type="datetimeFigureOut">
              <a:rPr lang="en-US" smtClean="0"/>
              <a:t>8/8/13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CDBD-CD7A-4CB9-98C4-107EDE83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45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6406-FCF4-4BFD-BBF2-96DA214A88C2}" type="datetimeFigureOut">
              <a:rPr lang="en-US" smtClean="0"/>
              <a:t>8/8/13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CDBD-CD7A-4CB9-98C4-107EDE83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16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6406-FCF4-4BFD-BBF2-96DA214A88C2}" type="datetimeFigureOut">
              <a:rPr lang="en-US" smtClean="0"/>
              <a:t>8/8/13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CDBD-CD7A-4CB9-98C4-107EDE83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11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6406-FCF4-4BFD-BBF2-96DA214A88C2}" type="datetimeFigureOut">
              <a:rPr lang="en-US" smtClean="0"/>
              <a:t>8/8/13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CDBD-CD7A-4CB9-98C4-107EDE83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6406-FCF4-4BFD-BBF2-96DA214A88C2}" type="datetimeFigureOut">
              <a:rPr lang="en-US" smtClean="0"/>
              <a:t>8/8/13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CDBD-CD7A-4CB9-98C4-107EDE83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111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6406-FCF4-4BFD-BBF2-96DA214A88C2}" type="datetimeFigureOut">
              <a:rPr lang="en-US" smtClean="0"/>
              <a:t>8/8/13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CDBD-CD7A-4CB9-98C4-107EDE83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0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6406-FCF4-4BFD-BBF2-96DA214A88C2}" type="datetimeFigureOut">
              <a:rPr lang="en-US" smtClean="0"/>
              <a:t>8/8/13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CDBD-CD7A-4CB9-98C4-107EDE83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35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6406-FCF4-4BFD-BBF2-96DA214A88C2}" type="datetimeFigureOut">
              <a:rPr lang="en-US" smtClean="0"/>
              <a:t>8/8/13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CDBD-CD7A-4CB9-98C4-107EDE83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19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56406-FCF4-4BFD-BBF2-96DA214A88C2}" type="datetimeFigureOut">
              <a:rPr lang="en-US" smtClean="0"/>
              <a:t>8/8/13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ECDBD-CD7A-4CB9-98C4-107EDE83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3530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959"/>
            <a:ext cx="9144000" cy="759041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2600" b="1" dirty="0" smtClean="0"/>
              <a:t>Near-Real-Time Proxy ABI Products for GOES-R User Readiness</a:t>
            </a:r>
            <a:endParaRPr lang="en-US" sz="2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14869"/>
            <a:ext cx="91440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T. Greenwald, B. Pierce*, T. </a:t>
            </a:r>
            <a:r>
              <a:rPr lang="en-US" sz="1400" dirty="0" err="1" smtClean="0"/>
              <a:t>Schaack</a:t>
            </a:r>
            <a:r>
              <a:rPr lang="en-US" sz="1400" dirty="0" smtClean="0"/>
              <a:t>, J. </a:t>
            </a:r>
            <a:r>
              <a:rPr lang="en-US" sz="1400" dirty="0" err="1" smtClean="0"/>
              <a:t>Otkin</a:t>
            </a:r>
            <a:r>
              <a:rPr lang="en-US" sz="1400" dirty="0" smtClean="0"/>
              <a:t>, K. Bah, J. Davies, J. </a:t>
            </a:r>
            <a:r>
              <a:rPr lang="en-US" sz="1400" dirty="0" err="1" smtClean="0"/>
              <a:t>Sieglaff</a:t>
            </a:r>
            <a:r>
              <a:rPr lang="en-US" sz="1400" dirty="0" smtClean="0"/>
              <a:t>, A. </a:t>
            </a:r>
            <a:r>
              <a:rPr lang="en-US" sz="1400" dirty="0" err="1" smtClean="0"/>
              <a:t>Lenzen</a:t>
            </a:r>
            <a:r>
              <a:rPr lang="en-US" sz="1400" dirty="0" smtClean="0"/>
              <a:t>, J. Nelson, M. </a:t>
            </a:r>
            <a:r>
              <a:rPr lang="en-US" sz="1400" dirty="0" err="1" smtClean="0"/>
              <a:t>Rogal</a:t>
            </a:r>
            <a:r>
              <a:rPr lang="en-US" sz="1400" dirty="0" smtClean="0"/>
              <a:t>, A. Huang</a:t>
            </a:r>
          </a:p>
          <a:p>
            <a:pPr algn="ctr"/>
            <a:r>
              <a:rPr lang="en-US" sz="1400" dirty="0" smtClean="0"/>
              <a:t>CIMSS, University of Wisconsin-Madison, WI; *NOAA/NESDIS ORA ASPB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" y="1143000"/>
            <a:ext cx="4349437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CIMSS is producing simulated ABI products in near-real-time over CONUS from WRF-</a:t>
            </a:r>
            <a:r>
              <a:rPr lang="en-US" sz="2000" dirty="0" err="1" smtClean="0"/>
              <a:t>Chem</a:t>
            </a:r>
            <a:r>
              <a:rPr lang="en-US" sz="2000" dirty="0" smtClean="0"/>
              <a:t> model forecasts and the CRTM to support Proving Ground activities by making these products available within AWIPS</a:t>
            </a:r>
          </a:p>
          <a:p>
            <a:endParaRPr lang="en-US" sz="2000" dirty="0"/>
          </a:p>
          <a:p>
            <a:r>
              <a:rPr lang="en-US" sz="2000" dirty="0" smtClean="0"/>
              <a:t>Data File </a:t>
            </a:r>
            <a:r>
              <a:rPr lang="en-US" sz="2000" dirty="0"/>
              <a:t>F</a:t>
            </a:r>
            <a:r>
              <a:rPr lang="en-US" sz="2000" dirty="0" smtClean="0"/>
              <a:t>eatures:</a:t>
            </a:r>
            <a:endParaRPr lang="en-US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CF compliant </a:t>
            </a:r>
            <a:r>
              <a:rPr lang="en-US" sz="2000" dirty="0" err="1" smtClean="0"/>
              <a:t>NetCDF</a:t>
            </a:r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PUG Fixed </a:t>
            </a:r>
            <a:r>
              <a:rPr lang="en-US" sz="2000" dirty="0"/>
              <a:t>G</a:t>
            </a:r>
            <a:r>
              <a:rPr lang="en-US" sz="2000" dirty="0" smtClean="0"/>
              <a:t>rid </a:t>
            </a:r>
            <a:r>
              <a:rPr lang="en-US" sz="2000" dirty="0"/>
              <a:t>F</a:t>
            </a:r>
            <a:r>
              <a:rPr lang="en-US" sz="2000" dirty="0" smtClean="0"/>
              <a:t>ormat conventions</a:t>
            </a:r>
          </a:p>
          <a:p>
            <a:endParaRPr lang="en-US" sz="2000" dirty="0"/>
          </a:p>
          <a:p>
            <a:r>
              <a:rPr lang="en-US" sz="2000" dirty="0" smtClean="0"/>
              <a:t>Current Products: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ABI 16-band imagery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Cloud mask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Temperature/moisture profiles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Total </a:t>
            </a:r>
            <a:r>
              <a:rPr lang="en-US" sz="2000" dirty="0" err="1" smtClean="0"/>
              <a:t>precipitable</a:t>
            </a:r>
            <a:r>
              <a:rPr lang="en-US" sz="2000" dirty="0" smtClean="0"/>
              <a:t> water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Total column ozone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And more …</a:t>
            </a:r>
          </a:p>
          <a:p>
            <a:endParaRPr lang="en-US" sz="2000" dirty="0"/>
          </a:p>
          <a:p>
            <a:endParaRPr lang="en-US" sz="200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4343400"/>
            <a:ext cx="5242529" cy="24323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67200" y="5257800"/>
            <a:ext cx="121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Simulated</a:t>
            </a:r>
          </a:p>
          <a:p>
            <a:pPr algn="ctr"/>
            <a:r>
              <a:rPr lang="en-US" dirty="0" smtClean="0"/>
              <a:t>Total Column Ozone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226" y="1219200"/>
            <a:ext cx="4462174" cy="308507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105400" y="13716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Simulated ABI band 14 (11.2 µm)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430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156</Words>
  <Application>Microsoft Macintosh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Near-Real-Time Proxy ABI Products for GOES-R User Readiness</vt:lpstr>
    </vt:vector>
  </TitlesOfParts>
  <Company>SSEC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Near-Real-Time Proxy ABI Products for GOES-R User Readiness</dc:title>
  <dc:creator>Tom Greenwald</dc:creator>
  <cp:lastModifiedBy>Kaba Bah</cp:lastModifiedBy>
  <cp:revision>28</cp:revision>
  <dcterms:created xsi:type="dcterms:W3CDTF">2013-03-19T13:03:57Z</dcterms:created>
  <dcterms:modified xsi:type="dcterms:W3CDTF">2013-08-08T17:46:41Z</dcterms:modified>
</cp:coreProperties>
</file>