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58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40DD0D-9238-604A-BAC7-484B3042C5EC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2677B-928E-2443-93D5-C810B5F44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0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64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mp4</a:t>
            </a:r>
          </a:p>
        </p:txBody>
      </p:sp>
      <p:sp>
        <p:nvSpPr>
          <p:cNvPr id="1064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CBBF6CB-9136-4148-923D-7B6A465AE664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693F7-2C11-324B-AA8D-A38057CE4B87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FEE84-5216-B141-A2FD-07F1FB9FD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96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693F7-2C11-324B-AA8D-A38057CE4B87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FEE84-5216-B141-A2FD-07F1FB9FD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75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693F7-2C11-324B-AA8D-A38057CE4B87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FEE84-5216-B141-A2FD-07F1FB9FD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37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693F7-2C11-324B-AA8D-A38057CE4B87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FEE84-5216-B141-A2FD-07F1FB9FD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50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693F7-2C11-324B-AA8D-A38057CE4B87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FEE84-5216-B141-A2FD-07F1FB9FD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592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693F7-2C11-324B-AA8D-A38057CE4B87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FEE84-5216-B141-A2FD-07F1FB9FD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6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693F7-2C11-324B-AA8D-A38057CE4B87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FEE84-5216-B141-A2FD-07F1FB9FD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87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693F7-2C11-324B-AA8D-A38057CE4B87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FEE84-5216-B141-A2FD-07F1FB9FD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33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693F7-2C11-324B-AA8D-A38057CE4B87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FEE84-5216-B141-A2FD-07F1FB9FD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14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693F7-2C11-324B-AA8D-A38057CE4B87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FEE84-5216-B141-A2FD-07F1FB9FD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451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693F7-2C11-324B-AA8D-A38057CE4B87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FEE84-5216-B141-A2FD-07F1FB9FD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036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693F7-2C11-324B-AA8D-A38057CE4B87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9FEE84-5216-B141-A2FD-07F1FB9FD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038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imss.ssec.wisc.edu/goes/srsor/GOES-14_SRSOR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gif"/><Relationship Id="rId4" Type="http://schemas.openxmlformats.org/officeDocument/2006/relationships/hyperlink" Target="http://cimss.ssec.wisc.edu/goes/srsor2013/GOES-14_SRSOR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457200" y="76200"/>
            <a:ext cx="10363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defTabSz="914400">
              <a:defRPr/>
            </a:pPr>
            <a:r>
              <a:rPr lang="en-US" sz="2800" dirty="0">
                <a:solidFill>
                  <a:srgbClr val="1F497D"/>
                </a:solidFill>
                <a:latin typeface="Calibri"/>
                <a:ea typeface="ＭＳ Ｐゴシック" charset="0"/>
                <a:cs typeface="ＭＳ Ｐゴシック" charset="0"/>
              </a:rPr>
              <a:t>GOES-14: Special Rapid Scanning offers glimpse of the ABI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400" y="6135688"/>
            <a:ext cx="8915400" cy="646112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defRPr/>
            </a:pPr>
            <a:r>
              <a:rPr lang="en-US" b="1" dirty="0" smtClean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GOES-14 provided very unique information and offers a glimpse into the possibilities that will be provided by the ABI on GOES-R. </a:t>
            </a:r>
            <a:endParaRPr lang="en-US" b="1" dirty="0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276600" y="4876800"/>
            <a:ext cx="5867400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1400" i="1" dirty="0" smtClean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Animation from GOES-14 </a:t>
            </a:r>
            <a:r>
              <a:rPr lang="en-US" sz="1400" i="1" dirty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Imager </a:t>
            </a:r>
            <a:r>
              <a:rPr lang="en-US" sz="1400" i="1" dirty="0" smtClean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visible image at 1-min time resolution. </a:t>
            </a:r>
            <a:endParaRPr lang="en-US" sz="1400" i="1" dirty="0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533400"/>
            <a:ext cx="3124200" cy="548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defTabSz="914400"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SRSOR (Super Rapid Scan Operations for GOES-R) from GOES-14 imager </a:t>
            </a:r>
          </a:p>
          <a:p>
            <a:pPr marL="342900" indent="-342900" defTabSz="9144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Data between mid-August and September 24</a:t>
            </a:r>
            <a:r>
              <a:rPr lang="en-US" baseline="300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th</a:t>
            </a: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 and late October 2012; and two days in June and 12 days in mid-August, 2013.</a:t>
            </a:r>
          </a:p>
          <a:p>
            <a:pPr marL="342900" indent="-342900" defTabSz="9144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i="1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  <a:hlinkClick r:id="rId3"/>
              </a:rPr>
              <a:t>http://cimss.ssec.wisc.edu/goes/srsor/GOES-14_SRSOR.html</a:t>
            </a:r>
            <a:r>
              <a:rPr lang="en-US" i="1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 and </a:t>
            </a:r>
            <a:r>
              <a:rPr lang="en-US" i="1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  <a:hlinkClick r:id="rId4"/>
              </a:rPr>
              <a:t>http://cimss.ssec.wisc.edu/goes/srsor2013/GOES-14_SRSOR.html</a:t>
            </a:r>
            <a:endParaRPr lang="en-US" i="1" dirty="0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  <a:p>
            <a:pPr marL="342900" indent="-342900" defTabSz="9144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Many phenomena were observed: convection, hurricanes, fires, smoke, ... </a:t>
            </a:r>
          </a:p>
          <a:p>
            <a:pPr marL="342900" indent="-342900" defTabSz="9144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Data to many groups HPC, OPC, AWC, SPC, SAB, several regions, etc.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012" y="1512606"/>
            <a:ext cx="5778272" cy="325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4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121</Words>
  <Application>Microsoft Office PowerPoint</Application>
  <PresentationFormat>On-screen Show (4:3)</PresentationFormat>
  <Paragraphs>10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University of Wisconsin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Key</dc:creator>
  <cp:lastModifiedBy>Tim Schmit</cp:lastModifiedBy>
  <cp:revision>2</cp:revision>
  <dcterms:created xsi:type="dcterms:W3CDTF">2014-03-26T21:24:17Z</dcterms:created>
  <dcterms:modified xsi:type="dcterms:W3CDTF">2014-03-26T21:48:34Z</dcterms:modified>
</cp:coreProperties>
</file>