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58" r:id="rId3"/>
    <p:sldId id="314" r:id="rId4"/>
    <p:sldId id="259" r:id="rId5"/>
    <p:sldId id="315" r:id="rId6"/>
    <p:sldId id="260" r:id="rId7"/>
    <p:sldId id="316" r:id="rId8"/>
    <p:sldId id="261" r:id="rId9"/>
    <p:sldId id="317" r:id="rId10"/>
    <p:sldId id="262" r:id="rId11"/>
    <p:sldId id="318" r:id="rId12"/>
    <p:sldId id="263" r:id="rId13"/>
    <p:sldId id="319" r:id="rId14"/>
    <p:sldId id="264" r:id="rId15"/>
    <p:sldId id="320" r:id="rId16"/>
    <p:sldId id="265" r:id="rId17"/>
    <p:sldId id="321" r:id="rId18"/>
    <p:sldId id="266" r:id="rId19"/>
    <p:sldId id="322" r:id="rId20"/>
    <p:sldId id="267" r:id="rId21"/>
    <p:sldId id="330" r:id="rId22"/>
    <p:sldId id="268" r:id="rId23"/>
    <p:sldId id="324" r:id="rId24"/>
    <p:sldId id="269" r:id="rId25"/>
    <p:sldId id="325" r:id="rId26"/>
    <p:sldId id="270" r:id="rId27"/>
    <p:sldId id="326" r:id="rId28"/>
    <p:sldId id="271" r:id="rId29"/>
    <p:sldId id="327" r:id="rId30"/>
    <p:sldId id="272" r:id="rId31"/>
    <p:sldId id="328" r:id="rId32"/>
    <p:sldId id="273" r:id="rId33"/>
    <p:sldId id="329" r:id="rId34"/>
    <p:sldId id="292" r:id="rId35"/>
    <p:sldId id="331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 varScale="1">
        <p:scale>
          <a:sx n="128" d="100"/>
          <a:sy n="128" d="100"/>
        </p:scale>
        <p:origin x="-91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6" d="100"/>
        <a:sy n="1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BFAD-4A0F-4172-BD6B-7815040562F6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F61D-5031-470A-98DB-763259379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55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BFAD-4A0F-4172-BD6B-7815040562F6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F61D-5031-470A-98DB-763259379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84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BFAD-4A0F-4172-BD6B-7815040562F6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F61D-5031-470A-98DB-763259379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96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BFAD-4A0F-4172-BD6B-7815040562F6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F61D-5031-470A-98DB-763259379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23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BFAD-4A0F-4172-BD6B-7815040562F6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F61D-5031-470A-98DB-763259379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51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BFAD-4A0F-4172-BD6B-7815040562F6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F61D-5031-470A-98DB-763259379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34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BFAD-4A0F-4172-BD6B-7815040562F6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F61D-5031-470A-98DB-763259379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51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BFAD-4A0F-4172-BD6B-7815040562F6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F61D-5031-470A-98DB-763259379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37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BFAD-4A0F-4172-BD6B-7815040562F6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F61D-5031-470A-98DB-763259379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16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BFAD-4A0F-4172-BD6B-7815040562F6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F61D-5031-470A-98DB-763259379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55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BFAD-4A0F-4172-BD6B-7815040562F6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F61D-5031-470A-98DB-763259379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8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8BFAD-4A0F-4172-BD6B-7815040562F6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AF61D-5031-470A-98DB-763259379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2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33400"/>
            <a:ext cx="8610600" cy="70783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smtClean="0">
                <a:solidFill>
                  <a:srgbClr val="0000FF"/>
                </a:solidFill>
                <a:latin typeface="+mn-lt"/>
              </a:rPr>
              <a:t>Reflectance Factor/TBB Imagery: “GRB” and DOE-0</a:t>
            </a:r>
            <a:endParaRPr lang="en-US" sz="32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5523244"/>
            <a:ext cx="7810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 txBox="1">
            <a:spLocks noRot="1" noChangeArrowheads="1"/>
          </p:cNvSpPr>
          <p:nvPr/>
        </p:nvSpPr>
        <p:spPr>
          <a:xfrm>
            <a:off x="152400" y="1752600"/>
            <a:ext cx="8839200" cy="20032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Clr>
                <a:srgbClr val="FF6600"/>
              </a:buClr>
            </a:pPr>
            <a:r>
              <a:rPr lang="en-US" altLang="zh-CN" sz="2400" dirty="0" err="1" smtClean="0">
                <a:solidFill>
                  <a:srgbClr val="000000"/>
                </a:solidFill>
                <a:latin typeface="+mj-lt"/>
              </a:rPr>
              <a:t>Kaba</a:t>
            </a:r>
            <a:r>
              <a:rPr lang="en-US" altLang="zh-CN" sz="2400" dirty="0" smtClean="0">
                <a:solidFill>
                  <a:srgbClr val="000000"/>
                </a:solidFill>
                <a:latin typeface="+mj-lt"/>
              </a:rPr>
              <a:t> Bah, Mat Gunshor, etc.</a:t>
            </a:r>
            <a:endParaRPr lang="en-US" altLang="zh-CN" sz="2400" dirty="0" smtClean="0">
              <a:latin typeface="+mj-lt"/>
            </a:endParaRPr>
          </a:p>
          <a:p>
            <a:pPr algn="ctr">
              <a:lnSpc>
                <a:spcPct val="80000"/>
              </a:lnSpc>
              <a:buClr>
                <a:srgbClr val="FF6600"/>
              </a:buClr>
            </a:pPr>
            <a:endParaRPr lang="en-US" altLang="zh-CN" sz="1400" dirty="0" smtClean="0"/>
          </a:p>
          <a:p>
            <a:pPr algn="ctr">
              <a:lnSpc>
                <a:spcPct val="80000"/>
              </a:lnSpc>
            </a:pPr>
            <a:r>
              <a:rPr lang="en-US" altLang="zh-CN" sz="1400" dirty="0" smtClean="0"/>
              <a:t>Cooperative </a:t>
            </a:r>
            <a:r>
              <a:rPr lang="en-US" altLang="zh-CN" sz="1400" dirty="0" smtClean="0"/>
              <a:t>Institute for Meteorological Satellite Studies, University of Wisconsin-Madison, Madison, Wisconsin</a:t>
            </a:r>
          </a:p>
          <a:p>
            <a:pPr algn="ctr">
              <a:lnSpc>
                <a:spcPct val="80000"/>
              </a:lnSpc>
            </a:pPr>
            <a:endParaRPr lang="en-US" altLang="zh-CN" sz="1400" dirty="0" smtClean="0"/>
          </a:p>
          <a:p>
            <a:pPr algn="ctr">
              <a:lnSpc>
                <a:spcPct val="80000"/>
              </a:lnSpc>
            </a:pPr>
            <a:r>
              <a:rPr lang="en-US" altLang="zh-CN" sz="2400" dirty="0">
                <a:solidFill>
                  <a:srgbClr val="000000"/>
                </a:solidFill>
              </a:rPr>
              <a:t>Timothy Schmit</a:t>
            </a:r>
            <a:endParaRPr lang="en-US" altLang="zh-CN" sz="2400" dirty="0" smtClean="0"/>
          </a:p>
          <a:p>
            <a:pPr algn="ctr">
              <a:lnSpc>
                <a:spcPct val="80000"/>
              </a:lnSpc>
            </a:pPr>
            <a:r>
              <a:rPr lang="en-US" altLang="zh-CN" sz="1400" dirty="0" smtClean="0"/>
              <a:t>Center </a:t>
            </a:r>
            <a:r>
              <a:rPr lang="en-US" altLang="zh-CN" sz="1400" dirty="0" smtClean="0"/>
              <a:t>for Satellite Applications and Research, NOAA/NESDIS, Madison, Wisconsin </a:t>
            </a:r>
            <a:endParaRPr lang="en-US" altLang="zh-CN" sz="1400" dirty="0" smtClean="0">
              <a:solidFill>
                <a:srgbClr val="0000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571" y="5410200"/>
            <a:ext cx="129540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1" y="5410200"/>
            <a:ext cx="1694214" cy="1227691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B68A-CD75-43B8-B520-C7A1E8D58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41910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Note that these are the ‘original’ input files and hence didn’t include noise, as the DOE output files do.  </a:t>
            </a:r>
          </a:p>
        </p:txBody>
      </p:sp>
    </p:spTree>
    <p:extLst>
      <p:ext uri="{BB962C8B-B14F-4D97-AF65-F5344CB8AC3E}">
        <p14:creationId xmlns:p14="http://schemas.microsoft.com/office/powerpoint/2010/main" val="326901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2-CMIPC-M3C05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49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VAL_band05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420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2-CMIPC-M3C06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36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VAL_band06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064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2-CMIPC-M3C07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45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VAL_band07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00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2-CMIPC-M3C08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30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VAL_band08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77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2-CMIPC-M3C09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490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VAL_band09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2-CMIPC-M3C01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90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2-CMIPC-M3C10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09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VAL_band10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713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2-CMIPC-M3C11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97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VAL_band11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46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2-CMIPC-M3C12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787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VAL_band12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84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2-CMIPC-M3C13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07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VAL_band13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63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2-CMIPC-M3C14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878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VAL_band14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72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VAL_band01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376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2-CMIPC-M3C15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726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VAL_band15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979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2-CMIPC-M3C16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980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VAL_band16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221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_DOE_CMIP_REFL_band01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9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_DOE_CMIP_REFL_band02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77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_DOE_CMIP_REFL_band03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83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_DOE_CMIP_REFL_band04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755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_DOE_CMIP_REFL_band05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72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_DOE_CMIP_REFL_band06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029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2-CMIPC-M3C02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92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_DOE_CMIP_TBB_band07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46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_DOE_CMIP_TBB_band08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591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_DOE_CMIP_TBB_band09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18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_DOE_CMIP_TBB_band10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23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_DOE_CMIP_TBB_band11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37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_DOE_CMIP_TBB_band12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75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_DOE_CMIP_TBB_band13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8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_DOE_CMIP_TBB_band14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_DOE_CMIP_TBB_band15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42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_DOE_CMIP_TBB_band16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93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VAL_band02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422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http://www.ssec.wisc.edu/grafiir/ABI_DOE/VAL_DOECMIP_allbands/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1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glance_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668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711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glanc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13"/>
            <a:ext cx="9144000" cy="4346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492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glanc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88" y="0"/>
            <a:ext cx="5076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11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ance_Diff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32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ance_Hex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8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ance_His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106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2-CMIPC-M3C03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413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VAL_band03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60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2-CMIPC-M3C04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122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VAL_band04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22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24544</TotalTime>
  <Words>74</Words>
  <Application>Microsoft Office PowerPoint</Application>
  <PresentationFormat>On-screen Show (4:3)</PresentationFormat>
  <Paragraphs>11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10</cp:revision>
  <dcterms:created xsi:type="dcterms:W3CDTF">2015-02-20T18:36:45Z</dcterms:created>
  <dcterms:modified xsi:type="dcterms:W3CDTF">2015-03-09T19:41:29Z</dcterms:modified>
</cp:coreProperties>
</file>