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4" r:id="rId3"/>
    <p:sldId id="258" r:id="rId4"/>
    <p:sldId id="275" r:id="rId5"/>
    <p:sldId id="259" r:id="rId6"/>
    <p:sldId id="276" r:id="rId7"/>
    <p:sldId id="260" r:id="rId8"/>
    <p:sldId id="277" r:id="rId9"/>
    <p:sldId id="261" r:id="rId10"/>
    <p:sldId id="278" r:id="rId11"/>
    <p:sldId id="262" r:id="rId12"/>
    <p:sldId id="279" r:id="rId13"/>
    <p:sldId id="263" r:id="rId14"/>
    <p:sldId id="291" r:id="rId15"/>
    <p:sldId id="264" r:id="rId16"/>
    <p:sldId id="281" r:id="rId17"/>
    <p:sldId id="265" r:id="rId18"/>
    <p:sldId id="282" r:id="rId19"/>
    <p:sldId id="266" r:id="rId20"/>
    <p:sldId id="283" r:id="rId21"/>
    <p:sldId id="267" r:id="rId22"/>
    <p:sldId id="284" r:id="rId23"/>
    <p:sldId id="268" r:id="rId24"/>
    <p:sldId id="285" r:id="rId25"/>
    <p:sldId id="269" r:id="rId26"/>
    <p:sldId id="286" r:id="rId27"/>
    <p:sldId id="270" r:id="rId28"/>
    <p:sldId id="287" r:id="rId29"/>
    <p:sldId id="271" r:id="rId30"/>
    <p:sldId id="288" r:id="rId31"/>
    <p:sldId id="272" r:id="rId32"/>
    <p:sldId id="289" r:id="rId33"/>
    <p:sldId id="273" r:id="rId3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32" d="100"/>
          <a:sy n="132" d="100"/>
        </p:scale>
        <p:origin x="-19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BFAD-4A0F-4172-BD6B-7815040562F6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F61D-5031-470A-98DB-76325937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5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BFAD-4A0F-4172-BD6B-7815040562F6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F61D-5031-470A-98DB-76325937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BFAD-4A0F-4172-BD6B-7815040562F6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F61D-5031-470A-98DB-76325937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9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BFAD-4A0F-4172-BD6B-7815040562F6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F61D-5031-470A-98DB-76325937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2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BFAD-4A0F-4172-BD6B-7815040562F6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F61D-5031-470A-98DB-76325937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5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BFAD-4A0F-4172-BD6B-7815040562F6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F61D-5031-470A-98DB-76325937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3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BFAD-4A0F-4172-BD6B-7815040562F6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F61D-5031-470A-98DB-76325937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25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BFAD-4A0F-4172-BD6B-7815040562F6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F61D-5031-470A-98DB-76325937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3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BFAD-4A0F-4172-BD6B-7815040562F6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F61D-5031-470A-98DB-76325937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1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BFAD-4A0F-4172-BD6B-7815040562F6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F61D-5031-470A-98DB-76325937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5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BFAD-4A0F-4172-BD6B-7815040562F6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F61D-5031-470A-98DB-76325937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8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BFAD-4A0F-4172-BD6B-7815040562F6}" type="datetimeFigureOut">
              <a:rPr lang="en-US" smtClean="0"/>
              <a:t>2/20/2015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AF61D-5031-470A-98DB-763259379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90600"/>
            <a:ext cx="9144000" cy="5867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349569"/>
            <a:ext cx="8610600" cy="7078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solidFill>
                  <a:srgbClr val="0000FF"/>
                </a:solidFill>
                <a:latin typeface="+mn-lt"/>
              </a:rPr>
              <a:t>Reflectance Factor/TBB Imagery: GRB and DOE-0</a:t>
            </a:r>
            <a:endParaRPr lang="en-US" sz="3200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5523244"/>
            <a:ext cx="7810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Rot="1" noChangeArrowheads="1"/>
          </p:cNvSpPr>
          <p:nvPr/>
        </p:nvSpPr>
        <p:spPr>
          <a:xfrm>
            <a:off x="76200" y="2819400"/>
            <a:ext cx="8839200" cy="20032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Clr>
                <a:srgbClr val="FF6600"/>
              </a:buClr>
            </a:pPr>
            <a:r>
              <a:rPr lang="en-US" altLang="zh-CN" sz="2400" dirty="0" err="1" smtClean="0">
                <a:solidFill>
                  <a:srgbClr val="000000"/>
                </a:solidFill>
                <a:latin typeface="+mj-lt"/>
              </a:rPr>
              <a:t>Kaba</a:t>
            </a:r>
            <a:r>
              <a:rPr lang="en-US" altLang="zh-CN" sz="2400" dirty="0" smtClean="0">
                <a:solidFill>
                  <a:srgbClr val="000000"/>
                </a:solidFill>
                <a:latin typeface="+mj-lt"/>
              </a:rPr>
              <a:t> Bah, Mat Gunshor, etc.</a:t>
            </a:r>
            <a:endParaRPr lang="en-US" altLang="zh-CN" sz="2400" dirty="0" smtClean="0">
              <a:latin typeface="+mj-lt"/>
            </a:endParaRPr>
          </a:p>
          <a:p>
            <a:pPr algn="ctr">
              <a:lnSpc>
                <a:spcPct val="80000"/>
              </a:lnSpc>
              <a:buClr>
                <a:srgbClr val="FF6600"/>
              </a:buClr>
            </a:pPr>
            <a:endParaRPr lang="en-US" altLang="zh-CN" sz="1400" dirty="0" smtClean="0"/>
          </a:p>
          <a:p>
            <a:pPr algn="ctr">
              <a:lnSpc>
                <a:spcPct val="80000"/>
              </a:lnSpc>
            </a:pPr>
            <a:r>
              <a:rPr lang="en-US" altLang="zh-CN" sz="1400" dirty="0" smtClean="0"/>
              <a:t>Cooperative </a:t>
            </a:r>
            <a:r>
              <a:rPr lang="en-US" altLang="zh-CN" sz="1400" dirty="0" smtClean="0"/>
              <a:t>Institute for Meteorological Satellite Studies, University of Wisconsin-Madison, Madison, Wisconsin</a:t>
            </a:r>
          </a:p>
          <a:p>
            <a:pPr algn="ctr">
              <a:lnSpc>
                <a:spcPct val="80000"/>
              </a:lnSpc>
            </a:pPr>
            <a:endParaRPr lang="en-US" altLang="zh-CN" sz="1400" dirty="0" smtClean="0"/>
          </a:p>
          <a:p>
            <a:pPr algn="ctr">
              <a:lnSpc>
                <a:spcPct val="80000"/>
              </a:lnSpc>
            </a:pPr>
            <a:r>
              <a:rPr lang="en-US" altLang="zh-CN" sz="2400" dirty="0">
                <a:solidFill>
                  <a:srgbClr val="000000"/>
                </a:solidFill>
              </a:rPr>
              <a:t>Timothy Schmit</a:t>
            </a:r>
            <a:endParaRPr lang="en-US" altLang="zh-CN" sz="2400" dirty="0" smtClean="0"/>
          </a:p>
          <a:p>
            <a:pPr algn="ctr">
              <a:lnSpc>
                <a:spcPct val="80000"/>
              </a:lnSpc>
            </a:pPr>
            <a:r>
              <a:rPr lang="en-US" altLang="zh-CN" sz="1400" dirty="0" smtClean="0"/>
              <a:t>Center </a:t>
            </a:r>
            <a:r>
              <a:rPr lang="en-US" altLang="zh-CN" sz="1400" dirty="0" smtClean="0"/>
              <a:t>for Satellite Applications and Research, NOAA/NESDIS, Madison, Wisconsin </a:t>
            </a:r>
            <a:endParaRPr lang="en-US" altLang="zh-CN" sz="1400" dirty="0" smtClean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571" y="5410200"/>
            <a:ext cx="12954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71" y="5410200"/>
            <a:ext cx="1694214" cy="1227691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B68A-CD75-43B8-B520-C7A1E8D580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1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05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7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05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49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06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2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06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3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07_ncsa_fcm_rem_2km_conus_sim_abi_04-06-2005[1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020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07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08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69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08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530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09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6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09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9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01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8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10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08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10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409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11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50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11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9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12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9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12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8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13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47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13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0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14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54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14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7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01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59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15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7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15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2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16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77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16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98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02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06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02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9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03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9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03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1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B_VAL_band04_ncsa_fcm_rem_2km_conus_sim_abi_04-06-2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15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T_ABI-L2-CMIPC-M3C04_G16_s20143091929357_e20143091929357_c20143091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22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44</Words>
  <Application>Microsoft Office PowerPoint</Application>
  <PresentationFormat>On-screen Show (4:3)</PresentationFormat>
  <Paragraphs>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Schmit</dc:creator>
  <cp:lastModifiedBy>Tim Schmit</cp:lastModifiedBy>
  <cp:revision>3</cp:revision>
  <dcterms:created xsi:type="dcterms:W3CDTF">2015-02-20T18:36:45Z</dcterms:created>
  <dcterms:modified xsi:type="dcterms:W3CDTF">2015-02-20T21:24:18Z</dcterms:modified>
</cp:coreProperties>
</file>