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78"/>
  </p:notesMasterIdLst>
  <p:sldIdLst>
    <p:sldId id="258" r:id="rId3"/>
    <p:sldId id="257" r:id="rId4"/>
    <p:sldId id="389" r:id="rId5"/>
    <p:sldId id="390" r:id="rId6"/>
    <p:sldId id="391" r:id="rId7"/>
    <p:sldId id="392" r:id="rId8"/>
    <p:sldId id="393" r:id="rId9"/>
    <p:sldId id="394" r:id="rId10"/>
    <p:sldId id="395" r:id="rId11"/>
    <p:sldId id="396" r:id="rId12"/>
    <p:sldId id="397" r:id="rId13"/>
    <p:sldId id="398" r:id="rId14"/>
    <p:sldId id="399" r:id="rId15"/>
    <p:sldId id="400" r:id="rId16"/>
    <p:sldId id="401" r:id="rId17"/>
    <p:sldId id="402" r:id="rId18"/>
    <p:sldId id="403" r:id="rId19"/>
    <p:sldId id="404" r:id="rId20"/>
    <p:sldId id="405" r:id="rId21"/>
    <p:sldId id="406" r:id="rId22"/>
    <p:sldId id="407" r:id="rId23"/>
    <p:sldId id="408" r:id="rId24"/>
    <p:sldId id="409" r:id="rId25"/>
    <p:sldId id="410" r:id="rId26"/>
    <p:sldId id="411" r:id="rId27"/>
    <p:sldId id="412" r:id="rId28"/>
    <p:sldId id="413" r:id="rId29"/>
    <p:sldId id="414" r:id="rId30"/>
    <p:sldId id="415" r:id="rId31"/>
    <p:sldId id="416" r:id="rId32"/>
    <p:sldId id="417" r:id="rId33"/>
    <p:sldId id="418" r:id="rId34"/>
    <p:sldId id="419" r:id="rId35"/>
    <p:sldId id="420" r:id="rId36"/>
    <p:sldId id="421" r:id="rId37"/>
    <p:sldId id="422" r:id="rId38"/>
    <p:sldId id="423" r:id="rId39"/>
    <p:sldId id="424" r:id="rId40"/>
    <p:sldId id="425" r:id="rId41"/>
    <p:sldId id="426" r:id="rId42"/>
    <p:sldId id="427" r:id="rId43"/>
    <p:sldId id="428" r:id="rId44"/>
    <p:sldId id="429" r:id="rId45"/>
    <p:sldId id="430" r:id="rId46"/>
    <p:sldId id="431" r:id="rId47"/>
    <p:sldId id="432" r:id="rId48"/>
    <p:sldId id="433" r:id="rId49"/>
    <p:sldId id="434" r:id="rId50"/>
    <p:sldId id="435" r:id="rId51"/>
    <p:sldId id="436" r:id="rId52"/>
    <p:sldId id="437" r:id="rId53"/>
    <p:sldId id="438" r:id="rId54"/>
    <p:sldId id="439" r:id="rId55"/>
    <p:sldId id="440" r:id="rId56"/>
    <p:sldId id="441" r:id="rId57"/>
    <p:sldId id="442" r:id="rId58"/>
    <p:sldId id="443" r:id="rId59"/>
    <p:sldId id="444" r:id="rId60"/>
    <p:sldId id="445" r:id="rId61"/>
    <p:sldId id="446" r:id="rId62"/>
    <p:sldId id="447" r:id="rId63"/>
    <p:sldId id="448" r:id="rId64"/>
    <p:sldId id="449" r:id="rId65"/>
    <p:sldId id="450" r:id="rId66"/>
    <p:sldId id="451" r:id="rId67"/>
    <p:sldId id="452" r:id="rId68"/>
    <p:sldId id="453" r:id="rId69"/>
    <p:sldId id="454" r:id="rId70"/>
    <p:sldId id="455" r:id="rId71"/>
    <p:sldId id="456" r:id="rId72"/>
    <p:sldId id="457" r:id="rId73"/>
    <p:sldId id="458" r:id="rId74"/>
    <p:sldId id="459" r:id="rId75"/>
    <p:sldId id="460" r:id="rId76"/>
    <p:sldId id="366" r:id="rId7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B4A6"/>
    <a:srgbClr val="734F29"/>
    <a:srgbClr val="D24726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044" autoAdjust="0"/>
    <p:restoredTop sz="94280" autoAdjust="0"/>
  </p:normalViewPr>
  <p:slideViewPr>
    <p:cSldViewPr snapToGrid="0">
      <p:cViewPr varScale="1">
        <p:scale>
          <a:sx n="70" d="100"/>
          <a:sy n="70" d="100"/>
        </p:scale>
        <p:origin x="84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75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commentAuthors" Target="commentAuthor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ussa\Desktop\Lecture%204%20Spreadshe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EMP\Lecture%203%20-%20Spreadsheet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graingerfps\docs$\mdiop\My%20Documents\Teaching\Fall%202013\RE%20410\Lecture%20Notes\Lecture%204%20-%20FRM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graingerfps\docs$\mdiop\My%20Documents\Teaching\Fall%202013\RE%20410\Lecture%20Notes\Lecture%204%20-%20FRM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EMP\Lecture%203%20-%20Spreadsheet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EMP\Lecture%203%20-%20Spreadsheet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2"/>
          <c:tx>
            <c:strRef>
              <c:f>'Example 1'!$C$7</c:f>
              <c:strCache>
                <c:ptCount val="1"/>
                <c:pt idx="0">
                  <c:v>Payment</c:v>
                </c:pt>
              </c:strCache>
            </c:strRef>
          </c:tx>
          <c:spPr>
            <a:ln w="22225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val>
            <c:numRef>
              <c:f>'Example 1'!$C$8:$C$367</c:f>
              <c:numCache>
                <c:formatCode>"$"#,##0.00_);[Red]\("$"#,##0.00\)</c:formatCode>
                <c:ptCount val="360"/>
                <c:pt idx="0">
                  <c:v>665.30249517918321</c:v>
                </c:pt>
                <c:pt idx="1">
                  <c:v>665.30249517918321</c:v>
                </c:pt>
                <c:pt idx="2">
                  <c:v>665.30249517918321</c:v>
                </c:pt>
                <c:pt idx="3">
                  <c:v>665.30249517918321</c:v>
                </c:pt>
                <c:pt idx="4">
                  <c:v>665.30249517918321</c:v>
                </c:pt>
                <c:pt idx="5">
                  <c:v>665.30249517918321</c:v>
                </c:pt>
                <c:pt idx="6">
                  <c:v>665.30249517918321</c:v>
                </c:pt>
                <c:pt idx="7">
                  <c:v>665.30249517918321</c:v>
                </c:pt>
                <c:pt idx="8">
                  <c:v>665.30249517918321</c:v>
                </c:pt>
                <c:pt idx="9">
                  <c:v>665.30249517918321</c:v>
                </c:pt>
                <c:pt idx="10">
                  <c:v>665.30249517918321</c:v>
                </c:pt>
                <c:pt idx="11">
                  <c:v>665.30249517918321</c:v>
                </c:pt>
                <c:pt idx="12">
                  <c:v>665.30249517918321</c:v>
                </c:pt>
                <c:pt idx="13">
                  <c:v>665.30249517918321</c:v>
                </c:pt>
                <c:pt idx="14">
                  <c:v>665.30249517918321</c:v>
                </c:pt>
                <c:pt idx="15">
                  <c:v>665.30249517918321</c:v>
                </c:pt>
                <c:pt idx="16">
                  <c:v>665.30249517918321</c:v>
                </c:pt>
                <c:pt idx="17">
                  <c:v>665.30249517918321</c:v>
                </c:pt>
                <c:pt idx="18">
                  <c:v>665.30249517918321</c:v>
                </c:pt>
                <c:pt idx="19">
                  <c:v>665.30249517918321</c:v>
                </c:pt>
                <c:pt idx="20">
                  <c:v>665.30249517918321</c:v>
                </c:pt>
                <c:pt idx="21">
                  <c:v>665.30249517918321</c:v>
                </c:pt>
                <c:pt idx="22">
                  <c:v>665.30249517918321</c:v>
                </c:pt>
                <c:pt idx="23">
                  <c:v>665.30249517918321</c:v>
                </c:pt>
                <c:pt idx="24">
                  <c:v>665.30249517918321</c:v>
                </c:pt>
                <c:pt idx="25">
                  <c:v>665.30249517918321</c:v>
                </c:pt>
                <c:pt idx="26">
                  <c:v>665.30249517918321</c:v>
                </c:pt>
                <c:pt idx="27">
                  <c:v>665.30249517918321</c:v>
                </c:pt>
                <c:pt idx="28">
                  <c:v>665.30249517918321</c:v>
                </c:pt>
                <c:pt idx="29">
                  <c:v>665.30249517918321</c:v>
                </c:pt>
                <c:pt idx="30">
                  <c:v>665.30249517918321</c:v>
                </c:pt>
                <c:pt idx="31">
                  <c:v>665.30249517918321</c:v>
                </c:pt>
                <c:pt idx="32">
                  <c:v>665.30249517918321</c:v>
                </c:pt>
                <c:pt idx="33">
                  <c:v>665.30249517918321</c:v>
                </c:pt>
                <c:pt idx="34">
                  <c:v>665.30249517918321</c:v>
                </c:pt>
                <c:pt idx="35">
                  <c:v>665.30249517918321</c:v>
                </c:pt>
                <c:pt idx="36">
                  <c:v>665.30249517918321</c:v>
                </c:pt>
                <c:pt idx="37">
                  <c:v>665.30249517918321</c:v>
                </c:pt>
                <c:pt idx="38">
                  <c:v>665.30249517918321</c:v>
                </c:pt>
                <c:pt idx="39">
                  <c:v>665.30249517918321</c:v>
                </c:pt>
                <c:pt idx="40">
                  <c:v>665.30249517918321</c:v>
                </c:pt>
                <c:pt idx="41">
                  <c:v>665.30249517918321</c:v>
                </c:pt>
                <c:pt idx="42">
                  <c:v>665.30249517918321</c:v>
                </c:pt>
                <c:pt idx="43">
                  <c:v>665.30249517918321</c:v>
                </c:pt>
                <c:pt idx="44">
                  <c:v>665.30249517918321</c:v>
                </c:pt>
                <c:pt idx="45">
                  <c:v>665.30249517918321</c:v>
                </c:pt>
                <c:pt idx="46">
                  <c:v>665.30249517918321</c:v>
                </c:pt>
                <c:pt idx="47">
                  <c:v>665.30249517918321</c:v>
                </c:pt>
                <c:pt idx="48">
                  <c:v>665.30249517918321</c:v>
                </c:pt>
                <c:pt idx="49">
                  <c:v>665.30249517918321</c:v>
                </c:pt>
                <c:pt idx="50">
                  <c:v>665.30249517918321</c:v>
                </c:pt>
                <c:pt idx="51">
                  <c:v>665.30249517918321</c:v>
                </c:pt>
                <c:pt idx="52">
                  <c:v>665.30249517918321</c:v>
                </c:pt>
                <c:pt idx="53">
                  <c:v>665.30249517918321</c:v>
                </c:pt>
                <c:pt idx="54">
                  <c:v>665.30249517918321</c:v>
                </c:pt>
                <c:pt idx="55">
                  <c:v>665.30249517918321</c:v>
                </c:pt>
                <c:pt idx="56">
                  <c:v>665.30249517918321</c:v>
                </c:pt>
                <c:pt idx="57">
                  <c:v>665.30249517918321</c:v>
                </c:pt>
                <c:pt idx="58">
                  <c:v>665.30249517918321</c:v>
                </c:pt>
                <c:pt idx="59">
                  <c:v>665.30249517918321</c:v>
                </c:pt>
                <c:pt idx="60">
                  <c:v>665.30249517918321</c:v>
                </c:pt>
                <c:pt idx="61">
                  <c:v>665.30249517918321</c:v>
                </c:pt>
                <c:pt idx="62">
                  <c:v>665.30249517918321</c:v>
                </c:pt>
                <c:pt idx="63">
                  <c:v>665.30249517918321</c:v>
                </c:pt>
                <c:pt idx="64">
                  <c:v>665.30249517918321</c:v>
                </c:pt>
                <c:pt idx="65">
                  <c:v>665.30249517918321</c:v>
                </c:pt>
                <c:pt idx="66">
                  <c:v>665.30249517918321</c:v>
                </c:pt>
                <c:pt idx="67">
                  <c:v>665.30249517918321</c:v>
                </c:pt>
                <c:pt idx="68">
                  <c:v>665.30249517918321</c:v>
                </c:pt>
                <c:pt idx="69">
                  <c:v>665.30249517918321</c:v>
                </c:pt>
                <c:pt idx="70">
                  <c:v>665.30249517918321</c:v>
                </c:pt>
                <c:pt idx="71">
                  <c:v>665.30249517918321</c:v>
                </c:pt>
                <c:pt idx="72">
                  <c:v>665.30249517918321</c:v>
                </c:pt>
                <c:pt idx="73">
                  <c:v>665.30249517918321</c:v>
                </c:pt>
                <c:pt idx="74">
                  <c:v>665.30249517918321</c:v>
                </c:pt>
                <c:pt idx="75">
                  <c:v>665.30249517918321</c:v>
                </c:pt>
                <c:pt idx="76">
                  <c:v>665.30249517918321</c:v>
                </c:pt>
                <c:pt idx="77">
                  <c:v>665.30249517918321</c:v>
                </c:pt>
                <c:pt idx="78">
                  <c:v>665.30249517918321</c:v>
                </c:pt>
                <c:pt idx="79">
                  <c:v>665.30249517918321</c:v>
                </c:pt>
                <c:pt idx="80">
                  <c:v>665.30249517918321</c:v>
                </c:pt>
                <c:pt idx="81">
                  <c:v>665.30249517918321</c:v>
                </c:pt>
                <c:pt idx="82">
                  <c:v>665.30249517918321</c:v>
                </c:pt>
                <c:pt idx="83">
                  <c:v>665.30249517918321</c:v>
                </c:pt>
                <c:pt idx="84">
                  <c:v>665.30249517918321</c:v>
                </c:pt>
                <c:pt idx="85">
                  <c:v>665.30249517918321</c:v>
                </c:pt>
                <c:pt idx="86">
                  <c:v>665.30249517918321</c:v>
                </c:pt>
                <c:pt idx="87">
                  <c:v>665.30249517918321</c:v>
                </c:pt>
                <c:pt idx="88">
                  <c:v>665.30249517918321</c:v>
                </c:pt>
                <c:pt idx="89">
                  <c:v>665.30249517918321</c:v>
                </c:pt>
                <c:pt idx="90">
                  <c:v>665.30249517918321</c:v>
                </c:pt>
                <c:pt idx="91">
                  <c:v>665.30249517918321</c:v>
                </c:pt>
                <c:pt idx="92">
                  <c:v>665.30249517918321</c:v>
                </c:pt>
                <c:pt idx="93">
                  <c:v>665.30249517918321</c:v>
                </c:pt>
                <c:pt idx="94">
                  <c:v>665.30249517918321</c:v>
                </c:pt>
                <c:pt idx="95">
                  <c:v>665.30249517918321</c:v>
                </c:pt>
                <c:pt idx="96">
                  <c:v>665.30249517918321</c:v>
                </c:pt>
                <c:pt idx="97">
                  <c:v>665.30249517918321</c:v>
                </c:pt>
                <c:pt idx="98">
                  <c:v>665.30249517918321</c:v>
                </c:pt>
                <c:pt idx="99">
                  <c:v>665.30249517918321</c:v>
                </c:pt>
                <c:pt idx="100">
                  <c:v>665.30249517918321</c:v>
                </c:pt>
                <c:pt idx="101">
                  <c:v>665.30249517918321</c:v>
                </c:pt>
                <c:pt idx="102">
                  <c:v>665.30249517918321</c:v>
                </c:pt>
                <c:pt idx="103">
                  <c:v>665.30249517918321</c:v>
                </c:pt>
                <c:pt idx="104">
                  <c:v>665.30249517918321</c:v>
                </c:pt>
                <c:pt idx="105">
                  <c:v>665.30249517918321</c:v>
                </c:pt>
                <c:pt idx="106">
                  <c:v>665.30249517918321</c:v>
                </c:pt>
                <c:pt idx="107">
                  <c:v>665.30249517918321</c:v>
                </c:pt>
                <c:pt idx="108">
                  <c:v>665.30249517918321</c:v>
                </c:pt>
                <c:pt idx="109">
                  <c:v>665.30249517918321</c:v>
                </c:pt>
                <c:pt idx="110">
                  <c:v>665.30249517918321</c:v>
                </c:pt>
                <c:pt idx="111">
                  <c:v>665.30249517918321</c:v>
                </c:pt>
                <c:pt idx="112">
                  <c:v>665.30249517918321</c:v>
                </c:pt>
                <c:pt idx="113">
                  <c:v>665.30249517918321</c:v>
                </c:pt>
                <c:pt idx="114">
                  <c:v>665.30249517918321</c:v>
                </c:pt>
                <c:pt idx="115">
                  <c:v>665.30249517918321</c:v>
                </c:pt>
                <c:pt idx="116">
                  <c:v>665.30249517918321</c:v>
                </c:pt>
                <c:pt idx="117">
                  <c:v>665.30249517918321</c:v>
                </c:pt>
                <c:pt idx="118">
                  <c:v>665.30249517918321</c:v>
                </c:pt>
                <c:pt idx="119">
                  <c:v>665.30249517918321</c:v>
                </c:pt>
                <c:pt idx="120">
                  <c:v>665.30249517918321</c:v>
                </c:pt>
                <c:pt idx="121">
                  <c:v>665.30249517918321</c:v>
                </c:pt>
                <c:pt idx="122">
                  <c:v>665.30249517918321</c:v>
                </c:pt>
                <c:pt idx="123">
                  <c:v>665.30249517918321</c:v>
                </c:pt>
                <c:pt idx="124">
                  <c:v>665.30249517918321</c:v>
                </c:pt>
                <c:pt idx="125">
                  <c:v>665.30249517918321</c:v>
                </c:pt>
                <c:pt idx="126">
                  <c:v>665.30249517918321</c:v>
                </c:pt>
                <c:pt idx="127">
                  <c:v>665.30249517918321</c:v>
                </c:pt>
                <c:pt idx="128">
                  <c:v>665.30249517918321</c:v>
                </c:pt>
                <c:pt idx="129">
                  <c:v>665.30249517918321</c:v>
                </c:pt>
                <c:pt idx="130">
                  <c:v>665.30249517918321</c:v>
                </c:pt>
                <c:pt idx="131">
                  <c:v>665.30249517918321</c:v>
                </c:pt>
                <c:pt idx="132">
                  <c:v>665.30249517918321</c:v>
                </c:pt>
                <c:pt idx="133">
                  <c:v>665.30249517918321</c:v>
                </c:pt>
                <c:pt idx="134">
                  <c:v>665.30249517918321</c:v>
                </c:pt>
                <c:pt idx="135">
                  <c:v>665.30249517918321</c:v>
                </c:pt>
                <c:pt idx="136">
                  <c:v>665.30249517918321</c:v>
                </c:pt>
                <c:pt idx="137">
                  <c:v>665.30249517918321</c:v>
                </c:pt>
                <c:pt idx="138">
                  <c:v>665.30249517918321</c:v>
                </c:pt>
                <c:pt idx="139">
                  <c:v>665.30249517918321</c:v>
                </c:pt>
                <c:pt idx="140">
                  <c:v>665.30249517918321</c:v>
                </c:pt>
                <c:pt idx="141">
                  <c:v>665.30249517918321</c:v>
                </c:pt>
                <c:pt idx="142">
                  <c:v>665.30249517918321</c:v>
                </c:pt>
                <c:pt idx="143">
                  <c:v>665.30249517918321</c:v>
                </c:pt>
                <c:pt idx="144">
                  <c:v>665.30249517918321</c:v>
                </c:pt>
                <c:pt idx="145">
                  <c:v>665.30249517918321</c:v>
                </c:pt>
                <c:pt idx="146">
                  <c:v>665.30249517918321</c:v>
                </c:pt>
                <c:pt idx="147">
                  <c:v>665.30249517918321</c:v>
                </c:pt>
                <c:pt idx="148">
                  <c:v>665.30249517918321</c:v>
                </c:pt>
                <c:pt idx="149">
                  <c:v>665.30249517918321</c:v>
                </c:pt>
                <c:pt idx="150">
                  <c:v>665.30249517918321</c:v>
                </c:pt>
                <c:pt idx="151">
                  <c:v>665.30249517918321</c:v>
                </c:pt>
                <c:pt idx="152">
                  <c:v>665.30249517918321</c:v>
                </c:pt>
                <c:pt idx="153">
                  <c:v>665.30249517918321</c:v>
                </c:pt>
                <c:pt idx="154">
                  <c:v>665.30249517918321</c:v>
                </c:pt>
                <c:pt idx="155">
                  <c:v>665.30249517918321</c:v>
                </c:pt>
                <c:pt idx="156">
                  <c:v>665.30249517918321</c:v>
                </c:pt>
                <c:pt idx="157">
                  <c:v>665.30249517918321</c:v>
                </c:pt>
                <c:pt idx="158">
                  <c:v>665.30249517918321</c:v>
                </c:pt>
                <c:pt idx="159">
                  <c:v>665.30249517918321</c:v>
                </c:pt>
                <c:pt idx="160">
                  <c:v>665.30249517918321</c:v>
                </c:pt>
                <c:pt idx="161">
                  <c:v>665.30249517918321</c:v>
                </c:pt>
                <c:pt idx="162">
                  <c:v>665.30249517918321</c:v>
                </c:pt>
                <c:pt idx="163">
                  <c:v>665.30249517918321</c:v>
                </c:pt>
                <c:pt idx="164">
                  <c:v>665.30249517918321</c:v>
                </c:pt>
                <c:pt idx="165">
                  <c:v>665.30249517918321</c:v>
                </c:pt>
                <c:pt idx="166">
                  <c:v>665.30249517918321</c:v>
                </c:pt>
                <c:pt idx="167">
                  <c:v>665.30249517918321</c:v>
                </c:pt>
                <c:pt idx="168">
                  <c:v>665.30249517918321</c:v>
                </c:pt>
                <c:pt idx="169">
                  <c:v>665.30249517918321</c:v>
                </c:pt>
                <c:pt idx="170">
                  <c:v>665.30249517918321</c:v>
                </c:pt>
                <c:pt idx="171">
                  <c:v>665.30249517918321</c:v>
                </c:pt>
                <c:pt idx="172">
                  <c:v>665.30249517918321</c:v>
                </c:pt>
                <c:pt idx="173">
                  <c:v>665.30249517918321</c:v>
                </c:pt>
                <c:pt idx="174">
                  <c:v>665.30249517918321</c:v>
                </c:pt>
                <c:pt idx="175">
                  <c:v>665.30249517918321</c:v>
                </c:pt>
                <c:pt idx="176">
                  <c:v>665.30249517918321</c:v>
                </c:pt>
                <c:pt idx="177">
                  <c:v>665.30249517918321</c:v>
                </c:pt>
                <c:pt idx="178">
                  <c:v>665.30249517918321</c:v>
                </c:pt>
                <c:pt idx="179">
                  <c:v>665.30249517918321</c:v>
                </c:pt>
                <c:pt idx="180">
                  <c:v>665.30249517918321</c:v>
                </c:pt>
                <c:pt idx="181">
                  <c:v>665.30249517918321</c:v>
                </c:pt>
                <c:pt idx="182">
                  <c:v>665.30249517918321</c:v>
                </c:pt>
                <c:pt idx="183">
                  <c:v>665.30249517918321</c:v>
                </c:pt>
                <c:pt idx="184">
                  <c:v>665.30249517918321</c:v>
                </c:pt>
                <c:pt idx="185">
                  <c:v>665.30249517918321</c:v>
                </c:pt>
                <c:pt idx="186">
                  <c:v>665.30249517918321</c:v>
                </c:pt>
                <c:pt idx="187">
                  <c:v>665.30249517918321</c:v>
                </c:pt>
                <c:pt idx="188">
                  <c:v>665.30249517918321</c:v>
                </c:pt>
                <c:pt idx="189">
                  <c:v>665.30249517918321</c:v>
                </c:pt>
                <c:pt idx="190">
                  <c:v>665.30249517918321</c:v>
                </c:pt>
                <c:pt idx="191">
                  <c:v>665.30249517918321</c:v>
                </c:pt>
                <c:pt idx="192">
                  <c:v>665.30249517918321</c:v>
                </c:pt>
                <c:pt idx="193">
                  <c:v>665.30249517918321</c:v>
                </c:pt>
                <c:pt idx="194">
                  <c:v>665.30249517918321</c:v>
                </c:pt>
                <c:pt idx="195">
                  <c:v>665.30249517918321</c:v>
                </c:pt>
                <c:pt idx="196">
                  <c:v>665.30249517918321</c:v>
                </c:pt>
                <c:pt idx="197">
                  <c:v>665.30249517918321</c:v>
                </c:pt>
                <c:pt idx="198">
                  <c:v>665.30249517918321</c:v>
                </c:pt>
                <c:pt idx="199">
                  <c:v>665.30249517918321</c:v>
                </c:pt>
                <c:pt idx="200">
                  <c:v>665.30249517918321</c:v>
                </c:pt>
                <c:pt idx="201">
                  <c:v>665.30249517918321</c:v>
                </c:pt>
                <c:pt idx="202">
                  <c:v>665.30249517918321</c:v>
                </c:pt>
                <c:pt idx="203">
                  <c:v>665.30249517918321</c:v>
                </c:pt>
                <c:pt idx="204">
                  <c:v>665.30249517918321</c:v>
                </c:pt>
                <c:pt idx="205">
                  <c:v>665.30249517918321</c:v>
                </c:pt>
                <c:pt idx="206">
                  <c:v>665.30249517918321</c:v>
                </c:pt>
                <c:pt idx="207">
                  <c:v>665.30249517918321</c:v>
                </c:pt>
                <c:pt idx="208">
                  <c:v>665.30249517918321</c:v>
                </c:pt>
                <c:pt idx="209">
                  <c:v>665.30249517918321</c:v>
                </c:pt>
                <c:pt idx="210">
                  <c:v>665.30249517918321</c:v>
                </c:pt>
                <c:pt idx="211">
                  <c:v>665.30249517918321</c:v>
                </c:pt>
                <c:pt idx="212">
                  <c:v>665.30249517918321</c:v>
                </c:pt>
                <c:pt idx="213">
                  <c:v>665.30249517918321</c:v>
                </c:pt>
                <c:pt idx="214">
                  <c:v>665.30249517918321</c:v>
                </c:pt>
                <c:pt idx="215">
                  <c:v>665.30249517918321</c:v>
                </c:pt>
                <c:pt idx="216">
                  <c:v>665.30249517918321</c:v>
                </c:pt>
                <c:pt idx="217">
                  <c:v>665.30249517918321</c:v>
                </c:pt>
                <c:pt idx="218">
                  <c:v>665.30249517918321</c:v>
                </c:pt>
                <c:pt idx="219">
                  <c:v>665.30249517918321</c:v>
                </c:pt>
                <c:pt idx="220">
                  <c:v>665.30249517918321</c:v>
                </c:pt>
                <c:pt idx="221">
                  <c:v>665.30249517918321</c:v>
                </c:pt>
                <c:pt idx="222">
                  <c:v>665.30249517918321</c:v>
                </c:pt>
                <c:pt idx="223">
                  <c:v>665.30249517918321</c:v>
                </c:pt>
                <c:pt idx="224">
                  <c:v>665.30249517918321</c:v>
                </c:pt>
                <c:pt idx="225">
                  <c:v>665.30249517918321</c:v>
                </c:pt>
                <c:pt idx="226">
                  <c:v>665.30249517918321</c:v>
                </c:pt>
                <c:pt idx="227">
                  <c:v>665.30249517918321</c:v>
                </c:pt>
                <c:pt idx="228">
                  <c:v>665.30249517918321</c:v>
                </c:pt>
                <c:pt idx="229">
                  <c:v>665.30249517918321</c:v>
                </c:pt>
                <c:pt idx="230">
                  <c:v>665.30249517918321</c:v>
                </c:pt>
                <c:pt idx="231">
                  <c:v>665.30249517918321</c:v>
                </c:pt>
                <c:pt idx="232">
                  <c:v>665.30249517918321</c:v>
                </c:pt>
                <c:pt idx="233">
                  <c:v>665.30249517918321</c:v>
                </c:pt>
                <c:pt idx="234">
                  <c:v>665.30249517918321</c:v>
                </c:pt>
                <c:pt idx="235">
                  <c:v>665.30249517918321</c:v>
                </c:pt>
                <c:pt idx="236">
                  <c:v>665.30249517918321</c:v>
                </c:pt>
                <c:pt idx="237">
                  <c:v>665.30249517918321</c:v>
                </c:pt>
                <c:pt idx="238">
                  <c:v>665.30249517918321</c:v>
                </c:pt>
                <c:pt idx="239">
                  <c:v>665.30249517918321</c:v>
                </c:pt>
                <c:pt idx="240">
                  <c:v>665.30249517918321</c:v>
                </c:pt>
                <c:pt idx="241">
                  <c:v>665.30249517918321</c:v>
                </c:pt>
                <c:pt idx="242">
                  <c:v>665.30249517918321</c:v>
                </c:pt>
                <c:pt idx="243">
                  <c:v>665.30249517918321</c:v>
                </c:pt>
                <c:pt idx="244">
                  <c:v>665.30249517918321</c:v>
                </c:pt>
                <c:pt idx="245">
                  <c:v>665.30249517918321</c:v>
                </c:pt>
                <c:pt idx="246">
                  <c:v>665.30249517918321</c:v>
                </c:pt>
                <c:pt idx="247">
                  <c:v>665.30249517918321</c:v>
                </c:pt>
                <c:pt idx="248">
                  <c:v>665.30249517918321</c:v>
                </c:pt>
                <c:pt idx="249">
                  <c:v>665.30249517918321</c:v>
                </c:pt>
                <c:pt idx="250">
                  <c:v>665.30249517918321</c:v>
                </c:pt>
                <c:pt idx="251">
                  <c:v>665.30249517918321</c:v>
                </c:pt>
                <c:pt idx="252">
                  <c:v>665.30249517918321</c:v>
                </c:pt>
                <c:pt idx="253">
                  <c:v>665.30249517918321</c:v>
                </c:pt>
                <c:pt idx="254">
                  <c:v>665.30249517918321</c:v>
                </c:pt>
                <c:pt idx="255">
                  <c:v>665.30249517918321</c:v>
                </c:pt>
                <c:pt idx="256">
                  <c:v>665.30249517918321</c:v>
                </c:pt>
                <c:pt idx="257">
                  <c:v>665.30249517918321</c:v>
                </c:pt>
                <c:pt idx="258">
                  <c:v>665.30249517918321</c:v>
                </c:pt>
                <c:pt idx="259">
                  <c:v>665.30249517918321</c:v>
                </c:pt>
                <c:pt idx="260">
                  <c:v>665.30249517918321</c:v>
                </c:pt>
                <c:pt idx="261">
                  <c:v>665.30249517918321</c:v>
                </c:pt>
                <c:pt idx="262">
                  <c:v>665.30249517918321</c:v>
                </c:pt>
                <c:pt idx="263">
                  <c:v>665.30249517918321</c:v>
                </c:pt>
                <c:pt idx="264">
                  <c:v>665.30249517918321</c:v>
                </c:pt>
                <c:pt idx="265">
                  <c:v>665.30249517918321</c:v>
                </c:pt>
                <c:pt idx="266">
                  <c:v>665.30249517918321</c:v>
                </c:pt>
                <c:pt idx="267">
                  <c:v>665.30249517918321</c:v>
                </c:pt>
                <c:pt idx="268">
                  <c:v>665.30249517918321</c:v>
                </c:pt>
                <c:pt idx="269">
                  <c:v>665.30249517918321</c:v>
                </c:pt>
                <c:pt idx="270">
                  <c:v>665.30249517918321</c:v>
                </c:pt>
                <c:pt idx="271">
                  <c:v>665.30249517918321</c:v>
                </c:pt>
                <c:pt idx="272">
                  <c:v>665.30249517918321</c:v>
                </c:pt>
                <c:pt idx="273">
                  <c:v>665.30249517918321</c:v>
                </c:pt>
                <c:pt idx="274">
                  <c:v>665.30249517918321</c:v>
                </c:pt>
                <c:pt idx="275">
                  <c:v>665.30249517918321</c:v>
                </c:pt>
                <c:pt idx="276">
                  <c:v>665.30249517918321</c:v>
                </c:pt>
                <c:pt idx="277">
                  <c:v>665.30249517918321</c:v>
                </c:pt>
                <c:pt idx="278">
                  <c:v>665.30249517918321</c:v>
                </c:pt>
                <c:pt idx="279">
                  <c:v>665.30249517918321</c:v>
                </c:pt>
                <c:pt idx="280">
                  <c:v>665.30249517918321</c:v>
                </c:pt>
                <c:pt idx="281">
                  <c:v>665.30249517918321</c:v>
                </c:pt>
                <c:pt idx="282">
                  <c:v>665.30249517918321</c:v>
                </c:pt>
                <c:pt idx="283">
                  <c:v>665.30249517918321</c:v>
                </c:pt>
                <c:pt idx="284">
                  <c:v>665.30249517918321</c:v>
                </c:pt>
                <c:pt idx="285">
                  <c:v>665.30249517918321</c:v>
                </c:pt>
                <c:pt idx="286">
                  <c:v>665.30249517918321</c:v>
                </c:pt>
                <c:pt idx="287">
                  <c:v>665.30249517918321</c:v>
                </c:pt>
                <c:pt idx="288">
                  <c:v>665.30249517918321</c:v>
                </c:pt>
                <c:pt idx="289">
                  <c:v>665.30249517918321</c:v>
                </c:pt>
                <c:pt idx="290">
                  <c:v>665.30249517918321</c:v>
                </c:pt>
                <c:pt idx="291">
                  <c:v>665.30249517918321</c:v>
                </c:pt>
                <c:pt idx="292">
                  <c:v>665.30249517918321</c:v>
                </c:pt>
                <c:pt idx="293">
                  <c:v>665.30249517918321</c:v>
                </c:pt>
                <c:pt idx="294">
                  <c:v>665.30249517918321</c:v>
                </c:pt>
                <c:pt idx="295">
                  <c:v>665.30249517918321</c:v>
                </c:pt>
                <c:pt idx="296">
                  <c:v>665.30249517918321</c:v>
                </c:pt>
                <c:pt idx="297">
                  <c:v>665.30249517918321</c:v>
                </c:pt>
                <c:pt idx="298">
                  <c:v>665.30249517918321</c:v>
                </c:pt>
                <c:pt idx="299">
                  <c:v>665.30249517918321</c:v>
                </c:pt>
                <c:pt idx="300">
                  <c:v>665.30249517918321</c:v>
                </c:pt>
                <c:pt idx="301">
                  <c:v>665.30249517918321</c:v>
                </c:pt>
                <c:pt idx="302">
                  <c:v>665.30249517918321</c:v>
                </c:pt>
                <c:pt idx="303">
                  <c:v>665.30249517918321</c:v>
                </c:pt>
                <c:pt idx="304">
                  <c:v>665.30249517918321</c:v>
                </c:pt>
                <c:pt idx="305">
                  <c:v>665.30249517918321</c:v>
                </c:pt>
                <c:pt idx="306">
                  <c:v>665.30249517918321</c:v>
                </c:pt>
                <c:pt idx="307">
                  <c:v>665.30249517918321</c:v>
                </c:pt>
                <c:pt idx="308">
                  <c:v>665.30249517918321</c:v>
                </c:pt>
                <c:pt idx="309">
                  <c:v>665.30249517918321</c:v>
                </c:pt>
                <c:pt idx="310">
                  <c:v>665.30249517918321</c:v>
                </c:pt>
                <c:pt idx="311">
                  <c:v>665.30249517918321</c:v>
                </c:pt>
                <c:pt idx="312">
                  <c:v>665.30249517918321</c:v>
                </c:pt>
                <c:pt idx="313">
                  <c:v>665.30249517918321</c:v>
                </c:pt>
                <c:pt idx="314">
                  <c:v>665.30249517918321</c:v>
                </c:pt>
                <c:pt idx="315">
                  <c:v>665.30249517918321</c:v>
                </c:pt>
                <c:pt idx="316">
                  <c:v>665.30249517918321</c:v>
                </c:pt>
                <c:pt idx="317">
                  <c:v>665.30249517918321</c:v>
                </c:pt>
                <c:pt idx="318">
                  <c:v>665.30249517918321</c:v>
                </c:pt>
                <c:pt idx="319">
                  <c:v>665.30249517918321</c:v>
                </c:pt>
                <c:pt idx="320">
                  <c:v>665.30249517918321</c:v>
                </c:pt>
                <c:pt idx="321">
                  <c:v>665.30249517918321</c:v>
                </c:pt>
                <c:pt idx="322">
                  <c:v>665.30249517918321</c:v>
                </c:pt>
                <c:pt idx="323">
                  <c:v>665.30249517918321</c:v>
                </c:pt>
                <c:pt idx="324">
                  <c:v>665.30249517918321</c:v>
                </c:pt>
                <c:pt idx="325">
                  <c:v>665.30249517918321</c:v>
                </c:pt>
                <c:pt idx="326">
                  <c:v>665.30249517918321</c:v>
                </c:pt>
                <c:pt idx="327">
                  <c:v>665.30249517918321</c:v>
                </c:pt>
                <c:pt idx="328">
                  <c:v>665.30249517918321</c:v>
                </c:pt>
                <c:pt idx="329">
                  <c:v>665.30249517918321</c:v>
                </c:pt>
                <c:pt idx="330">
                  <c:v>665.30249517918321</c:v>
                </c:pt>
                <c:pt idx="331">
                  <c:v>665.30249517918321</c:v>
                </c:pt>
                <c:pt idx="332">
                  <c:v>665.30249517918321</c:v>
                </c:pt>
                <c:pt idx="333">
                  <c:v>665.30249517918321</c:v>
                </c:pt>
                <c:pt idx="334">
                  <c:v>665.30249517918321</c:v>
                </c:pt>
                <c:pt idx="335">
                  <c:v>665.30249517918321</c:v>
                </c:pt>
                <c:pt idx="336">
                  <c:v>665.30249517918321</c:v>
                </c:pt>
                <c:pt idx="337">
                  <c:v>665.30249517918321</c:v>
                </c:pt>
                <c:pt idx="338">
                  <c:v>665.30249517918321</c:v>
                </c:pt>
                <c:pt idx="339">
                  <c:v>665.30249517918321</c:v>
                </c:pt>
                <c:pt idx="340">
                  <c:v>665.30249517918321</c:v>
                </c:pt>
                <c:pt idx="341">
                  <c:v>665.30249517918321</c:v>
                </c:pt>
                <c:pt idx="342">
                  <c:v>665.30249517918321</c:v>
                </c:pt>
                <c:pt idx="343">
                  <c:v>665.30249517918321</c:v>
                </c:pt>
                <c:pt idx="344">
                  <c:v>665.30249517918321</c:v>
                </c:pt>
                <c:pt idx="345">
                  <c:v>665.30249517918321</c:v>
                </c:pt>
                <c:pt idx="346">
                  <c:v>665.30249517918321</c:v>
                </c:pt>
                <c:pt idx="347">
                  <c:v>665.30249517918321</c:v>
                </c:pt>
                <c:pt idx="348">
                  <c:v>665.30249517918321</c:v>
                </c:pt>
                <c:pt idx="349">
                  <c:v>665.30249517918321</c:v>
                </c:pt>
                <c:pt idx="350">
                  <c:v>665.30249517918321</c:v>
                </c:pt>
                <c:pt idx="351">
                  <c:v>665.30249517918321</c:v>
                </c:pt>
                <c:pt idx="352">
                  <c:v>665.30249517918321</c:v>
                </c:pt>
                <c:pt idx="353">
                  <c:v>665.30249517918321</c:v>
                </c:pt>
                <c:pt idx="354">
                  <c:v>665.30249517918321</c:v>
                </c:pt>
                <c:pt idx="355">
                  <c:v>665.30249517918321</c:v>
                </c:pt>
                <c:pt idx="356">
                  <c:v>665.30249517918321</c:v>
                </c:pt>
                <c:pt idx="357">
                  <c:v>665.30249517918321</c:v>
                </c:pt>
                <c:pt idx="358">
                  <c:v>665.30249517918321</c:v>
                </c:pt>
                <c:pt idx="359">
                  <c:v>665.30249517918321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'Example 1'!$D$7</c:f>
              <c:strCache>
                <c:ptCount val="1"/>
                <c:pt idx="0">
                  <c:v>Accrued Interest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val>
            <c:numRef>
              <c:f>'Example 1'!$D$8:$D$367</c:f>
              <c:numCache>
                <c:formatCode>"$"#,##0.00_);[Red]\("$"#,##0.00\)</c:formatCode>
                <c:ptCount val="360"/>
                <c:pt idx="0">
                  <c:v>583.33333333333337</c:v>
                </c:pt>
                <c:pt idx="1">
                  <c:v>582.85517988923266</c:v>
                </c:pt>
                <c:pt idx="2">
                  <c:v>582.37423721670791</c:v>
                </c:pt>
                <c:pt idx="3">
                  <c:v>581.89048904526021</c:v>
                </c:pt>
                <c:pt idx="4">
                  <c:v>581.40391900947895</c:v>
                </c:pt>
                <c:pt idx="5">
                  <c:v>580.914510648489</c:v>
                </c:pt>
                <c:pt idx="6">
                  <c:v>580.42224740539325</c:v>
                </c:pt>
                <c:pt idx="7">
                  <c:v>579.92711262671287</c:v>
                </c:pt>
                <c:pt idx="8">
                  <c:v>579.42908956182339</c:v>
                </c:pt>
                <c:pt idx="9">
                  <c:v>578.92816136238878</c:v>
                </c:pt>
                <c:pt idx="10">
                  <c:v>578.42431108179085</c:v>
                </c:pt>
                <c:pt idx="11">
                  <c:v>577.91752167455604</c:v>
                </c:pt>
                <c:pt idx="12">
                  <c:v>577.40777599577905</c:v>
                </c:pt>
                <c:pt idx="13">
                  <c:v>576.89505680054253</c:v>
                </c:pt>
                <c:pt idx="14">
                  <c:v>576.37934674333383</c:v>
                </c:pt>
                <c:pt idx="15">
                  <c:v>575.86062837745806</c:v>
                </c:pt>
                <c:pt idx="16">
                  <c:v>575.33888415444801</c:v>
                </c:pt>
                <c:pt idx="17">
                  <c:v>574.81409642347035</c:v>
                </c:pt>
                <c:pt idx="18">
                  <c:v>574.28624743072862</c:v>
                </c:pt>
                <c:pt idx="19">
                  <c:v>573.75531931886269</c:v>
                </c:pt>
                <c:pt idx="20">
                  <c:v>573.22129412634411</c:v>
                </c:pt>
                <c:pt idx="21">
                  <c:v>572.68415378686916</c:v>
                </c:pt>
                <c:pt idx="22">
                  <c:v>572.14388012874736</c:v>
                </c:pt>
                <c:pt idx="23">
                  <c:v>571.60045487428658</c:v>
                </c:pt>
                <c:pt idx="24">
                  <c:v>571.05385963917468</c:v>
                </c:pt>
                <c:pt idx="25">
                  <c:v>570.50407593185798</c:v>
                </c:pt>
                <c:pt idx="26">
                  <c:v>569.9510851529152</c:v>
                </c:pt>
                <c:pt idx="27">
                  <c:v>569.39486859442866</c:v>
                </c:pt>
                <c:pt idx="28">
                  <c:v>568.83540743935089</c:v>
                </c:pt>
                <c:pt idx="29">
                  <c:v>568.27268276086863</c:v>
                </c:pt>
                <c:pt idx="30">
                  <c:v>567.70667552176167</c:v>
                </c:pt>
                <c:pt idx="31">
                  <c:v>567.13736657376012</c:v>
                </c:pt>
                <c:pt idx="32">
                  <c:v>566.56473665689509</c:v>
                </c:pt>
                <c:pt idx="33">
                  <c:v>565.9887663988485</c:v>
                </c:pt>
                <c:pt idx="34">
                  <c:v>565.4094363142965</c:v>
                </c:pt>
                <c:pt idx="35">
                  <c:v>564.82672680425128</c:v>
                </c:pt>
                <c:pt idx="36">
                  <c:v>564.24061815539756</c:v>
                </c:pt>
                <c:pt idx="37">
                  <c:v>563.65109053942535</c:v>
                </c:pt>
                <c:pt idx="38">
                  <c:v>563.05812401236017</c:v>
                </c:pt>
                <c:pt idx="39">
                  <c:v>562.46169851388697</c:v>
                </c:pt>
                <c:pt idx="40">
                  <c:v>561.86179386667277</c:v>
                </c:pt>
                <c:pt idx="41">
                  <c:v>561.2583897756831</c:v>
                </c:pt>
                <c:pt idx="42">
                  <c:v>560.65146582749605</c:v>
                </c:pt>
                <c:pt idx="43">
                  <c:v>560.04100148961118</c:v>
                </c:pt>
                <c:pt idx="44">
                  <c:v>559.42697610975529</c:v>
                </c:pt>
                <c:pt idx="45">
                  <c:v>558.80936891518365</c:v>
                </c:pt>
                <c:pt idx="46">
                  <c:v>558.18815901197706</c:v>
                </c:pt>
                <c:pt idx="47">
                  <c:v>557.56332538433503</c:v>
                </c:pt>
                <c:pt idx="48">
                  <c:v>556.93484689386503</c:v>
                </c:pt>
                <c:pt idx="49">
                  <c:v>556.30270227886729</c:v>
                </c:pt>
                <c:pt idx="50">
                  <c:v>555.66687015361549</c:v>
                </c:pt>
                <c:pt idx="51">
                  <c:v>555.02732900763306</c:v>
                </c:pt>
                <c:pt idx="52">
                  <c:v>554.38405720496576</c:v>
                </c:pt>
                <c:pt idx="53">
                  <c:v>553.73703298344947</c:v>
                </c:pt>
                <c:pt idx="54">
                  <c:v>553.08623445397427</c:v>
                </c:pt>
                <c:pt idx="55">
                  <c:v>552.4316395997439</c:v>
                </c:pt>
                <c:pt idx="56">
                  <c:v>551.77322627553042</c:v>
                </c:pt>
                <c:pt idx="57">
                  <c:v>551.11097220692579</c:v>
                </c:pt>
                <c:pt idx="58">
                  <c:v>550.44485498958772</c:v>
                </c:pt>
                <c:pt idx="59">
                  <c:v>549.77485208848168</c:v>
                </c:pt>
                <c:pt idx="60">
                  <c:v>549.10094083711931</c:v>
                </c:pt>
                <c:pt idx="61">
                  <c:v>548.42309843679061</c:v>
                </c:pt>
                <c:pt idx="62">
                  <c:v>547.74130195579335</c:v>
                </c:pt>
                <c:pt idx="63">
                  <c:v>547.05552832865681</c:v>
                </c:pt>
                <c:pt idx="64">
                  <c:v>546.36575435536213</c:v>
                </c:pt>
                <c:pt idx="65">
                  <c:v>545.67195670055651</c:v>
                </c:pt>
                <c:pt idx="66">
                  <c:v>544.97411189276465</c:v>
                </c:pt>
                <c:pt idx="67">
                  <c:v>544.27219632359379</c:v>
                </c:pt>
                <c:pt idx="68">
                  <c:v>543.56618624693613</c:v>
                </c:pt>
                <c:pt idx="69">
                  <c:v>542.85605777816465</c:v>
                </c:pt>
                <c:pt idx="70">
                  <c:v>542.1417868933255</c:v>
                </c:pt>
                <c:pt idx="71">
                  <c:v>541.42334942832463</c:v>
                </c:pt>
                <c:pt idx="72">
                  <c:v>540.70072107811131</c:v>
                </c:pt>
                <c:pt idx="73">
                  <c:v>539.97387739585508</c:v>
                </c:pt>
                <c:pt idx="74">
                  <c:v>539.24279379211896</c:v>
                </c:pt>
                <c:pt idx="75">
                  <c:v>538.50744553402785</c:v>
                </c:pt>
                <c:pt idx="76">
                  <c:v>537.76780774443102</c:v>
                </c:pt>
                <c:pt idx="77">
                  <c:v>537.02385540106172</c:v>
                </c:pt>
                <c:pt idx="78">
                  <c:v>536.27556333568941</c:v>
                </c:pt>
                <c:pt idx="79">
                  <c:v>535.52290623326905</c:v>
                </c:pt>
                <c:pt idx="80">
                  <c:v>534.7658586310846</c:v>
                </c:pt>
                <c:pt idx="81">
                  <c:v>534.00439491788734</c:v>
                </c:pt>
                <c:pt idx="82">
                  <c:v>533.23848933302975</c:v>
                </c:pt>
                <c:pt idx="83">
                  <c:v>532.46811596559394</c:v>
                </c:pt>
                <c:pt idx="84">
                  <c:v>531.69324875351458</c:v>
                </c:pt>
                <c:pt idx="85">
                  <c:v>530.91386148269828</c:v>
                </c:pt>
                <c:pt idx="86">
                  <c:v>530.12992778613545</c:v>
                </c:pt>
                <c:pt idx="87">
                  <c:v>529.34142114300937</c:v>
                </c:pt>
                <c:pt idx="88">
                  <c:v>528.54831487779836</c:v>
                </c:pt>
                <c:pt idx="89">
                  <c:v>527.75058215937361</c:v>
                </c:pt>
                <c:pt idx="90">
                  <c:v>526.94819600009134</c:v>
                </c:pt>
                <c:pt idx="91">
                  <c:v>526.14112925487996</c:v>
                </c:pt>
                <c:pt idx="92">
                  <c:v>525.32935462032162</c:v>
                </c:pt>
                <c:pt idx="93">
                  <c:v>524.51284463372815</c:v>
                </c:pt>
                <c:pt idx="94">
                  <c:v>523.69157167221306</c:v>
                </c:pt>
                <c:pt idx="95">
                  <c:v>522.86550795175572</c:v>
                </c:pt>
                <c:pt idx="96">
                  <c:v>522.0346255262624</c:v>
                </c:pt>
                <c:pt idx="97">
                  <c:v>521.19889628662031</c:v>
                </c:pt>
                <c:pt idx="98">
                  <c:v>520.35829195974713</c:v>
                </c:pt>
                <c:pt idx="99">
                  <c:v>519.51278410763371</c:v>
                </c:pt>
                <c:pt idx="100">
                  <c:v>518.662344126383</c:v>
                </c:pt>
                <c:pt idx="101">
                  <c:v>517.80694324524165</c:v>
                </c:pt>
                <c:pt idx="102">
                  <c:v>516.946552525627</c:v>
                </c:pt>
                <c:pt idx="103">
                  <c:v>516.08114286014791</c:v>
                </c:pt>
                <c:pt idx="104">
                  <c:v>515.21068497162025</c:v>
                </c:pt>
                <c:pt idx="105">
                  <c:v>514.33514941207613</c:v>
                </c:pt>
                <c:pt idx="106">
                  <c:v>513.45450656176808</c:v>
                </c:pt>
                <c:pt idx="107">
                  <c:v>512.56872662816647</c:v>
                </c:pt>
                <c:pt idx="108">
                  <c:v>511.67777964495218</c:v>
                </c:pt>
                <c:pt idx="109">
                  <c:v>510.78163547100257</c:v>
                </c:pt>
                <c:pt idx="110">
                  <c:v>509.88026378937155</c:v>
                </c:pt>
                <c:pt idx="111">
                  <c:v>508.97363410626434</c:v>
                </c:pt>
                <c:pt idx="112">
                  <c:v>508.06171575000559</c:v>
                </c:pt>
                <c:pt idx="113">
                  <c:v>507.14447787000205</c:v>
                </c:pt>
                <c:pt idx="114">
                  <c:v>506.22188943569853</c:v>
                </c:pt>
                <c:pt idx="115">
                  <c:v>505.29391923552816</c:v>
                </c:pt>
                <c:pt idx="116">
                  <c:v>504.3605358758569</c:v>
                </c:pt>
                <c:pt idx="117">
                  <c:v>503.42170777992084</c:v>
                </c:pt>
                <c:pt idx="118">
                  <c:v>502.47740318675847</c:v>
                </c:pt>
                <c:pt idx="119">
                  <c:v>501.52759015013606</c:v>
                </c:pt>
                <c:pt idx="120">
                  <c:v>500.57223653746661</c:v>
                </c:pt>
                <c:pt idx="121">
                  <c:v>499.61131002872327</c:v>
                </c:pt>
                <c:pt idx="122">
                  <c:v>498.64477811534562</c:v>
                </c:pt>
                <c:pt idx="123">
                  <c:v>497.67260809913995</c:v>
                </c:pt>
                <c:pt idx="124">
                  <c:v>496.69476709117299</c:v>
                </c:pt>
                <c:pt idx="125">
                  <c:v>495.71122201065964</c:v>
                </c:pt>
                <c:pt idx="126">
                  <c:v>494.72193958384327</c:v>
                </c:pt>
                <c:pt idx="127">
                  <c:v>493.72688634287039</c:v>
                </c:pt>
                <c:pt idx="128">
                  <c:v>492.72602862465857</c:v>
                </c:pt>
                <c:pt idx="129">
                  <c:v>491.71933256975717</c:v>
                </c:pt>
                <c:pt idx="130">
                  <c:v>490.70676412120218</c:v>
                </c:pt>
                <c:pt idx="131">
                  <c:v>489.68828902336395</c:v>
                </c:pt>
                <c:pt idx="132">
                  <c:v>488.6638728207883</c:v>
                </c:pt>
                <c:pt idx="133">
                  <c:v>487.63348085703097</c:v>
                </c:pt>
                <c:pt idx="134">
                  <c:v>486.59707827348507</c:v>
                </c:pt>
                <c:pt idx="135">
                  <c:v>485.55463000820191</c:v>
                </c:pt>
                <c:pt idx="136">
                  <c:v>484.50610079470448</c:v>
                </c:pt>
                <c:pt idx="137">
                  <c:v>483.45145516079498</c:v>
                </c:pt>
                <c:pt idx="138">
                  <c:v>482.39065742735443</c:v>
                </c:pt>
                <c:pt idx="139">
                  <c:v>481.32367170713542</c:v>
                </c:pt>
                <c:pt idx="140">
                  <c:v>480.25046190354846</c:v>
                </c:pt>
                <c:pt idx="141">
                  <c:v>479.17099170944061</c:v>
                </c:pt>
                <c:pt idx="142">
                  <c:v>478.0852246058671</c:v>
                </c:pt>
                <c:pt idx="143">
                  <c:v>476.99312386085609</c:v>
                </c:pt>
                <c:pt idx="144">
                  <c:v>475.89465252816586</c:v>
                </c:pt>
                <c:pt idx="145">
                  <c:v>474.78977344603487</c:v>
                </c:pt>
                <c:pt idx="146">
                  <c:v>473.67844923592492</c:v>
                </c:pt>
                <c:pt idx="147">
                  <c:v>472.56064230125588</c:v>
                </c:pt>
                <c:pt idx="148">
                  <c:v>471.43631482613461</c:v>
                </c:pt>
                <c:pt idx="149">
                  <c:v>470.30542877407515</c:v>
                </c:pt>
                <c:pt idx="150">
                  <c:v>469.167945886712</c:v>
                </c:pt>
                <c:pt idx="151">
                  <c:v>468.02382768250595</c:v>
                </c:pt>
                <c:pt idx="152">
                  <c:v>466.87303545544199</c:v>
                </c:pt>
                <c:pt idx="153">
                  <c:v>465.71553027372011</c:v>
                </c:pt>
                <c:pt idx="154">
                  <c:v>464.55127297843825</c:v>
                </c:pt>
                <c:pt idx="155">
                  <c:v>463.38022418226723</c:v>
                </c:pt>
                <c:pt idx="156">
                  <c:v>462.20234426811845</c:v>
                </c:pt>
                <c:pt idx="157">
                  <c:v>461.01759338780397</c:v>
                </c:pt>
                <c:pt idx="158">
                  <c:v>459.82593146068757</c:v>
                </c:pt>
                <c:pt idx="159">
                  <c:v>458.62731817232969</c:v>
                </c:pt>
                <c:pt idx="160">
                  <c:v>457.42171297312308</c:v>
                </c:pt>
                <c:pt idx="161">
                  <c:v>456.20907507692101</c:v>
                </c:pt>
                <c:pt idx="162">
                  <c:v>454.98936345965785</c:v>
                </c:pt>
                <c:pt idx="163">
                  <c:v>453.76253685796064</c:v>
                </c:pt>
                <c:pt idx="164">
                  <c:v>452.52855376775346</c:v>
                </c:pt>
                <c:pt idx="165">
                  <c:v>451.28737244285344</c:v>
                </c:pt>
                <c:pt idx="166">
                  <c:v>450.03895089355819</c:v>
                </c:pt>
                <c:pt idx="167">
                  <c:v>448.78324688522542</c:v>
                </c:pt>
                <c:pt idx="168">
                  <c:v>447.52021793684395</c:v>
                </c:pt>
                <c:pt idx="169">
                  <c:v>446.249821319597</c:v>
                </c:pt>
                <c:pt idx="170">
                  <c:v>444.97201405541614</c:v>
                </c:pt>
                <c:pt idx="171">
                  <c:v>443.68675291552751</c:v>
                </c:pt>
                <c:pt idx="172">
                  <c:v>442.39399441898945</c:v>
                </c:pt>
                <c:pt idx="173">
                  <c:v>441.09369483122168</c:v>
                </c:pt>
                <c:pt idx="174">
                  <c:v>439.78581016252525</c:v>
                </c:pt>
                <c:pt idx="175">
                  <c:v>438.47029616659478</c:v>
                </c:pt>
                <c:pt idx="176">
                  <c:v>437.14710833902132</c:v>
                </c:pt>
                <c:pt idx="177">
                  <c:v>435.81620191578696</c:v>
                </c:pt>
                <c:pt idx="178">
                  <c:v>434.4775318717505</c:v>
                </c:pt>
                <c:pt idx="179">
                  <c:v>433.13105291912387</c:v>
                </c:pt>
                <c:pt idx="180">
                  <c:v>431.77671950594009</c:v>
                </c:pt>
                <c:pt idx="181">
                  <c:v>430.41448581451283</c:v>
                </c:pt>
                <c:pt idx="182">
                  <c:v>429.04430575988562</c:v>
                </c:pt>
                <c:pt idx="183">
                  <c:v>427.66613298827309</c:v>
                </c:pt>
                <c:pt idx="184">
                  <c:v>426.27992087549273</c:v>
                </c:pt>
                <c:pt idx="185">
                  <c:v>424.88562252538787</c:v>
                </c:pt>
                <c:pt idx="186">
                  <c:v>423.48319076824077</c:v>
                </c:pt>
                <c:pt idx="187">
                  <c:v>422.072578159177</c:v>
                </c:pt>
                <c:pt idx="188">
                  <c:v>420.6537369765602</c:v>
                </c:pt>
                <c:pt idx="189">
                  <c:v>419.22661922037832</c:v>
                </c:pt>
                <c:pt idx="190">
                  <c:v>417.79117661061861</c:v>
                </c:pt>
                <c:pt idx="191">
                  <c:v>416.34736058563527</c:v>
                </c:pt>
                <c:pt idx="192">
                  <c:v>414.89512230050627</c:v>
                </c:pt>
                <c:pt idx="193">
                  <c:v>413.43441262538067</c:v>
                </c:pt>
                <c:pt idx="194">
                  <c:v>411.96518214381689</c:v>
                </c:pt>
                <c:pt idx="195">
                  <c:v>410.48738115111047</c:v>
                </c:pt>
                <c:pt idx="196">
                  <c:v>409.0009596526134</c:v>
                </c:pt>
                <c:pt idx="197">
                  <c:v>407.50586736204178</c:v>
                </c:pt>
                <c:pt idx="198">
                  <c:v>406.00205369977516</c:v>
                </c:pt>
                <c:pt idx="199">
                  <c:v>404.48946779114527</c:v>
                </c:pt>
                <c:pt idx="200">
                  <c:v>402.96805846471506</c:v>
                </c:pt>
                <c:pt idx="201">
                  <c:v>401.43777425054731</c:v>
                </c:pt>
                <c:pt idx="202">
                  <c:v>399.89856337846351</c:v>
                </c:pt>
                <c:pt idx="203">
                  <c:v>398.35037377629266</c:v>
                </c:pt>
                <c:pt idx="204">
                  <c:v>396.79315306810918</c:v>
                </c:pt>
                <c:pt idx="205">
                  <c:v>395.22684857246122</c:v>
                </c:pt>
                <c:pt idx="206">
                  <c:v>393.65140730058857</c:v>
                </c:pt>
                <c:pt idx="207">
                  <c:v>392.0667759546302</c:v>
                </c:pt>
                <c:pt idx="208">
                  <c:v>390.47290092582028</c:v>
                </c:pt>
                <c:pt idx="209">
                  <c:v>388.86972829267569</c:v>
                </c:pt>
                <c:pt idx="210">
                  <c:v>387.25720381917108</c:v>
                </c:pt>
                <c:pt idx="211">
                  <c:v>385.63527295290436</c:v>
                </c:pt>
                <c:pt idx="212">
                  <c:v>384.003880823251</c:v>
                </c:pt>
                <c:pt idx="213">
                  <c:v>382.36297223950805</c:v>
                </c:pt>
                <c:pt idx="214">
                  <c:v>380.71249168902659</c:v>
                </c:pt>
                <c:pt idx="215">
                  <c:v>379.05238333533401</c:v>
                </c:pt>
                <c:pt idx="216">
                  <c:v>377.38259101624482</c:v>
                </c:pt>
                <c:pt idx="217">
                  <c:v>375.70305824196106</c:v>
                </c:pt>
                <c:pt idx="218">
                  <c:v>374.0137281931606</c:v>
                </c:pt>
                <c:pt idx="219">
                  <c:v>372.31454371907552</c:v>
                </c:pt>
                <c:pt idx="220">
                  <c:v>370.60544733555821</c:v>
                </c:pt>
                <c:pt idx="221">
                  <c:v>368.88638122313705</c:v>
                </c:pt>
                <c:pt idx="222">
                  <c:v>367.15728722506009</c:v>
                </c:pt>
                <c:pt idx="223">
                  <c:v>365.41810684532771</c:v>
                </c:pt>
                <c:pt idx="224">
                  <c:v>363.66878124671354</c:v>
                </c:pt>
                <c:pt idx="225">
                  <c:v>361.90925124877418</c:v>
                </c:pt>
                <c:pt idx="226">
                  <c:v>360.13945732584676</c:v>
                </c:pt>
                <c:pt idx="227">
                  <c:v>358.35933960503559</c:v>
                </c:pt>
                <c:pt idx="228">
                  <c:v>356.56883786418643</c:v>
                </c:pt>
                <c:pt idx="229">
                  <c:v>354.76789152984901</c:v>
                </c:pt>
                <c:pt idx="230">
                  <c:v>352.95643967522784</c:v>
                </c:pt>
                <c:pt idx="231">
                  <c:v>351.13442101812143</c:v>
                </c:pt>
                <c:pt idx="232">
                  <c:v>349.3017739188486</c:v>
                </c:pt>
                <c:pt idx="233">
                  <c:v>347.45843637816324</c:v>
                </c:pt>
                <c:pt idx="234">
                  <c:v>345.60434603515733</c:v>
                </c:pt>
                <c:pt idx="235">
                  <c:v>343.73944016515048</c:v>
                </c:pt>
                <c:pt idx="236">
                  <c:v>341.86365567756866</c:v>
                </c:pt>
                <c:pt idx="237">
                  <c:v>339.97692911380926</c:v>
                </c:pt>
                <c:pt idx="238">
                  <c:v>338.07919664509456</c:v>
                </c:pt>
                <c:pt idx="239">
                  <c:v>336.1703940703124</c:v>
                </c:pt>
                <c:pt idx="240">
                  <c:v>334.25045681384398</c:v>
                </c:pt>
                <c:pt idx="241">
                  <c:v>332.31931992337945</c:v>
                </c:pt>
                <c:pt idx="242">
                  <c:v>330.37691806772062</c:v>
                </c:pt>
                <c:pt idx="243">
                  <c:v>328.42318553457039</c:v>
                </c:pt>
                <c:pt idx="244">
                  <c:v>326.45805622831017</c:v>
                </c:pt>
                <c:pt idx="245">
                  <c:v>324.48146366776342</c:v>
                </c:pt>
                <c:pt idx="246">
                  <c:v>322.49334098394678</c:v>
                </c:pt>
                <c:pt idx="247">
                  <c:v>320.49362091780796</c:v>
                </c:pt>
                <c:pt idx="248">
                  <c:v>318.48223581794991</c:v>
                </c:pt>
                <c:pt idx="249">
                  <c:v>316.45911763834266</c:v>
                </c:pt>
                <c:pt idx="250">
                  <c:v>314.42419793602113</c:v>
                </c:pt>
                <c:pt idx="251">
                  <c:v>312.3774078687693</c:v>
                </c:pt>
                <c:pt idx="252">
                  <c:v>310.31867819279188</c:v>
                </c:pt>
                <c:pt idx="253">
                  <c:v>308.24793926037125</c:v>
                </c:pt>
                <c:pt idx="254">
                  <c:v>306.16512101751152</c:v>
                </c:pt>
                <c:pt idx="255">
                  <c:v>304.07015300156843</c:v>
                </c:pt>
                <c:pt idx="256">
                  <c:v>301.96296433886567</c:v>
                </c:pt>
                <c:pt idx="257">
                  <c:v>299.84348374229711</c:v>
                </c:pt>
                <c:pt idx="258">
                  <c:v>297.71163950891531</c:v>
                </c:pt>
                <c:pt idx="259">
                  <c:v>295.56735951750539</c:v>
                </c:pt>
                <c:pt idx="260">
                  <c:v>293.41057122614563</c:v>
                </c:pt>
                <c:pt idx="261">
                  <c:v>291.24120166975291</c:v>
                </c:pt>
                <c:pt idx="262">
                  <c:v>289.05917745761457</c:v>
                </c:pt>
                <c:pt idx="263">
                  <c:v>286.86442477090537</c:v>
                </c:pt>
                <c:pt idx="264">
                  <c:v>284.6568693601904</c:v>
                </c:pt>
                <c:pt idx="265">
                  <c:v>282.43643654291299</c:v>
                </c:pt>
                <c:pt idx="266">
                  <c:v>280.20305120086806</c:v>
                </c:pt>
                <c:pt idx="267">
                  <c:v>277.95663777766123</c:v>
                </c:pt>
                <c:pt idx="268">
                  <c:v>275.6971202761523</c:v>
                </c:pt>
                <c:pt idx="269">
                  <c:v>273.42442225588462</c:v>
                </c:pt>
                <c:pt idx="270">
                  <c:v>271.13846683049871</c:v>
                </c:pt>
                <c:pt idx="271">
                  <c:v>268.83917666513139</c:v>
                </c:pt>
                <c:pt idx="272">
                  <c:v>266.52647397379945</c:v>
                </c:pt>
                <c:pt idx="273">
                  <c:v>264.20028051676803</c:v>
                </c:pt>
                <c:pt idx="274">
                  <c:v>261.86051759790394</c:v>
                </c:pt>
                <c:pt idx="275">
                  <c:v>259.50710606201318</c:v>
                </c:pt>
                <c:pt idx="276">
                  <c:v>257.13996629216302</c:v>
                </c:pt>
                <c:pt idx="277">
                  <c:v>254.75901820698871</c:v>
                </c:pt>
                <c:pt idx="278">
                  <c:v>252.36418125798423</c:v>
                </c:pt>
                <c:pt idx="279">
                  <c:v>249.95537442677721</c:v>
                </c:pt>
                <c:pt idx="280">
                  <c:v>247.53251622238818</c:v>
                </c:pt>
                <c:pt idx="281">
                  <c:v>245.09552467847357</c:v>
                </c:pt>
                <c:pt idx="282">
                  <c:v>242.64431735055277</c:v>
                </c:pt>
                <c:pt idx="283">
                  <c:v>240.17881131321909</c:v>
                </c:pt>
                <c:pt idx="284">
                  <c:v>237.69892315733432</c:v>
                </c:pt>
                <c:pt idx="285">
                  <c:v>235.2045689872069</c:v>
                </c:pt>
                <c:pt idx="286">
                  <c:v>232.69566441775365</c:v>
                </c:pt>
                <c:pt idx="287">
                  <c:v>230.17212457164533</c:v>
                </c:pt>
                <c:pt idx="288">
                  <c:v>227.63386407643466</c:v>
                </c:pt>
                <c:pt idx="289">
                  <c:v>225.08079706166859</c:v>
                </c:pt>
                <c:pt idx="290">
                  <c:v>222.51283715598311</c:v>
                </c:pt>
                <c:pt idx="291">
                  <c:v>219.92989748418111</c:v>
                </c:pt>
                <c:pt idx="292">
                  <c:v>217.33189066429361</c:v>
                </c:pt>
                <c:pt idx="293">
                  <c:v>214.7187288046234</c:v>
                </c:pt>
                <c:pt idx="294">
                  <c:v>212.09032350077177</c:v>
                </c:pt>
                <c:pt idx="295">
                  <c:v>209.44658583264774</c:v>
                </c:pt>
                <c:pt idx="296">
                  <c:v>206.78742636145958</c:v>
                </c:pt>
                <c:pt idx="297">
                  <c:v>204.11275512668954</c:v>
                </c:pt>
                <c:pt idx="298">
                  <c:v>201.42248164305002</c:v>
                </c:pt>
                <c:pt idx="299">
                  <c:v>198.7165148974226</c:v>
                </c:pt>
                <c:pt idx="300">
                  <c:v>195.99476334577901</c:v>
                </c:pt>
                <c:pt idx="301">
                  <c:v>193.25713491008415</c:v>
                </c:pt>
                <c:pt idx="302">
                  <c:v>190.50353697518108</c:v>
                </c:pt>
                <c:pt idx="303">
                  <c:v>187.73387638565771</c:v>
                </c:pt>
                <c:pt idx="304">
                  <c:v>184.9480594426955</c:v>
                </c:pt>
                <c:pt idx="305">
                  <c:v>182.1459919008993</c:v>
                </c:pt>
                <c:pt idx="306">
                  <c:v>179.32757896510932</c:v>
                </c:pt>
                <c:pt idx="307">
                  <c:v>176.49272528719391</c:v>
                </c:pt>
                <c:pt idx="308">
                  <c:v>173.64133496282398</c:v>
                </c:pt>
                <c:pt idx="309">
                  <c:v>170.77331152822853</c:v>
                </c:pt>
                <c:pt idx="310">
                  <c:v>167.88855795693132</c:v>
                </c:pt>
                <c:pt idx="311">
                  <c:v>164.98697665646819</c:v>
                </c:pt>
                <c:pt idx="312">
                  <c:v>162.06846946508566</c:v>
                </c:pt>
                <c:pt idx="313">
                  <c:v>159.1329376484201</c:v>
                </c:pt>
                <c:pt idx="314">
                  <c:v>156.18028189615731</c:v>
                </c:pt>
                <c:pt idx="315">
                  <c:v>153.210402318673</c:v>
                </c:pt>
                <c:pt idx="316">
                  <c:v>150.22319844365333</c:v>
                </c:pt>
                <c:pt idx="317">
                  <c:v>147.21856921269608</c:v>
                </c:pt>
                <c:pt idx="318">
                  <c:v>144.19641297789158</c:v>
                </c:pt>
                <c:pt idx="319">
                  <c:v>141.15662749838404</c:v>
                </c:pt>
                <c:pt idx="320">
                  <c:v>138.09910993691273</c:v>
                </c:pt>
                <c:pt idx="321">
                  <c:v>135.0237568563328</c:v>
                </c:pt>
                <c:pt idx="322">
                  <c:v>131.93046421611618</c:v>
                </c:pt>
                <c:pt idx="323">
                  <c:v>128.8191273688316</c:v>
                </c:pt>
                <c:pt idx="324">
                  <c:v>125.68964105660456</c:v>
                </c:pt>
                <c:pt idx="325">
                  <c:v>122.54189940755619</c:v>
                </c:pt>
                <c:pt idx="326">
                  <c:v>119.37579593222171</c:v>
                </c:pt>
                <c:pt idx="327">
                  <c:v>116.19122351994777</c:v>
                </c:pt>
                <c:pt idx="328">
                  <c:v>112.9880744352689</c:v>
                </c:pt>
                <c:pt idx="329">
                  <c:v>109.76624031426273</c:v>
                </c:pt>
                <c:pt idx="330">
                  <c:v>106.52561216088402</c:v>
                </c:pt>
                <c:pt idx="331">
                  <c:v>103.26608034327728</c:v>
                </c:pt>
                <c:pt idx="332">
                  <c:v>99.987534590067824</c:v>
                </c:pt>
                <c:pt idx="333">
                  <c:v>96.689863986631323</c:v>
                </c:pt>
                <c:pt idx="334">
                  <c:v>93.372956971341424</c:v>
                </c:pt>
                <c:pt idx="335">
                  <c:v>90.036701331795669</c:v>
                </c:pt>
                <c:pt idx="336">
                  <c:v>86.680984201019257</c:v>
                </c:pt>
                <c:pt idx="337">
                  <c:v>83.305692053646624</c:v>
                </c:pt>
                <c:pt idx="338">
                  <c:v>79.910710702081005</c:v>
                </c:pt>
                <c:pt idx="339">
                  <c:v>76.495925292631242</c:v>
                </c:pt>
                <c:pt idx="340">
                  <c:v>73.061220301626349</c:v>
                </c:pt>
                <c:pt idx="341">
                  <c:v>69.606479531507276</c:v>
                </c:pt>
                <c:pt idx="342">
                  <c:v>66.131586106895824</c:v>
                </c:pt>
                <c:pt idx="343">
                  <c:v>62.636422470640817</c:v>
                </c:pt>
                <c:pt idx="344">
                  <c:v>59.120870379840987</c:v>
                </c:pt>
                <c:pt idx="345">
                  <c:v>55.584810901844826</c:v>
                </c:pt>
                <c:pt idx="346">
                  <c:v>52.028124410227008</c:v>
                </c:pt>
                <c:pt idx="347">
                  <c:v>48.45069058074143</c:v>
                </c:pt>
                <c:pt idx="348">
                  <c:v>44.852388387250521</c:v>
                </c:pt>
                <c:pt idx="349">
                  <c:v>41.233096097630913</c:v>
                </c:pt>
                <c:pt idx="350">
                  <c:v>37.592691269655184</c:v>
                </c:pt>
                <c:pt idx="351">
                  <c:v>33.9310507468496</c:v>
                </c:pt>
                <c:pt idx="352">
                  <c:v>30.248050654327656</c:v>
                </c:pt>
                <c:pt idx="353">
                  <c:v>26.543566394599335</c:v>
                </c:pt>
                <c:pt idx="354">
                  <c:v>22.817472643355927</c:v>
                </c:pt>
                <c:pt idx="355">
                  <c:v>19.069643345230265</c:v>
                </c:pt>
                <c:pt idx="356">
                  <c:v>15.299951709532204</c:v>
                </c:pt>
                <c:pt idx="357">
                  <c:v>11.508270205959242</c:v>
                </c:pt>
                <c:pt idx="358">
                  <c:v>7.6944705602821015</c:v>
                </c:pt>
                <c:pt idx="359">
                  <c:v>3.8584237500051768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'Example 1'!$E$7</c:f>
              <c:strCache>
                <c:ptCount val="1"/>
                <c:pt idx="0">
                  <c:v>Principal Repayment</c:v>
                </c:pt>
              </c:strCache>
            </c:strRef>
          </c:tx>
          <c:spPr>
            <a:ln w="2222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val>
            <c:numRef>
              <c:f>'Example 1'!$E$8:$E$367</c:f>
              <c:numCache>
                <c:formatCode>"$"#,##0.00_);[Red]\("$"#,##0.00\)</c:formatCode>
                <c:ptCount val="360"/>
                <c:pt idx="0">
                  <c:v>81.96916184584984</c:v>
                </c:pt>
                <c:pt idx="1">
                  <c:v>82.447315289950552</c:v>
                </c:pt>
                <c:pt idx="2">
                  <c:v>82.9282579624753</c:v>
                </c:pt>
                <c:pt idx="3">
                  <c:v>83.412006133923001</c:v>
                </c:pt>
                <c:pt idx="4">
                  <c:v>83.898576169704256</c:v>
                </c:pt>
                <c:pt idx="5">
                  <c:v>84.387984530694212</c:v>
                </c:pt>
                <c:pt idx="6">
                  <c:v>84.880247773789961</c:v>
                </c:pt>
                <c:pt idx="7">
                  <c:v>85.375382552470342</c:v>
                </c:pt>
                <c:pt idx="8">
                  <c:v>85.873405617359822</c:v>
                </c:pt>
                <c:pt idx="9">
                  <c:v>86.374333816794433</c:v>
                </c:pt>
                <c:pt idx="10">
                  <c:v>86.878184097392364</c:v>
                </c:pt>
                <c:pt idx="11">
                  <c:v>87.384973504627169</c:v>
                </c:pt>
                <c:pt idx="12">
                  <c:v>87.894719183404163</c:v>
                </c:pt>
                <c:pt idx="13">
                  <c:v>88.407438378640677</c:v>
                </c:pt>
                <c:pt idx="14">
                  <c:v>88.923148435849384</c:v>
                </c:pt>
                <c:pt idx="15">
                  <c:v>89.441866801725155</c:v>
                </c:pt>
                <c:pt idx="16">
                  <c:v>89.963611024735201</c:v>
                </c:pt>
                <c:pt idx="17">
                  <c:v>90.488398755712865</c:v>
                </c:pt>
                <c:pt idx="18">
                  <c:v>91.016247748454589</c:v>
                </c:pt>
                <c:pt idx="19">
                  <c:v>91.547175860320522</c:v>
                </c:pt>
                <c:pt idx="20">
                  <c:v>92.081201052839106</c:v>
                </c:pt>
                <c:pt idx="21">
                  <c:v>92.618341392314051</c:v>
                </c:pt>
                <c:pt idx="22">
                  <c:v>93.158615050435856</c:v>
                </c:pt>
                <c:pt idx="23">
                  <c:v>93.702040304896627</c:v>
                </c:pt>
                <c:pt idx="24">
                  <c:v>94.248635540008536</c:v>
                </c:pt>
                <c:pt idx="25">
                  <c:v>94.798419247325228</c:v>
                </c:pt>
                <c:pt idx="26">
                  <c:v>95.351410026268013</c:v>
                </c:pt>
                <c:pt idx="27">
                  <c:v>95.907626584754553</c:v>
                </c:pt>
                <c:pt idx="28">
                  <c:v>96.467087739832323</c:v>
                </c:pt>
                <c:pt idx="29">
                  <c:v>97.029812418314577</c:v>
                </c:pt>
                <c:pt idx="30">
                  <c:v>97.595819657421544</c:v>
                </c:pt>
                <c:pt idx="31">
                  <c:v>98.165128605423092</c:v>
                </c:pt>
                <c:pt idx="32">
                  <c:v>98.737758522288118</c:v>
                </c:pt>
                <c:pt idx="33">
                  <c:v>99.313728780334714</c:v>
                </c:pt>
                <c:pt idx="34">
                  <c:v>99.893058864886711</c:v>
                </c:pt>
                <c:pt idx="35">
                  <c:v>100.47576837493193</c:v>
                </c:pt>
                <c:pt idx="36">
                  <c:v>101.06187702378566</c:v>
                </c:pt>
                <c:pt idx="37">
                  <c:v>101.65140463975786</c:v>
                </c:pt>
                <c:pt idx="38">
                  <c:v>102.24437116682304</c:v>
                </c:pt>
                <c:pt idx="39">
                  <c:v>102.84079666529624</c:v>
                </c:pt>
                <c:pt idx="40">
                  <c:v>103.44070131251044</c:v>
                </c:pt>
                <c:pt idx="41">
                  <c:v>104.04410540350011</c:v>
                </c:pt>
                <c:pt idx="42">
                  <c:v>104.65102935168716</c:v>
                </c:pt>
                <c:pt idx="43">
                  <c:v>105.26149368957203</c:v>
                </c:pt>
                <c:pt idx="44">
                  <c:v>105.87551906942792</c:v>
                </c:pt>
                <c:pt idx="45">
                  <c:v>106.49312626399956</c:v>
                </c:pt>
                <c:pt idx="46">
                  <c:v>107.11433616720615</c:v>
                </c:pt>
                <c:pt idx="47">
                  <c:v>107.73916979484818</c:v>
                </c:pt>
                <c:pt idx="48">
                  <c:v>108.36764828531818</c:v>
                </c:pt>
                <c:pt idx="49">
                  <c:v>108.99979290031592</c:v>
                </c:pt>
                <c:pt idx="50">
                  <c:v>109.63562502556772</c:v>
                </c:pt>
                <c:pt idx="51">
                  <c:v>110.27516617155015</c:v>
                </c:pt>
                <c:pt idx="52">
                  <c:v>110.91843797421745</c:v>
                </c:pt>
                <c:pt idx="53">
                  <c:v>111.56546219573374</c:v>
                </c:pt>
                <c:pt idx="54">
                  <c:v>112.21626072520894</c:v>
                </c:pt>
                <c:pt idx="55">
                  <c:v>112.87085557943931</c:v>
                </c:pt>
                <c:pt idx="56">
                  <c:v>113.52926890365279</c:v>
                </c:pt>
                <c:pt idx="57">
                  <c:v>114.19152297225742</c:v>
                </c:pt>
                <c:pt idx="58">
                  <c:v>114.85764018959549</c:v>
                </c:pt>
                <c:pt idx="59">
                  <c:v>115.52764309070153</c:v>
                </c:pt>
                <c:pt idx="60">
                  <c:v>116.2015543420639</c:v>
                </c:pt>
                <c:pt idx="61">
                  <c:v>116.8793967423926</c:v>
                </c:pt>
                <c:pt idx="62">
                  <c:v>117.56119322338986</c:v>
                </c:pt>
                <c:pt idx="63">
                  <c:v>118.24696685052641</c:v>
                </c:pt>
                <c:pt idx="64">
                  <c:v>118.93674082382108</c:v>
                </c:pt>
                <c:pt idx="65">
                  <c:v>119.6305384786267</c:v>
                </c:pt>
                <c:pt idx="66">
                  <c:v>120.32838328641856</c:v>
                </c:pt>
                <c:pt idx="67">
                  <c:v>121.03029885558942</c:v>
                </c:pt>
                <c:pt idx="68">
                  <c:v>121.73630893224708</c:v>
                </c:pt>
                <c:pt idx="69">
                  <c:v>122.44643740101856</c:v>
                </c:pt>
                <c:pt idx="70">
                  <c:v>123.16070828585771</c:v>
                </c:pt>
                <c:pt idx="71">
                  <c:v>123.87914575085858</c:v>
                </c:pt>
                <c:pt idx="72">
                  <c:v>124.6017741010719</c:v>
                </c:pt>
                <c:pt idx="73">
                  <c:v>125.32861778332813</c:v>
                </c:pt>
                <c:pt idx="74">
                  <c:v>126.05970138706425</c:v>
                </c:pt>
                <c:pt idx="75">
                  <c:v>126.79504964515536</c:v>
                </c:pt>
                <c:pt idx="76">
                  <c:v>127.53468743475219</c:v>
                </c:pt>
                <c:pt idx="77">
                  <c:v>128.27863977812149</c:v>
                </c:pt>
                <c:pt idx="78">
                  <c:v>129.0269318434938</c:v>
                </c:pt>
                <c:pt idx="79">
                  <c:v>129.77958894591416</c:v>
                </c:pt>
                <c:pt idx="80">
                  <c:v>130.53663654809861</c:v>
                </c:pt>
                <c:pt idx="81">
                  <c:v>131.29810026129587</c:v>
                </c:pt>
                <c:pt idx="82">
                  <c:v>132.06400584615346</c:v>
                </c:pt>
                <c:pt idx="83">
                  <c:v>132.83437921358927</c:v>
                </c:pt>
                <c:pt idx="84">
                  <c:v>133.60924642566863</c:v>
                </c:pt>
                <c:pt idx="85">
                  <c:v>134.38863369648493</c:v>
                </c:pt>
                <c:pt idx="86">
                  <c:v>135.17256739304776</c:v>
                </c:pt>
                <c:pt idx="87">
                  <c:v>135.96107403617384</c:v>
                </c:pt>
                <c:pt idx="88">
                  <c:v>136.75418030138485</c:v>
                </c:pt>
                <c:pt idx="89">
                  <c:v>137.5519130198096</c:v>
                </c:pt>
                <c:pt idx="90">
                  <c:v>138.35429917909187</c:v>
                </c:pt>
                <c:pt idx="91">
                  <c:v>139.16136592430325</c:v>
                </c:pt>
                <c:pt idx="92">
                  <c:v>139.97314055886159</c:v>
                </c:pt>
                <c:pt idx="93">
                  <c:v>140.78965054545506</c:v>
                </c:pt>
                <c:pt idx="94">
                  <c:v>141.61092350697015</c:v>
                </c:pt>
                <c:pt idx="95">
                  <c:v>142.43698722742749</c:v>
                </c:pt>
                <c:pt idx="96">
                  <c:v>143.26786965292081</c:v>
                </c:pt>
                <c:pt idx="97">
                  <c:v>144.1035988925629</c:v>
                </c:pt>
                <c:pt idx="98">
                  <c:v>144.94420321943608</c:v>
                </c:pt>
                <c:pt idx="99">
                  <c:v>145.7897110715495</c:v>
                </c:pt>
                <c:pt idx="100">
                  <c:v>146.64015105280021</c:v>
                </c:pt>
                <c:pt idx="101">
                  <c:v>147.49555193394156</c:v>
                </c:pt>
                <c:pt idx="102">
                  <c:v>148.35594265355621</c:v>
                </c:pt>
                <c:pt idx="103">
                  <c:v>149.2213523190353</c:v>
                </c:pt>
                <c:pt idx="104">
                  <c:v>150.09181020756296</c:v>
                </c:pt>
                <c:pt idx="105">
                  <c:v>150.96734576710708</c:v>
                </c:pt>
                <c:pt idx="106">
                  <c:v>151.84798861741513</c:v>
                </c:pt>
                <c:pt idx="107">
                  <c:v>152.73376855101674</c:v>
                </c:pt>
                <c:pt idx="108">
                  <c:v>153.62471553423103</c:v>
                </c:pt>
                <c:pt idx="109">
                  <c:v>154.52085970818064</c:v>
                </c:pt>
                <c:pt idx="110">
                  <c:v>155.42223138981166</c:v>
                </c:pt>
                <c:pt idx="111">
                  <c:v>156.32886107291887</c:v>
                </c:pt>
                <c:pt idx="112">
                  <c:v>157.24077942917762</c:v>
                </c:pt>
                <c:pt idx="113">
                  <c:v>158.15801730918116</c:v>
                </c:pt>
                <c:pt idx="114">
                  <c:v>159.08060574348468</c:v>
                </c:pt>
                <c:pt idx="115">
                  <c:v>160.00857594365505</c:v>
                </c:pt>
                <c:pt idx="116">
                  <c:v>160.94195930332631</c:v>
                </c:pt>
                <c:pt idx="117">
                  <c:v>161.88078739926237</c:v>
                </c:pt>
                <c:pt idx="118">
                  <c:v>162.82509199242475</c:v>
                </c:pt>
                <c:pt idx="119">
                  <c:v>163.77490502904715</c:v>
                </c:pt>
                <c:pt idx="120">
                  <c:v>164.7302586417166</c:v>
                </c:pt>
                <c:pt idx="121">
                  <c:v>165.69118515045994</c:v>
                </c:pt>
                <c:pt idx="122">
                  <c:v>166.65771706383759</c:v>
                </c:pt>
                <c:pt idx="123">
                  <c:v>167.62988708004326</c:v>
                </c:pt>
                <c:pt idx="124">
                  <c:v>168.60772808801022</c:v>
                </c:pt>
                <c:pt idx="125">
                  <c:v>169.59127316852357</c:v>
                </c:pt>
                <c:pt idx="126">
                  <c:v>170.58055559533994</c:v>
                </c:pt>
                <c:pt idx="127">
                  <c:v>171.57560883631282</c:v>
                </c:pt>
                <c:pt idx="128">
                  <c:v>172.57646655452464</c:v>
                </c:pt>
                <c:pt idx="129">
                  <c:v>173.58316260942604</c:v>
                </c:pt>
                <c:pt idx="130">
                  <c:v>174.59573105798103</c:v>
                </c:pt>
                <c:pt idx="131">
                  <c:v>175.61420615581926</c:v>
                </c:pt>
                <c:pt idx="132">
                  <c:v>176.63862235839491</c:v>
                </c:pt>
                <c:pt idx="133">
                  <c:v>177.66901432215224</c:v>
                </c:pt>
                <c:pt idx="134">
                  <c:v>178.70541690569814</c:v>
                </c:pt>
                <c:pt idx="135">
                  <c:v>179.7478651709813</c:v>
                </c:pt>
                <c:pt idx="136">
                  <c:v>180.79639438447873</c:v>
                </c:pt>
                <c:pt idx="137">
                  <c:v>181.85104001838823</c:v>
                </c:pt>
                <c:pt idx="138">
                  <c:v>182.91183775182878</c:v>
                </c:pt>
                <c:pt idx="139">
                  <c:v>183.97882347204779</c:v>
                </c:pt>
                <c:pt idx="140">
                  <c:v>185.05203327563476</c:v>
                </c:pt>
                <c:pt idx="141">
                  <c:v>186.1315034697426</c:v>
                </c:pt>
                <c:pt idx="142">
                  <c:v>187.21727057331611</c:v>
                </c:pt>
                <c:pt idx="143">
                  <c:v>188.30937131832712</c:v>
                </c:pt>
                <c:pt idx="144">
                  <c:v>189.40784265101735</c:v>
                </c:pt>
                <c:pt idx="145">
                  <c:v>190.51272173314834</c:v>
                </c:pt>
                <c:pt idx="146">
                  <c:v>191.6240459432583</c:v>
                </c:pt>
                <c:pt idx="147">
                  <c:v>192.74185287792733</c:v>
                </c:pt>
                <c:pt idx="148">
                  <c:v>193.86618035304861</c:v>
                </c:pt>
                <c:pt idx="149">
                  <c:v>194.99706640510806</c:v>
                </c:pt>
                <c:pt idx="150">
                  <c:v>196.13454929247121</c:v>
                </c:pt>
                <c:pt idx="151">
                  <c:v>197.27866749667726</c:v>
                </c:pt>
                <c:pt idx="152">
                  <c:v>198.42945972374122</c:v>
                </c:pt>
                <c:pt idx="153">
                  <c:v>199.58696490546311</c:v>
                </c:pt>
                <c:pt idx="154">
                  <c:v>200.75122220074496</c:v>
                </c:pt>
                <c:pt idx="155">
                  <c:v>201.92227099691598</c:v>
                </c:pt>
                <c:pt idx="156">
                  <c:v>203.10015091106476</c:v>
                </c:pt>
                <c:pt idx="157">
                  <c:v>204.28490179137924</c:v>
                </c:pt>
                <c:pt idx="158">
                  <c:v>205.47656371849564</c:v>
                </c:pt>
                <c:pt idx="159">
                  <c:v>206.67517700685352</c:v>
                </c:pt>
                <c:pt idx="160">
                  <c:v>207.88078220606013</c:v>
                </c:pt>
                <c:pt idx="161">
                  <c:v>209.0934201022622</c:v>
                </c:pt>
                <c:pt idx="162">
                  <c:v>210.31313171952536</c:v>
                </c:pt>
                <c:pt idx="163">
                  <c:v>211.53995832122257</c:v>
                </c:pt>
                <c:pt idx="164">
                  <c:v>212.77394141142975</c:v>
                </c:pt>
                <c:pt idx="165">
                  <c:v>214.01512273632977</c:v>
                </c:pt>
                <c:pt idx="166">
                  <c:v>215.26354428562502</c:v>
                </c:pt>
                <c:pt idx="167">
                  <c:v>216.51924829395779</c:v>
                </c:pt>
                <c:pt idx="168">
                  <c:v>217.78227724233926</c:v>
                </c:pt>
                <c:pt idx="169">
                  <c:v>219.05267385958621</c:v>
                </c:pt>
                <c:pt idx="170">
                  <c:v>220.33048112376707</c:v>
                </c:pt>
                <c:pt idx="171">
                  <c:v>221.6157422636557</c:v>
                </c:pt>
                <c:pt idx="172">
                  <c:v>222.90850076019376</c:v>
                </c:pt>
                <c:pt idx="173">
                  <c:v>224.20880034796153</c:v>
                </c:pt>
                <c:pt idx="174">
                  <c:v>225.51668501665796</c:v>
                </c:pt>
                <c:pt idx="175">
                  <c:v>226.83219901258843</c:v>
                </c:pt>
                <c:pt idx="176">
                  <c:v>228.1553868401619</c:v>
                </c:pt>
                <c:pt idx="177">
                  <c:v>229.48629326339625</c:v>
                </c:pt>
                <c:pt idx="178">
                  <c:v>230.82496330743271</c:v>
                </c:pt>
                <c:pt idx="179">
                  <c:v>232.17144226005934</c:v>
                </c:pt>
                <c:pt idx="180">
                  <c:v>233.52577567324312</c:v>
                </c:pt>
                <c:pt idx="181">
                  <c:v>234.88800936467038</c:v>
                </c:pt>
                <c:pt idx="182">
                  <c:v>236.25818941929759</c:v>
                </c:pt>
                <c:pt idx="183">
                  <c:v>237.63636219091012</c:v>
                </c:pt>
                <c:pt idx="184">
                  <c:v>239.02257430369048</c:v>
                </c:pt>
                <c:pt idx="185">
                  <c:v>240.41687265379534</c:v>
                </c:pt>
                <c:pt idx="186">
                  <c:v>241.81930441094244</c:v>
                </c:pt>
                <c:pt idx="187">
                  <c:v>243.22991702000621</c:v>
                </c:pt>
                <c:pt idx="188">
                  <c:v>244.64875820262301</c:v>
                </c:pt>
                <c:pt idx="189">
                  <c:v>246.07587595880489</c:v>
                </c:pt>
                <c:pt idx="190">
                  <c:v>247.5113185685646</c:v>
                </c:pt>
                <c:pt idx="191">
                  <c:v>248.95513459354794</c:v>
                </c:pt>
                <c:pt idx="192">
                  <c:v>250.40737287867694</c:v>
                </c:pt>
                <c:pt idx="193">
                  <c:v>251.86808255380254</c:v>
                </c:pt>
                <c:pt idx="194">
                  <c:v>253.33731303536632</c:v>
                </c:pt>
                <c:pt idx="195">
                  <c:v>254.81511402807274</c:v>
                </c:pt>
                <c:pt idx="196">
                  <c:v>256.30153552656981</c:v>
                </c:pt>
                <c:pt idx="197">
                  <c:v>257.79662781714143</c:v>
                </c:pt>
                <c:pt idx="198">
                  <c:v>259.30044147940805</c:v>
                </c:pt>
                <c:pt idx="199">
                  <c:v>260.81302738803794</c:v>
                </c:pt>
                <c:pt idx="200">
                  <c:v>262.33443671446815</c:v>
                </c:pt>
                <c:pt idx="201">
                  <c:v>263.8647209286359</c:v>
                </c:pt>
                <c:pt idx="202">
                  <c:v>265.4039318007197</c:v>
                </c:pt>
                <c:pt idx="203">
                  <c:v>266.95212140289055</c:v>
                </c:pt>
                <c:pt idx="204">
                  <c:v>268.50934211107403</c:v>
                </c:pt>
                <c:pt idx="205">
                  <c:v>270.07564660672199</c:v>
                </c:pt>
                <c:pt idx="206">
                  <c:v>271.65108787859464</c:v>
                </c:pt>
                <c:pt idx="207">
                  <c:v>273.23571922455301</c:v>
                </c:pt>
                <c:pt idx="208">
                  <c:v>274.82959425336293</c:v>
                </c:pt>
                <c:pt idx="209">
                  <c:v>276.43276688650752</c:v>
                </c:pt>
                <c:pt idx="210">
                  <c:v>278.04529136001213</c:v>
                </c:pt>
                <c:pt idx="211">
                  <c:v>279.66722222627885</c:v>
                </c:pt>
                <c:pt idx="212">
                  <c:v>281.29861435593222</c:v>
                </c:pt>
                <c:pt idx="213">
                  <c:v>282.93952293967516</c:v>
                </c:pt>
                <c:pt idx="214">
                  <c:v>284.59000349015662</c:v>
                </c:pt>
                <c:pt idx="215">
                  <c:v>286.2501118438492</c:v>
                </c:pt>
                <c:pt idx="216">
                  <c:v>287.91990416293839</c:v>
                </c:pt>
                <c:pt idx="217">
                  <c:v>289.59943693722215</c:v>
                </c:pt>
                <c:pt idx="218">
                  <c:v>291.28876698602261</c:v>
                </c:pt>
                <c:pt idx="219">
                  <c:v>292.98795146010769</c:v>
                </c:pt>
                <c:pt idx="220">
                  <c:v>294.697047843625</c:v>
                </c:pt>
                <c:pt idx="221">
                  <c:v>296.41611395604616</c:v>
                </c:pt>
                <c:pt idx="222">
                  <c:v>298.14520795412312</c:v>
                </c:pt>
                <c:pt idx="223">
                  <c:v>299.8843883338555</c:v>
                </c:pt>
                <c:pt idx="224">
                  <c:v>301.63371393246968</c:v>
                </c:pt>
                <c:pt idx="225">
                  <c:v>303.39324393040903</c:v>
                </c:pt>
                <c:pt idx="226">
                  <c:v>305.16303785333645</c:v>
                </c:pt>
                <c:pt idx="227">
                  <c:v>306.94315557414762</c:v>
                </c:pt>
                <c:pt idx="228">
                  <c:v>308.73365731499678</c:v>
                </c:pt>
                <c:pt idx="229">
                  <c:v>310.5346036493342</c:v>
                </c:pt>
                <c:pt idx="230">
                  <c:v>312.34605550395537</c:v>
                </c:pt>
                <c:pt idx="231">
                  <c:v>314.16807416106178</c:v>
                </c:pt>
                <c:pt idx="232">
                  <c:v>316.00072126033461</c:v>
                </c:pt>
                <c:pt idx="233">
                  <c:v>317.84405880101997</c:v>
                </c:pt>
                <c:pt idx="234">
                  <c:v>319.69814914402588</c:v>
                </c:pt>
                <c:pt idx="235">
                  <c:v>321.56305501403273</c:v>
                </c:pt>
                <c:pt idx="236">
                  <c:v>323.43883950161455</c:v>
                </c:pt>
                <c:pt idx="237">
                  <c:v>325.32556606537395</c:v>
                </c:pt>
                <c:pt idx="238">
                  <c:v>327.22329853408866</c:v>
                </c:pt>
                <c:pt idx="239">
                  <c:v>329.13210110887081</c:v>
                </c:pt>
                <c:pt idx="240">
                  <c:v>331.05203836533923</c:v>
                </c:pt>
                <c:pt idx="241">
                  <c:v>332.98317525580376</c:v>
                </c:pt>
                <c:pt idx="242">
                  <c:v>334.92557711146259</c:v>
                </c:pt>
                <c:pt idx="243">
                  <c:v>336.87930964461282</c:v>
                </c:pt>
                <c:pt idx="244">
                  <c:v>338.84443895087304</c:v>
                </c:pt>
                <c:pt idx="245">
                  <c:v>340.82103151141979</c:v>
                </c:pt>
                <c:pt idx="246">
                  <c:v>342.80915419523643</c:v>
                </c:pt>
                <c:pt idx="247">
                  <c:v>344.80887426137525</c:v>
                </c:pt>
                <c:pt idx="248">
                  <c:v>346.8202593612333</c:v>
                </c:pt>
                <c:pt idx="249">
                  <c:v>348.84337754084055</c:v>
                </c:pt>
                <c:pt idx="250">
                  <c:v>350.87829724316208</c:v>
                </c:pt>
                <c:pt idx="251">
                  <c:v>352.92508731041391</c:v>
                </c:pt>
                <c:pt idx="252">
                  <c:v>354.98381698639133</c:v>
                </c:pt>
                <c:pt idx="253">
                  <c:v>357.05455591881196</c:v>
                </c:pt>
                <c:pt idx="254">
                  <c:v>359.13737416167169</c:v>
                </c:pt>
                <c:pt idx="255">
                  <c:v>361.23234217761478</c:v>
                </c:pt>
                <c:pt idx="256">
                  <c:v>363.33953084031754</c:v>
                </c:pt>
                <c:pt idx="257">
                  <c:v>365.4590114368861</c:v>
                </c:pt>
                <c:pt idx="258">
                  <c:v>367.5908556702679</c:v>
                </c:pt>
                <c:pt idx="259">
                  <c:v>369.73513566167782</c:v>
                </c:pt>
                <c:pt idx="260">
                  <c:v>371.89192395303758</c:v>
                </c:pt>
                <c:pt idx="261">
                  <c:v>374.0612935094303</c:v>
                </c:pt>
                <c:pt idx="262">
                  <c:v>376.24331772156864</c:v>
                </c:pt>
                <c:pt idx="263">
                  <c:v>378.43807040827784</c:v>
                </c:pt>
                <c:pt idx="264">
                  <c:v>380.64562581899281</c:v>
                </c:pt>
                <c:pt idx="265">
                  <c:v>382.86605863627022</c:v>
                </c:pt>
                <c:pt idx="266">
                  <c:v>385.09944397831515</c:v>
                </c:pt>
                <c:pt idx="267">
                  <c:v>387.34585740152198</c:v>
                </c:pt>
                <c:pt idx="268">
                  <c:v>389.60537490303091</c:v>
                </c:pt>
                <c:pt idx="269">
                  <c:v>391.87807292329859</c:v>
                </c:pt>
                <c:pt idx="270">
                  <c:v>394.1640283486845</c:v>
                </c:pt>
                <c:pt idx="271">
                  <c:v>396.46331851405182</c:v>
                </c:pt>
                <c:pt idx="272">
                  <c:v>398.77602120538376</c:v>
                </c:pt>
                <c:pt idx="273">
                  <c:v>401.10221466241518</c:v>
                </c:pt>
                <c:pt idx="274">
                  <c:v>403.44197758127928</c:v>
                </c:pt>
                <c:pt idx="275">
                  <c:v>405.79538911717003</c:v>
                </c:pt>
                <c:pt idx="276">
                  <c:v>408.16252888702019</c:v>
                </c:pt>
                <c:pt idx="277">
                  <c:v>410.54347697219453</c:v>
                </c:pt>
                <c:pt idx="278">
                  <c:v>412.93831392119898</c:v>
                </c:pt>
                <c:pt idx="279">
                  <c:v>415.347120752406</c:v>
                </c:pt>
                <c:pt idx="280">
                  <c:v>417.76997895679506</c:v>
                </c:pt>
                <c:pt idx="281">
                  <c:v>420.20697050070964</c:v>
                </c:pt>
                <c:pt idx="282">
                  <c:v>422.65817782863041</c:v>
                </c:pt>
                <c:pt idx="283">
                  <c:v>425.12368386596415</c:v>
                </c:pt>
                <c:pt idx="284">
                  <c:v>427.60357202184889</c:v>
                </c:pt>
                <c:pt idx="285">
                  <c:v>430.09792619197628</c:v>
                </c:pt>
                <c:pt idx="286">
                  <c:v>432.60683076142959</c:v>
                </c:pt>
                <c:pt idx="287">
                  <c:v>435.13037060753788</c:v>
                </c:pt>
                <c:pt idx="288">
                  <c:v>437.66863110274858</c:v>
                </c:pt>
                <c:pt idx="289">
                  <c:v>440.22169811751462</c:v>
                </c:pt>
                <c:pt idx="290">
                  <c:v>442.7896580232001</c:v>
                </c:pt>
                <c:pt idx="291">
                  <c:v>445.37259769500213</c:v>
                </c:pt>
                <c:pt idx="292">
                  <c:v>447.9706045148896</c:v>
                </c:pt>
                <c:pt idx="293">
                  <c:v>450.58376637455979</c:v>
                </c:pt>
                <c:pt idx="294">
                  <c:v>453.21217167841144</c:v>
                </c:pt>
                <c:pt idx="295">
                  <c:v>455.85590934653544</c:v>
                </c:pt>
                <c:pt idx="296">
                  <c:v>458.51506881772366</c:v>
                </c:pt>
                <c:pt idx="297">
                  <c:v>461.18974005249368</c:v>
                </c:pt>
                <c:pt idx="298">
                  <c:v>463.88001353613322</c:v>
                </c:pt>
                <c:pt idx="299">
                  <c:v>466.58598028176061</c:v>
                </c:pt>
                <c:pt idx="300">
                  <c:v>469.3077318334042</c:v>
                </c:pt>
                <c:pt idx="301">
                  <c:v>472.04536026909909</c:v>
                </c:pt>
                <c:pt idx="302">
                  <c:v>474.79895820400213</c:v>
                </c:pt>
                <c:pt idx="303">
                  <c:v>477.5686187935255</c:v>
                </c:pt>
                <c:pt idx="304">
                  <c:v>480.35443573648774</c:v>
                </c:pt>
                <c:pt idx="305">
                  <c:v>483.15650327828394</c:v>
                </c:pt>
                <c:pt idx="306">
                  <c:v>485.97491621407391</c:v>
                </c:pt>
                <c:pt idx="307">
                  <c:v>488.80976989198928</c:v>
                </c:pt>
                <c:pt idx="308">
                  <c:v>491.66116021635924</c:v>
                </c:pt>
                <c:pt idx="309">
                  <c:v>494.52918365095468</c:v>
                </c:pt>
                <c:pt idx="310">
                  <c:v>497.41393722225189</c:v>
                </c:pt>
                <c:pt idx="311">
                  <c:v>500.31551852271502</c:v>
                </c:pt>
                <c:pt idx="312">
                  <c:v>503.23402571409758</c:v>
                </c:pt>
                <c:pt idx="313">
                  <c:v>506.16955753076309</c:v>
                </c:pt>
                <c:pt idx="314">
                  <c:v>509.12221328302587</c:v>
                </c:pt>
                <c:pt idx="315">
                  <c:v>512.09209286051021</c:v>
                </c:pt>
                <c:pt idx="316">
                  <c:v>515.07929673552985</c:v>
                </c:pt>
                <c:pt idx="317">
                  <c:v>518.08392596648719</c:v>
                </c:pt>
                <c:pt idx="318">
                  <c:v>521.10608220129166</c:v>
                </c:pt>
                <c:pt idx="319">
                  <c:v>524.14586768079914</c:v>
                </c:pt>
                <c:pt idx="320">
                  <c:v>527.20338524227054</c:v>
                </c:pt>
                <c:pt idx="321">
                  <c:v>530.27873832285036</c:v>
                </c:pt>
                <c:pt idx="322">
                  <c:v>533.372030963067</c:v>
                </c:pt>
                <c:pt idx="323">
                  <c:v>536.48336781035164</c:v>
                </c:pt>
                <c:pt idx="324">
                  <c:v>539.61285412257871</c:v>
                </c:pt>
                <c:pt idx="325">
                  <c:v>542.76059577162698</c:v>
                </c:pt>
                <c:pt idx="326">
                  <c:v>545.92669924696156</c:v>
                </c:pt>
                <c:pt idx="327">
                  <c:v>549.1112716592354</c:v>
                </c:pt>
                <c:pt idx="328">
                  <c:v>552.3144207439143</c:v>
                </c:pt>
                <c:pt idx="329">
                  <c:v>555.53625486492047</c:v>
                </c:pt>
                <c:pt idx="330">
                  <c:v>558.77688301829915</c:v>
                </c:pt>
                <c:pt idx="331">
                  <c:v>562.03641483590593</c:v>
                </c:pt>
                <c:pt idx="332">
                  <c:v>565.31496058911534</c:v>
                </c:pt>
                <c:pt idx="333">
                  <c:v>568.61263119255193</c:v>
                </c:pt>
                <c:pt idx="334">
                  <c:v>571.9295382078418</c:v>
                </c:pt>
                <c:pt idx="335">
                  <c:v>575.2657938473875</c:v>
                </c:pt>
                <c:pt idx="336">
                  <c:v>578.621510978164</c:v>
                </c:pt>
                <c:pt idx="337">
                  <c:v>581.99680312553664</c:v>
                </c:pt>
                <c:pt idx="338">
                  <c:v>585.39178447710219</c:v>
                </c:pt>
                <c:pt idx="339">
                  <c:v>588.80656988655198</c:v>
                </c:pt>
                <c:pt idx="340">
                  <c:v>592.24127487755686</c:v>
                </c:pt>
                <c:pt idx="341">
                  <c:v>595.69601564767595</c:v>
                </c:pt>
                <c:pt idx="342">
                  <c:v>599.17090907228737</c:v>
                </c:pt>
                <c:pt idx="343">
                  <c:v>602.6660727085424</c:v>
                </c:pt>
                <c:pt idx="344">
                  <c:v>606.18162479934222</c:v>
                </c:pt>
                <c:pt idx="345">
                  <c:v>609.71768427733844</c:v>
                </c:pt>
                <c:pt idx="346">
                  <c:v>613.27437076895626</c:v>
                </c:pt>
                <c:pt idx="347">
                  <c:v>616.85180459844173</c:v>
                </c:pt>
                <c:pt idx="348">
                  <c:v>620.45010679193274</c:v>
                </c:pt>
                <c:pt idx="349">
                  <c:v>624.06939908155232</c:v>
                </c:pt>
                <c:pt idx="350">
                  <c:v>627.70980390952798</c:v>
                </c:pt>
                <c:pt idx="351">
                  <c:v>631.37144443233365</c:v>
                </c:pt>
                <c:pt idx="352">
                  <c:v>635.05444452485551</c:v>
                </c:pt>
                <c:pt idx="353">
                  <c:v>638.75892878458387</c:v>
                </c:pt>
                <c:pt idx="354">
                  <c:v>642.48502253582728</c:v>
                </c:pt>
                <c:pt idx="355">
                  <c:v>646.23285183395296</c:v>
                </c:pt>
                <c:pt idx="356">
                  <c:v>650.00254346965096</c:v>
                </c:pt>
                <c:pt idx="357">
                  <c:v>653.794224973224</c:v>
                </c:pt>
                <c:pt idx="358">
                  <c:v>657.60802461890114</c:v>
                </c:pt>
                <c:pt idx="359">
                  <c:v>661.44407142917805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5329456"/>
        <c:axId val="31532984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'Example 1'!$A$7</c15:sqref>
                        </c15:formulaRef>
                      </c:ext>
                    </c:extLst>
                    <c:strCache>
                      <c:ptCount val="1"/>
                      <c:pt idx="0">
                        <c:v>Period</c:v>
                      </c:pt>
                    </c:strCache>
                  </c:strRef>
                </c:tx>
                <c:spPr>
                  <a:ln w="2222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'Example 1'!$A$8:$A$367</c15:sqref>
                        </c15:formulaRef>
                      </c:ext>
                    </c:extLst>
                    <c:numCache>
                      <c:formatCode>General</c:formatCode>
                      <c:ptCount val="360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  <c:pt idx="32">
                        <c:v>33</c:v>
                      </c:pt>
                      <c:pt idx="33">
                        <c:v>34</c:v>
                      </c:pt>
                      <c:pt idx="34">
                        <c:v>35</c:v>
                      </c:pt>
                      <c:pt idx="35">
                        <c:v>36</c:v>
                      </c:pt>
                      <c:pt idx="36">
                        <c:v>37</c:v>
                      </c:pt>
                      <c:pt idx="37">
                        <c:v>38</c:v>
                      </c:pt>
                      <c:pt idx="38">
                        <c:v>39</c:v>
                      </c:pt>
                      <c:pt idx="39">
                        <c:v>40</c:v>
                      </c:pt>
                      <c:pt idx="40">
                        <c:v>41</c:v>
                      </c:pt>
                      <c:pt idx="41">
                        <c:v>42</c:v>
                      </c:pt>
                      <c:pt idx="42">
                        <c:v>43</c:v>
                      </c:pt>
                      <c:pt idx="43">
                        <c:v>44</c:v>
                      </c:pt>
                      <c:pt idx="44">
                        <c:v>45</c:v>
                      </c:pt>
                      <c:pt idx="45">
                        <c:v>46</c:v>
                      </c:pt>
                      <c:pt idx="46">
                        <c:v>47</c:v>
                      </c:pt>
                      <c:pt idx="47">
                        <c:v>48</c:v>
                      </c:pt>
                      <c:pt idx="48">
                        <c:v>49</c:v>
                      </c:pt>
                      <c:pt idx="49">
                        <c:v>50</c:v>
                      </c:pt>
                      <c:pt idx="50">
                        <c:v>51</c:v>
                      </c:pt>
                      <c:pt idx="51">
                        <c:v>52</c:v>
                      </c:pt>
                      <c:pt idx="52">
                        <c:v>53</c:v>
                      </c:pt>
                      <c:pt idx="53">
                        <c:v>54</c:v>
                      </c:pt>
                      <c:pt idx="54">
                        <c:v>55</c:v>
                      </c:pt>
                      <c:pt idx="55">
                        <c:v>56</c:v>
                      </c:pt>
                      <c:pt idx="56">
                        <c:v>57</c:v>
                      </c:pt>
                      <c:pt idx="57">
                        <c:v>58</c:v>
                      </c:pt>
                      <c:pt idx="58">
                        <c:v>59</c:v>
                      </c:pt>
                      <c:pt idx="59">
                        <c:v>60</c:v>
                      </c:pt>
                      <c:pt idx="60">
                        <c:v>61</c:v>
                      </c:pt>
                      <c:pt idx="61">
                        <c:v>62</c:v>
                      </c:pt>
                      <c:pt idx="62">
                        <c:v>63</c:v>
                      </c:pt>
                      <c:pt idx="63">
                        <c:v>64</c:v>
                      </c:pt>
                      <c:pt idx="64">
                        <c:v>65</c:v>
                      </c:pt>
                      <c:pt idx="65">
                        <c:v>66</c:v>
                      </c:pt>
                      <c:pt idx="66">
                        <c:v>67</c:v>
                      </c:pt>
                      <c:pt idx="67">
                        <c:v>68</c:v>
                      </c:pt>
                      <c:pt idx="68">
                        <c:v>69</c:v>
                      </c:pt>
                      <c:pt idx="69">
                        <c:v>70</c:v>
                      </c:pt>
                      <c:pt idx="70">
                        <c:v>71</c:v>
                      </c:pt>
                      <c:pt idx="71">
                        <c:v>72</c:v>
                      </c:pt>
                      <c:pt idx="72">
                        <c:v>73</c:v>
                      </c:pt>
                      <c:pt idx="73">
                        <c:v>74</c:v>
                      </c:pt>
                      <c:pt idx="74">
                        <c:v>75</c:v>
                      </c:pt>
                      <c:pt idx="75">
                        <c:v>76</c:v>
                      </c:pt>
                      <c:pt idx="76">
                        <c:v>77</c:v>
                      </c:pt>
                      <c:pt idx="77">
                        <c:v>78</c:v>
                      </c:pt>
                      <c:pt idx="78">
                        <c:v>79</c:v>
                      </c:pt>
                      <c:pt idx="79">
                        <c:v>80</c:v>
                      </c:pt>
                      <c:pt idx="80">
                        <c:v>81</c:v>
                      </c:pt>
                      <c:pt idx="81">
                        <c:v>82</c:v>
                      </c:pt>
                      <c:pt idx="82">
                        <c:v>83</c:v>
                      </c:pt>
                      <c:pt idx="83">
                        <c:v>84</c:v>
                      </c:pt>
                      <c:pt idx="84">
                        <c:v>85</c:v>
                      </c:pt>
                      <c:pt idx="85">
                        <c:v>86</c:v>
                      </c:pt>
                      <c:pt idx="86">
                        <c:v>87</c:v>
                      </c:pt>
                      <c:pt idx="87">
                        <c:v>88</c:v>
                      </c:pt>
                      <c:pt idx="88">
                        <c:v>89</c:v>
                      </c:pt>
                      <c:pt idx="89">
                        <c:v>90</c:v>
                      </c:pt>
                      <c:pt idx="90">
                        <c:v>91</c:v>
                      </c:pt>
                      <c:pt idx="91">
                        <c:v>92</c:v>
                      </c:pt>
                      <c:pt idx="92">
                        <c:v>93</c:v>
                      </c:pt>
                      <c:pt idx="93">
                        <c:v>94</c:v>
                      </c:pt>
                      <c:pt idx="94">
                        <c:v>95</c:v>
                      </c:pt>
                      <c:pt idx="95">
                        <c:v>96</c:v>
                      </c:pt>
                      <c:pt idx="96">
                        <c:v>97</c:v>
                      </c:pt>
                      <c:pt idx="97">
                        <c:v>98</c:v>
                      </c:pt>
                      <c:pt idx="98">
                        <c:v>99</c:v>
                      </c:pt>
                      <c:pt idx="99">
                        <c:v>100</c:v>
                      </c:pt>
                      <c:pt idx="100">
                        <c:v>101</c:v>
                      </c:pt>
                      <c:pt idx="101">
                        <c:v>102</c:v>
                      </c:pt>
                      <c:pt idx="102">
                        <c:v>103</c:v>
                      </c:pt>
                      <c:pt idx="103">
                        <c:v>104</c:v>
                      </c:pt>
                      <c:pt idx="104">
                        <c:v>105</c:v>
                      </c:pt>
                      <c:pt idx="105">
                        <c:v>106</c:v>
                      </c:pt>
                      <c:pt idx="106">
                        <c:v>107</c:v>
                      </c:pt>
                      <c:pt idx="107">
                        <c:v>108</c:v>
                      </c:pt>
                      <c:pt idx="108">
                        <c:v>109</c:v>
                      </c:pt>
                      <c:pt idx="109">
                        <c:v>110</c:v>
                      </c:pt>
                      <c:pt idx="110">
                        <c:v>111</c:v>
                      </c:pt>
                      <c:pt idx="111">
                        <c:v>112</c:v>
                      </c:pt>
                      <c:pt idx="112">
                        <c:v>113</c:v>
                      </c:pt>
                      <c:pt idx="113">
                        <c:v>114</c:v>
                      </c:pt>
                      <c:pt idx="114">
                        <c:v>115</c:v>
                      </c:pt>
                      <c:pt idx="115">
                        <c:v>116</c:v>
                      </c:pt>
                      <c:pt idx="116">
                        <c:v>117</c:v>
                      </c:pt>
                      <c:pt idx="117">
                        <c:v>118</c:v>
                      </c:pt>
                      <c:pt idx="118">
                        <c:v>119</c:v>
                      </c:pt>
                      <c:pt idx="119">
                        <c:v>120</c:v>
                      </c:pt>
                      <c:pt idx="120">
                        <c:v>121</c:v>
                      </c:pt>
                      <c:pt idx="121">
                        <c:v>122</c:v>
                      </c:pt>
                      <c:pt idx="122">
                        <c:v>123</c:v>
                      </c:pt>
                      <c:pt idx="123">
                        <c:v>124</c:v>
                      </c:pt>
                      <c:pt idx="124">
                        <c:v>125</c:v>
                      </c:pt>
                      <c:pt idx="125">
                        <c:v>126</c:v>
                      </c:pt>
                      <c:pt idx="126">
                        <c:v>127</c:v>
                      </c:pt>
                      <c:pt idx="127">
                        <c:v>128</c:v>
                      </c:pt>
                      <c:pt idx="128">
                        <c:v>129</c:v>
                      </c:pt>
                      <c:pt idx="129">
                        <c:v>130</c:v>
                      </c:pt>
                      <c:pt idx="130">
                        <c:v>131</c:v>
                      </c:pt>
                      <c:pt idx="131">
                        <c:v>132</c:v>
                      </c:pt>
                      <c:pt idx="132">
                        <c:v>133</c:v>
                      </c:pt>
                      <c:pt idx="133">
                        <c:v>134</c:v>
                      </c:pt>
                      <c:pt idx="134">
                        <c:v>135</c:v>
                      </c:pt>
                      <c:pt idx="135">
                        <c:v>136</c:v>
                      </c:pt>
                      <c:pt idx="136">
                        <c:v>137</c:v>
                      </c:pt>
                      <c:pt idx="137">
                        <c:v>138</c:v>
                      </c:pt>
                      <c:pt idx="138">
                        <c:v>139</c:v>
                      </c:pt>
                      <c:pt idx="139">
                        <c:v>140</c:v>
                      </c:pt>
                      <c:pt idx="140">
                        <c:v>141</c:v>
                      </c:pt>
                      <c:pt idx="141">
                        <c:v>142</c:v>
                      </c:pt>
                      <c:pt idx="142">
                        <c:v>143</c:v>
                      </c:pt>
                      <c:pt idx="143">
                        <c:v>144</c:v>
                      </c:pt>
                      <c:pt idx="144">
                        <c:v>145</c:v>
                      </c:pt>
                      <c:pt idx="145">
                        <c:v>146</c:v>
                      </c:pt>
                      <c:pt idx="146">
                        <c:v>147</c:v>
                      </c:pt>
                      <c:pt idx="147">
                        <c:v>148</c:v>
                      </c:pt>
                      <c:pt idx="148">
                        <c:v>149</c:v>
                      </c:pt>
                      <c:pt idx="149">
                        <c:v>150</c:v>
                      </c:pt>
                      <c:pt idx="150">
                        <c:v>151</c:v>
                      </c:pt>
                      <c:pt idx="151">
                        <c:v>152</c:v>
                      </c:pt>
                      <c:pt idx="152">
                        <c:v>153</c:v>
                      </c:pt>
                      <c:pt idx="153">
                        <c:v>154</c:v>
                      </c:pt>
                      <c:pt idx="154">
                        <c:v>155</c:v>
                      </c:pt>
                      <c:pt idx="155">
                        <c:v>156</c:v>
                      </c:pt>
                      <c:pt idx="156">
                        <c:v>157</c:v>
                      </c:pt>
                      <c:pt idx="157">
                        <c:v>158</c:v>
                      </c:pt>
                      <c:pt idx="158">
                        <c:v>159</c:v>
                      </c:pt>
                      <c:pt idx="159">
                        <c:v>160</c:v>
                      </c:pt>
                      <c:pt idx="160">
                        <c:v>161</c:v>
                      </c:pt>
                      <c:pt idx="161">
                        <c:v>162</c:v>
                      </c:pt>
                      <c:pt idx="162">
                        <c:v>163</c:v>
                      </c:pt>
                      <c:pt idx="163">
                        <c:v>164</c:v>
                      </c:pt>
                      <c:pt idx="164">
                        <c:v>165</c:v>
                      </c:pt>
                      <c:pt idx="165">
                        <c:v>166</c:v>
                      </c:pt>
                      <c:pt idx="166">
                        <c:v>167</c:v>
                      </c:pt>
                      <c:pt idx="167">
                        <c:v>168</c:v>
                      </c:pt>
                      <c:pt idx="168">
                        <c:v>169</c:v>
                      </c:pt>
                      <c:pt idx="169">
                        <c:v>170</c:v>
                      </c:pt>
                      <c:pt idx="170">
                        <c:v>171</c:v>
                      </c:pt>
                      <c:pt idx="171">
                        <c:v>172</c:v>
                      </c:pt>
                      <c:pt idx="172">
                        <c:v>173</c:v>
                      </c:pt>
                      <c:pt idx="173">
                        <c:v>174</c:v>
                      </c:pt>
                      <c:pt idx="174">
                        <c:v>175</c:v>
                      </c:pt>
                      <c:pt idx="175">
                        <c:v>176</c:v>
                      </c:pt>
                      <c:pt idx="176">
                        <c:v>177</c:v>
                      </c:pt>
                      <c:pt idx="177">
                        <c:v>178</c:v>
                      </c:pt>
                      <c:pt idx="178">
                        <c:v>179</c:v>
                      </c:pt>
                      <c:pt idx="179">
                        <c:v>180</c:v>
                      </c:pt>
                      <c:pt idx="180">
                        <c:v>181</c:v>
                      </c:pt>
                      <c:pt idx="181">
                        <c:v>182</c:v>
                      </c:pt>
                      <c:pt idx="182">
                        <c:v>183</c:v>
                      </c:pt>
                      <c:pt idx="183">
                        <c:v>184</c:v>
                      </c:pt>
                      <c:pt idx="184">
                        <c:v>185</c:v>
                      </c:pt>
                      <c:pt idx="185">
                        <c:v>186</c:v>
                      </c:pt>
                      <c:pt idx="186">
                        <c:v>187</c:v>
                      </c:pt>
                      <c:pt idx="187">
                        <c:v>188</c:v>
                      </c:pt>
                      <c:pt idx="188">
                        <c:v>189</c:v>
                      </c:pt>
                      <c:pt idx="189">
                        <c:v>190</c:v>
                      </c:pt>
                      <c:pt idx="190">
                        <c:v>191</c:v>
                      </c:pt>
                      <c:pt idx="191">
                        <c:v>192</c:v>
                      </c:pt>
                      <c:pt idx="192">
                        <c:v>193</c:v>
                      </c:pt>
                      <c:pt idx="193">
                        <c:v>194</c:v>
                      </c:pt>
                      <c:pt idx="194">
                        <c:v>195</c:v>
                      </c:pt>
                      <c:pt idx="195">
                        <c:v>196</c:v>
                      </c:pt>
                      <c:pt idx="196">
                        <c:v>197</c:v>
                      </c:pt>
                      <c:pt idx="197">
                        <c:v>198</c:v>
                      </c:pt>
                      <c:pt idx="198">
                        <c:v>199</c:v>
                      </c:pt>
                      <c:pt idx="199">
                        <c:v>200</c:v>
                      </c:pt>
                      <c:pt idx="200">
                        <c:v>201</c:v>
                      </c:pt>
                      <c:pt idx="201">
                        <c:v>202</c:v>
                      </c:pt>
                      <c:pt idx="202">
                        <c:v>203</c:v>
                      </c:pt>
                      <c:pt idx="203">
                        <c:v>204</c:v>
                      </c:pt>
                      <c:pt idx="204">
                        <c:v>205</c:v>
                      </c:pt>
                      <c:pt idx="205">
                        <c:v>206</c:v>
                      </c:pt>
                      <c:pt idx="206">
                        <c:v>207</c:v>
                      </c:pt>
                      <c:pt idx="207">
                        <c:v>208</c:v>
                      </c:pt>
                      <c:pt idx="208">
                        <c:v>209</c:v>
                      </c:pt>
                      <c:pt idx="209">
                        <c:v>210</c:v>
                      </c:pt>
                      <c:pt idx="210">
                        <c:v>211</c:v>
                      </c:pt>
                      <c:pt idx="211">
                        <c:v>212</c:v>
                      </c:pt>
                      <c:pt idx="212">
                        <c:v>213</c:v>
                      </c:pt>
                      <c:pt idx="213">
                        <c:v>214</c:v>
                      </c:pt>
                      <c:pt idx="214">
                        <c:v>215</c:v>
                      </c:pt>
                      <c:pt idx="215">
                        <c:v>216</c:v>
                      </c:pt>
                      <c:pt idx="216">
                        <c:v>217</c:v>
                      </c:pt>
                      <c:pt idx="217">
                        <c:v>218</c:v>
                      </c:pt>
                      <c:pt idx="218">
                        <c:v>219</c:v>
                      </c:pt>
                      <c:pt idx="219">
                        <c:v>220</c:v>
                      </c:pt>
                      <c:pt idx="220">
                        <c:v>221</c:v>
                      </c:pt>
                      <c:pt idx="221">
                        <c:v>222</c:v>
                      </c:pt>
                      <c:pt idx="222">
                        <c:v>223</c:v>
                      </c:pt>
                      <c:pt idx="223">
                        <c:v>224</c:v>
                      </c:pt>
                      <c:pt idx="224">
                        <c:v>225</c:v>
                      </c:pt>
                      <c:pt idx="225">
                        <c:v>226</c:v>
                      </c:pt>
                      <c:pt idx="226">
                        <c:v>227</c:v>
                      </c:pt>
                      <c:pt idx="227">
                        <c:v>228</c:v>
                      </c:pt>
                      <c:pt idx="228">
                        <c:v>229</c:v>
                      </c:pt>
                      <c:pt idx="229">
                        <c:v>230</c:v>
                      </c:pt>
                      <c:pt idx="230">
                        <c:v>231</c:v>
                      </c:pt>
                      <c:pt idx="231">
                        <c:v>232</c:v>
                      </c:pt>
                      <c:pt idx="232">
                        <c:v>233</c:v>
                      </c:pt>
                      <c:pt idx="233">
                        <c:v>234</c:v>
                      </c:pt>
                      <c:pt idx="234">
                        <c:v>235</c:v>
                      </c:pt>
                      <c:pt idx="235">
                        <c:v>236</c:v>
                      </c:pt>
                      <c:pt idx="236">
                        <c:v>237</c:v>
                      </c:pt>
                      <c:pt idx="237">
                        <c:v>238</c:v>
                      </c:pt>
                      <c:pt idx="238">
                        <c:v>239</c:v>
                      </c:pt>
                      <c:pt idx="239">
                        <c:v>240</c:v>
                      </c:pt>
                      <c:pt idx="240">
                        <c:v>241</c:v>
                      </c:pt>
                      <c:pt idx="241">
                        <c:v>242</c:v>
                      </c:pt>
                      <c:pt idx="242">
                        <c:v>243</c:v>
                      </c:pt>
                      <c:pt idx="243">
                        <c:v>244</c:v>
                      </c:pt>
                      <c:pt idx="244">
                        <c:v>245</c:v>
                      </c:pt>
                      <c:pt idx="245">
                        <c:v>246</c:v>
                      </c:pt>
                      <c:pt idx="246">
                        <c:v>247</c:v>
                      </c:pt>
                      <c:pt idx="247">
                        <c:v>248</c:v>
                      </c:pt>
                      <c:pt idx="248">
                        <c:v>249</c:v>
                      </c:pt>
                      <c:pt idx="249">
                        <c:v>250</c:v>
                      </c:pt>
                      <c:pt idx="250">
                        <c:v>251</c:v>
                      </c:pt>
                      <c:pt idx="251">
                        <c:v>252</c:v>
                      </c:pt>
                      <c:pt idx="252">
                        <c:v>253</c:v>
                      </c:pt>
                      <c:pt idx="253">
                        <c:v>254</c:v>
                      </c:pt>
                      <c:pt idx="254">
                        <c:v>255</c:v>
                      </c:pt>
                      <c:pt idx="255">
                        <c:v>256</c:v>
                      </c:pt>
                      <c:pt idx="256">
                        <c:v>257</c:v>
                      </c:pt>
                      <c:pt idx="257">
                        <c:v>258</c:v>
                      </c:pt>
                      <c:pt idx="258">
                        <c:v>259</c:v>
                      </c:pt>
                      <c:pt idx="259">
                        <c:v>260</c:v>
                      </c:pt>
                      <c:pt idx="260">
                        <c:v>261</c:v>
                      </c:pt>
                      <c:pt idx="261">
                        <c:v>262</c:v>
                      </c:pt>
                      <c:pt idx="262">
                        <c:v>263</c:v>
                      </c:pt>
                      <c:pt idx="263">
                        <c:v>264</c:v>
                      </c:pt>
                      <c:pt idx="264">
                        <c:v>265</c:v>
                      </c:pt>
                      <c:pt idx="265">
                        <c:v>266</c:v>
                      </c:pt>
                      <c:pt idx="266">
                        <c:v>267</c:v>
                      </c:pt>
                      <c:pt idx="267">
                        <c:v>268</c:v>
                      </c:pt>
                      <c:pt idx="268">
                        <c:v>269</c:v>
                      </c:pt>
                      <c:pt idx="269">
                        <c:v>270</c:v>
                      </c:pt>
                      <c:pt idx="270">
                        <c:v>271</c:v>
                      </c:pt>
                      <c:pt idx="271">
                        <c:v>272</c:v>
                      </c:pt>
                      <c:pt idx="272">
                        <c:v>273</c:v>
                      </c:pt>
                      <c:pt idx="273">
                        <c:v>274</c:v>
                      </c:pt>
                      <c:pt idx="274">
                        <c:v>275</c:v>
                      </c:pt>
                      <c:pt idx="275">
                        <c:v>276</c:v>
                      </c:pt>
                      <c:pt idx="276">
                        <c:v>277</c:v>
                      </c:pt>
                      <c:pt idx="277">
                        <c:v>278</c:v>
                      </c:pt>
                      <c:pt idx="278">
                        <c:v>279</c:v>
                      </c:pt>
                      <c:pt idx="279">
                        <c:v>280</c:v>
                      </c:pt>
                      <c:pt idx="280">
                        <c:v>281</c:v>
                      </c:pt>
                      <c:pt idx="281">
                        <c:v>282</c:v>
                      </c:pt>
                      <c:pt idx="282">
                        <c:v>283</c:v>
                      </c:pt>
                      <c:pt idx="283">
                        <c:v>284</c:v>
                      </c:pt>
                      <c:pt idx="284">
                        <c:v>285</c:v>
                      </c:pt>
                      <c:pt idx="285">
                        <c:v>286</c:v>
                      </c:pt>
                      <c:pt idx="286">
                        <c:v>287</c:v>
                      </c:pt>
                      <c:pt idx="287">
                        <c:v>288</c:v>
                      </c:pt>
                      <c:pt idx="288">
                        <c:v>289</c:v>
                      </c:pt>
                      <c:pt idx="289">
                        <c:v>290</c:v>
                      </c:pt>
                      <c:pt idx="290">
                        <c:v>291</c:v>
                      </c:pt>
                      <c:pt idx="291">
                        <c:v>292</c:v>
                      </c:pt>
                      <c:pt idx="292">
                        <c:v>293</c:v>
                      </c:pt>
                      <c:pt idx="293">
                        <c:v>294</c:v>
                      </c:pt>
                      <c:pt idx="294">
                        <c:v>295</c:v>
                      </c:pt>
                      <c:pt idx="295">
                        <c:v>296</c:v>
                      </c:pt>
                      <c:pt idx="296">
                        <c:v>297</c:v>
                      </c:pt>
                      <c:pt idx="297">
                        <c:v>298</c:v>
                      </c:pt>
                      <c:pt idx="298">
                        <c:v>299</c:v>
                      </c:pt>
                      <c:pt idx="299">
                        <c:v>300</c:v>
                      </c:pt>
                      <c:pt idx="300">
                        <c:v>301</c:v>
                      </c:pt>
                      <c:pt idx="301">
                        <c:v>302</c:v>
                      </c:pt>
                      <c:pt idx="302">
                        <c:v>303</c:v>
                      </c:pt>
                      <c:pt idx="303">
                        <c:v>304</c:v>
                      </c:pt>
                      <c:pt idx="304">
                        <c:v>305</c:v>
                      </c:pt>
                      <c:pt idx="305">
                        <c:v>306</c:v>
                      </c:pt>
                      <c:pt idx="306">
                        <c:v>307</c:v>
                      </c:pt>
                      <c:pt idx="307">
                        <c:v>308</c:v>
                      </c:pt>
                      <c:pt idx="308">
                        <c:v>309</c:v>
                      </c:pt>
                      <c:pt idx="309">
                        <c:v>310</c:v>
                      </c:pt>
                      <c:pt idx="310">
                        <c:v>311</c:v>
                      </c:pt>
                      <c:pt idx="311">
                        <c:v>312</c:v>
                      </c:pt>
                      <c:pt idx="312">
                        <c:v>313</c:v>
                      </c:pt>
                      <c:pt idx="313">
                        <c:v>314</c:v>
                      </c:pt>
                      <c:pt idx="314">
                        <c:v>315</c:v>
                      </c:pt>
                      <c:pt idx="315">
                        <c:v>316</c:v>
                      </c:pt>
                      <c:pt idx="316">
                        <c:v>317</c:v>
                      </c:pt>
                      <c:pt idx="317">
                        <c:v>318</c:v>
                      </c:pt>
                      <c:pt idx="318">
                        <c:v>319</c:v>
                      </c:pt>
                      <c:pt idx="319">
                        <c:v>320</c:v>
                      </c:pt>
                      <c:pt idx="320">
                        <c:v>321</c:v>
                      </c:pt>
                      <c:pt idx="321">
                        <c:v>322</c:v>
                      </c:pt>
                      <c:pt idx="322">
                        <c:v>323</c:v>
                      </c:pt>
                      <c:pt idx="323">
                        <c:v>324</c:v>
                      </c:pt>
                      <c:pt idx="324">
                        <c:v>325</c:v>
                      </c:pt>
                      <c:pt idx="325">
                        <c:v>326</c:v>
                      </c:pt>
                      <c:pt idx="326">
                        <c:v>327</c:v>
                      </c:pt>
                      <c:pt idx="327">
                        <c:v>328</c:v>
                      </c:pt>
                      <c:pt idx="328">
                        <c:v>329</c:v>
                      </c:pt>
                      <c:pt idx="329">
                        <c:v>330</c:v>
                      </c:pt>
                      <c:pt idx="330">
                        <c:v>331</c:v>
                      </c:pt>
                      <c:pt idx="331">
                        <c:v>332</c:v>
                      </c:pt>
                      <c:pt idx="332">
                        <c:v>333</c:v>
                      </c:pt>
                      <c:pt idx="333">
                        <c:v>334</c:v>
                      </c:pt>
                      <c:pt idx="334">
                        <c:v>335</c:v>
                      </c:pt>
                      <c:pt idx="335">
                        <c:v>336</c:v>
                      </c:pt>
                      <c:pt idx="336">
                        <c:v>337</c:v>
                      </c:pt>
                      <c:pt idx="337">
                        <c:v>338</c:v>
                      </c:pt>
                      <c:pt idx="338">
                        <c:v>339</c:v>
                      </c:pt>
                      <c:pt idx="339">
                        <c:v>340</c:v>
                      </c:pt>
                      <c:pt idx="340">
                        <c:v>341</c:v>
                      </c:pt>
                      <c:pt idx="341">
                        <c:v>342</c:v>
                      </c:pt>
                      <c:pt idx="342">
                        <c:v>343</c:v>
                      </c:pt>
                      <c:pt idx="343">
                        <c:v>344</c:v>
                      </c:pt>
                      <c:pt idx="344">
                        <c:v>345</c:v>
                      </c:pt>
                      <c:pt idx="345">
                        <c:v>346</c:v>
                      </c:pt>
                      <c:pt idx="346">
                        <c:v>347</c:v>
                      </c:pt>
                      <c:pt idx="347">
                        <c:v>348</c:v>
                      </c:pt>
                      <c:pt idx="348">
                        <c:v>349</c:v>
                      </c:pt>
                      <c:pt idx="349">
                        <c:v>350</c:v>
                      </c:pt>
                      <c:pt idx="350">
                        <c:v>351</c:v>
                      </c:pt>
                      <c:pt idx="351">
                        <c:v>352</c:v>
                      </c:pt>
                      <c:pt idx="352">
                        <c:v>353</c:v>
                      </c:pt>
                      <c:pt idx="353">
                        <c:v>354</c:v>
                      </c:pt>
                      <c:pt idx="354">
                        <c:v>355</c:v>
                      </c:pt>
                      <c:pt idx="355">
                        <c:v>356</c:v>
                      </c:pt>
                      <c:pt idx="356">
                        <c:v>357</c:v>
                      </c:pt>
                      <c:pt idx="357">
                        <c:v>358</c:v>
                      </c:pt>
                      <c:pt idx="358">
                        <c:v>359</c:v>
                      </c:pt>
                      <c:pt idx="359">
                        <c:v>360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'Example 1'!$B$7</c15:sqref>
                        </c15:formulaRef>
                      </c:ext>
                    </c:extLst>
                    <c:strCache>
                      <c:ptCount val="1"/>
                      <c:pt idx="0">
                        <c:v>Loan Balance</c:v>
                      </c:pt>
                    </c:strCache>
                  </c:strRef>
                </c:tx>
                <c:spPr>
                  <a:ln w="2222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'Example 1'!$B$8:$B$367</c15:sqref>
                        </c15:formulaRef>
                      </c:ext>
                    </c:extLst>
                    <c:numCache>
                      <c:formatCode>"$"#,##0.00_);[Red]\("$"#,##0.00\)</c:formatCode>
                      <c:ptCount val="360"/>
                      <c:pt idx="0">
                        <c:v>100000</c:v>
                      </c:pt>
                      <c:pt idx="1">
                        <c:v>99918.030838154154</c:v>
                      </c:pt>
                      <c:pt idx="2">
                        <c:v>99835.58352286421</c:v>
                      </c:pt>
                      <c:pt idx="3">
                        <c:v>99752.655264901739</c:v>
                      </c:pt>
                      <c:pt idx="4">
                        <c:v>99669.243258767819</c:v>
                      </c:pt>
                      <c:pt idx="5">
                        <c:v>99585.344682598108</c:v>
                      </c:pt>
                      <c:pt idx="6">
                        <c:v>99500.956698067414</c:v>
                      </c:pt>
                      <c:pt idx="7">
                        <c:v>99416.076450293622</c:v>
                      </c:pt>
                      <c:pt idx="8">
                        <c:v>99330.701067741145</c:v>
                      </c:pt>
                      <c:pt idx="9">
                        <c:v>99244.827662123789</c:v>
                      </c:pt>
                      <c:pt idx="10">
                        <c:v>99158.45332830699</c:v>
                      </c:pt>
                      <c:pt idx="11">
                        <c:v>99071.575144209593</c:v>
                      </c:pt>
                      <c:pt idx="12">
                        <c:v>98984.190170704969</c:v>
                      </c:pt>
                      <c:pt idx="13">
                        <c:v>98896.295451521568</c:v>
                      </c:pt>
                      <c:pt idx="14">
                        <c:v>98807.888013142932</c:v>
                      </c:pt>
                      <c:pt idx="15">
                        <c:v>98718.964864707086</c:v>
                      </c:pt>
                      <c:pt idx="16">
                        <c:v>98629.522997905355</c:v>
                      </c:pt>
                      <c:pt idx="17">
                        <c:v>98539.559386880617</c:v>
                      </c:pt>
                      <c:pt idx="18">
                        <c:v>98449.070988124906</c:v>
                      </c:pt>
                      <c:pt idx="19">
                        <c:v>98358.05474037645</c:v>
                      </c:pt>
                      <c:pt idx="20">
                        <c:v>98266.507564516127</c:v>
                      </c:pt>
                      <c:pt idx="21">
                        <c:v>98174.426363463281</c:v>
                      </c:pt>
                      <c:pt idx="22">
                        <c:v>98081.808022070967</c:v>
                      </c:pt>
                      <c:pt idx="23">
                        <c:v>97988.649407020537</c:v>
                      </c:pt>
                      <c:pt idx="24">
                        <c:v>97894.947366715642</c:v>
                      </c:pt>
                      <c:pt idx="25">
                        <c:v>97800.698731175638</c:v>
                      </c:pt>
                      <c:pt idx="26">
                        <c:v>97705.900311928315</c:v>
                      </c:pt>
                      <c:pt idx="27">
                        <c:v>97610.548901902046</c:v>
                      </c:pt>
                      <c:pt idx="28">
                        <c:v>97514.641275317292</c:v>
                      </c:pt>
                      <c:pt idx="29">
                        <c:v>97418.174187577461</c:v>
                      </c:pt>
                      <c:pt idx="30">
                        <c:v>97321.144375159143</c:v>
                      </c:pt>
                      <c:pt idx="31">
                        <c:v>97223.548555501722</c:v>
                      </c:pt>
                      <c:pt idx="32">
                        <c:v>97125.383426896296</c:v>
                      </c:pt>
                      <c:pt idx="33">
                        <c:v>97026.645668374011</c:v>
                      </c:pt>
                      <c:pt idx="34">
                        <c:v>96927.331939593671</c:v>
                      </c:pt>
                      <c:pt idx="35">
                        <c:v>96827.438880728791</c:v>
                      </c:pt>
                      <c:pt idx="36">
                        <c:v>96726.963112353857</c:v>
                      </c:pt>
                      <c:pt idx="37">
                        <c:v>96625.901235330064</c:v>
                      </c:pt>
                      <c:pt idx="38">
                        <c:v>96524.2498306903</c:v>
                      </c:pt>
                      <c:pt idx="39">
                        <c:v>96422.005459523483</c:v>
                      </c:pt>
                      <c:pt idx="40">
                        <c:v>96319.16466285818</c:v>
                      </c:pt>
                      <c:pt idx="41">
                        <c:v>96215.723961545664</c:v>
                      </c:pt>
                      <c:pt idx="42">
                        <c:v>96111.67985614216</c:v>
                      </c:pt>
                      <c:pt idx="43">
                        <c:v>96007.028826790469</c:v>
                      </c:pt>
                      <c:pt idx="44">
                        <c:v>95901.767333100899</c:v>
                      </c:pt>
                      <c:pt idx="45">
                        <c:v>95795.891814031478</c:v>
                      </c:pt>
                      <c:pt idx="46">
                        <c:v>95689.398687767476</c:v>
                      </c:pt>
                      <c:pt idx="47">
                        <c:v>95582.284351600276</c:v>
                      </c:pt>
                      <c:pt idx="48">
                        <c:v>95474.545181805428</c:v>
                      </c:pt>
                      <c:pt idx="49">
                        <c:v>95366.177533520109</c:v>
                      </c:pt>
                      <c:pt idx="50">
                        <c:v>95257.177740619794</c:v>
                      </c:pt>
                      <c:pt idx="51">
                        <c:v>95147.542115594231</c:v>
                      </c:pt>
                      <c:pt idx="52">
                        <c:v>95037.266949422687</c:v>
                      </c:pt>
                      <c:pt idx="53">
                        <c:v>94926.348511448465</c:v>
                      </c:pt>
                      <c:pt idx="54">
                        <c:v>94814.783049252728</c:v>
                      </c:pt>
                      <c:pt idx="55">
                        <c:v>94702.566788527518</c:v>
                      </c:pt>
                      <c:pt idx="56">
                        <c:v>94589.695932948074</c:v>
                      </c:pt>
                      <c:pt idx="57">
                        <c:v>94476.166664044416</c:v>
                      </c:pt>
                      <c:pt idx="58">
                        <c:v>94361.975141072166</c:v>
                      </c:pt>
                      <c:pt idx="59">
                        <c:v>94247.117500882567</c:v>
                      </c:pt>
                      <c:pt idx="60">
                        <c:v>94131.589857791871</c:v>
                      </c:pt>
                      <c:pt idx="61">
                        <c:v>94015.388303449814</c:v>
                      </c:pt>
                      <c:pt idx="62">
                        <c:v>93898.508906707415</c:v>
                      </c:pt>
                      <c:pt idx="63">
                        <c:v>93780.947713484027</c:v>
                      </c:pt>
                      <c:pt idx="64">
                        <c:v>93662.700746633505</c:v>
                      </c:pt>
                      <c:pt idx="65">
                        <c:v>93543.764005809688</c:v>
                      </c:pt>
                      <c:pt idx="66">
                        <c:v>93424.133467331063</c:v>
                      </c:pt>
                      <c:pt idx="67">
                        <c:v>93303.805084044638</c:v>
                      </c:pt>
                      <c:pt idx="68">
                        <c:v>93182.774785189045</c:v>
                      </c:pt>
                      <c:pt idx="69">
                        <c:v>93061.038476256799</c:v>
                      </c:pt>
                      <c:pt idx="70">
                        <c:v>92938.592038855786</c:v>
                      </c:pt>
                      <c:pt idx="71">
                        <c:v>92815.431330569932</c:v>
                      </c:pt>
                      <c:pt idx="72">
                        <c:v>92691.552184819069</c:v>
                      </c:pt>
                      <c:pt idx="73">
                        <c:v>92566.950410717996</c:v>
                      </c:pt>
                      <c:pt idx="74">
                        <c:v>92441.621792934675</c:v>
                      </c:pt>
                      <c:pt idx="75">
                        <c:v>92315.562091547617</c:v>
                      </c:pt>
                      <c:pt idx="76">
                        <c:v>92188.767041902465</c:v>
                      </c:pt>
                      <c:pt idx="77">
                        <c:v>92061.23235446772</c:v>
                      </c:pt>
                      <c:pt idx="78">
                        <c:v>91932.953714689604</c:v>
                      </c:pt>
                      <c:pt idx="79">
                        <c:v>91803.926782846116</c:v>
                      </c:pt>
                      <c:pt idx="80">
                        <c:v>91674.147193900208</c:v>
                      </c:pt>
                      <c:pt idx="81">
                        <c:v>91543.610557352105</c:v>
                      </c:pt>
                      <c:pt idx="82">
                        <c:v>91412.312457090811</c:v>
                      </c:pt>
                      <c:pt idx="83">
                        <c:v>91280.248451244654</c:v>
                      </c:pt>
                      <c:pt idx="84">
                        <c:v>91147.414072031068</c:v>
                      </c:pt>
                      <c:pt idx="85">
                        <c:v>91013.804825605403</c:v>
                      </c:pt>
                      <c:pt idx="86">
                        <c:v>90879.416191908924</c:v>
                      </c:pt>
                      <c:pt idx="87">
                        <c:v>90744.243624515875</c:v>
                      </c:pt>
                      <c:pt idx="88">
                        <c:v>90608.282550479707</c:v>
                      </c:pt>
                      <c:pt idx="89">
                        <c:v>90471.528370178319</c:v>
                      </c:pt>
                      <c:pt idx="90">
                        <c:v>90333.976457158511</c:v>
                      </c:pt>
                      <c:pt idx="91">
                        <c:v>90195.622157979422</c:v>
                      </c:pt>
                      <c:pt idx="92">
                        <c:v>90056.460792055121</c:v>
                      </c:pt>
                      <c:pt idx="93">
                        <c:v>89916.487651496253</c:v>
                      </c:pt>
                      <c:pt idx="94">
                        <c:v>89775.698000950797</c:v>
                      </c:pt>
                      <c:pt idx="95">
                        <c:v>89634.087077443823</c:v>
                      </c:pt>
                      <c:pt idx="96">
                        <c:v>89491.650090216397</c:v>
                      </c:pt>
                      <c:pt idx="97">
                        <c:v>89348.382220563479</c:v>
                      </c:pt>
                      <c:pt idx="98">
                        <c:v>89204.278621670921</c:v>
                      </c:pt>
                      <c:pt idx="99">
                        <c:v>89059.334418451486</c:v>
                      </c:pt>
                      <c:pt idx="100">
                        <c:v>88913.54470737993</c:v>
                      </c:pt>
                      <c:pt idx="101">
                        <c:v>88766.904556327136</c:v>
                      </c:pt>
                      <c:pt idx="102">
                        <c:v>88619.409004393194</c:v>
                      </c:pt>
                      <c:pt idx="103">
                        <c:v>88471.053061739643</c:v>
                      </c:pt>
                      <c:pt idx="104">
                        <c:v>88321.831709420614</c:v>
                      </c:pt>
                      <c:pt idx="105">
                        <c:v>88171.739899213047</c:v>
                      </c:pt>
                      <c:pt idx="106">
                        <c:v>88020.772553445946</c:v>
                      </c:pt>
                      <c:pt idx="107">
                        <c:v>87868.924564828529</c:v>
                      </c:pt>
                      <c:pt idx="108">
                        <c:v>87716.190796277515</c:v>
                      </c:pt>
                      <c:pt idx="109">
                        <c:v>87562.566080743287</c:v>
                      </c:pt>
                      <c:pt idx="110">
                        <c:v>87408.045221035107</c:v>
                      </c:pt>
                      <c:pt idx="111">
                        <c:v>87252.622989645301</c:v>
                      </c:pt>
                      <c:pt idx="112">
                        <c:v>87096.294128572379</c:v>
                      </c:pt>
                      <c:pt idx="113">
                        <c:v>86939.0533491432</c:v>
                      </c:pt>
                      <c:pt idx="114">
                        <c:v>86780.895331834021</c:v>
                      </c:pt>
                      <c:pt idx="115">
                        <c:v>86621.814726090539</c:v>
                      </c:pt>
                      <c:pt idx="116">
                        <c:v>86461.806150146891</c:v>
                      </c:pt>
                      <c:pt idx="117">
                        <c:v>86300.864190843567</c:v>
                      </c:pt>
                      <c:pt idx="118">
                        <c:v>86138.983403444305</c:v>
                      </c:pt>
                      <c:pt idx="119">
                        <c:v>85976.158311451887</c:v>
                      </c:pt>
                      <c:pt idx="120">
                        <c:v>85812.383406422843</c:v>
                      </c:pt>
                      <c:pt idx="121">
                        <c:v>85647.653147781122</c:v>
                      </c:pt>
                      <c:pt idx="122">
                        <c:v>85481.961962630667</c:v>
                      </c:pt>
                      <c:pt idx="123">
                        <c:v>85315.304245566833</c:v>
                      </c:pt>
                      <c:pt idx="124">
                        <c:v>85147.674358486795</c:v>
                      </c:pt>
                      <c:pt idx="125">
                        <c:v>84979.066630398782</c:v>
                      </c:pt>
                      <c:pt idx="126">
                        <c:v>84809.475357230258</c:v>
                      </c:pt>
                      <c:pt idx="127">
                        <c:v>84638.894801634917</c:v>
                      </c:pt>
                      <c:pt idx="128">
                        <c:v>84467.319192798604</c:v>
                      </c:pt>
                      <c:pt idx="129">
                        <c:v>84294.742726244076</c:v>
                      </c:pt>
                      <c:pt idx="130">
                        <c:v>84121.159563634646</c:v>
                      </c:pt>
                      <c:pt idx="131">
                        <c:v>83946.563832576663</c:v>
                      </c:pt>
                      <c:pt idx="132">
                        <c:v>83770.949626420843</c:v>
                      </c:pt>
                      <c:pt idx="133">
                        <c:v>83594.311004062445</c:v>
                      </c:pt>
                      <c:pt idx="134">
                        <c:v>83416.641989740296</c:v>
                      </c:pt>
                      <c:pt idx="135">
                        <c:v>83237.936572834602</c:v>
                      </c:pt>
                      <c:pt idx="136">
                        <c:v>83058.188707663619</c:v>
                      </c:pt>
                      <c:pt idx="137">
                        <c:v>82877.392313279139</c:v>
                      </c:pt>
                      <c:pt idx="138">
                        <c:v>82695.541273260751</c:v>
                      </c:pt>
                      <c:pt idx="139">
                        <c:v>82512.629435508919</c:v>
                      </c:pt>
                      <c:pt idx="140">
                        <c:v>82328.650612036872</c:v>
                      </c:pt>
                      <c:pt idx="141">
                        <c:v>82143.598578761244</c:v>
                      </c:pt>
                      <c:pt idx="142">
                        <c:v>81957.467075291497</c:v>
                      </c:pt>
                      <c:pt idx="143">
                        <c:v>81770.249804718187</c:v>
                      </c:pt>
                      <c:pt idx="144">
                        <c:v>81581.940433399854</c:v>
                      </c:pt>
                      <c:pt idx="145">
                        <c:v>81392.53259074883</c:v>
                      </c:pt>
                      <c:pt idx="146">
                        <c:v>81202.019869015683</c:v>
                      </c:pt>
                      <c:pt idx="147">
                        <c:v>81010.395823072424</c:v>
                      </c:pt>
                      <c:pt idx="148">
                        <c:v>80817.6539701945</c:v>
                      </c:pt>
                      <c:pt idx="149">
                        <c:v>80623.787789841444</c:v>
                      </c:pt>
                      <c:pt idx="150">
                        <c:v>80428.790723436337</c:v>
                      </c:pt>
                      <c:pt idx="151">
                        <c:v>80232.656174143864</c:v>
                      </c:pt>
                      <c:pt idx="152">
                        <c:v>80035.377506647186</c:v>
                      </c:pt>
                      <c:pt idx="153">
                        <c:v>79836.94804692344</c:v>
                      </c:pt>
                      <c:pt idx="154">
                        <c:v>79637.361082017975</c:v>
                      </c:pt>
                      <c:pt idx="155">
                        <c:v>79436.609859817225</c:v>
                      </c:pt>
                      <c:pt idx="156">
                        <c:v>79234.687588820307</c:v>
                      </c:pt>
                      <c:pt idx="157">
                        <c:v>79031.587437909242</c:v>
                      </c:pt>
                      <c:pt idx="158">
                        <c:v>78827.302536117859</c:v>
                      </c:pt>
                      <c:pt idx="159">
                        <c:v>78621.825972399369</c:v>
                      </c:pt>
                      <c:pt idx="160">
                        <c:v>78415.150795392517</c:v>
                      </c:pt>
                      <c:pt idx="161">
                        <c:v>78207.270013186455</c:v>
                      </c:pt>
                      <c:pt idx="162">
                        <c:v>77998.176593084194</c:v>
                      </c:pt>
                      <c:pt idx="163">
                        <c:v>77787.863461364672</c:v>
                      </c:pt>
                      <c:pt idx="164">
                        <c:v>77576.323503043444</c:v>
                      </c:pt>
                      <c:pt idx="165">
                        <c:v>77363.549561632011</c:v>
                      </c:pt>
                      <c:pt idx="166">
                        <c:v>77149.534438895687</c:v>
                      </c:pt>
                      <c:pt idx="167">
                        <c:v>76934.270894610061</c:v>
                      </c:pt>
                      <c:pt idx="168">
                        <c:v>76717.751646316101</c:v>
                      </c:pt>
                      <c:pt idx="169">
                        <c:v>76499.969369073762</c:v>
                      </c:pt>
                      <c:pt idx="170">
                        <c:v>76280.916695214182</c:v>
                      </c:pt>
                      <c:pt idx="171">
                        <c:v>76060.586214090421</c:v>
                      </c:pt>
                      <c:pt idx="172">
                        <c:v>75838.97047182676</c:v>
                      </c:pt>
                      <c:pt idx="173">
                        <c:v>75616.061971066563</c:v>
                      </c:pt>
                      <c:pt idx="174">
                        <c:v>75391.853170718605</c:v>
                      </c:pt>
                      <c:pt idx="175">
                        <c:v>75166.336485701948</c:v>
                      </c:pt>
                      <c:pt idx="176">
                        <c:v>74939.504286689364</c:v>
                      </c:pt>
                      <c:pt idx="177">
                        <c:v>74711.348899849196</c:v>
                      </c:pt>
                      <c:pt idx="178">
                        <c:v>74481.862606585797</c:v>
                      </c:pt>
                      <c:pt idx="179">
                        <c:v>74251.037643278367</c:v>
                      </c:pt>
                      <c:pt idx="180">
                        <c:v>74018.866201018303</c:v>
                      </c:pt>
                      <c:pt idx="181">
                        <c:v>73785.340425345057</c:v>
                      </c:pt>
                      <c:pt idx="182">
                        <c:v>73550.452415980384</c:v>
                      </c:pt>
                      <c:pt idx="183">
                        <c:v>73314.194226561085</c:v>
                      </c:pt>
                      <c:pt idx="184">
                        <c:v>73076.557864370174</c:v>
                      </c:pt>
                      <c:pt idx="185">
                        <c:v>72837.535290066488</c:v>
                      </c:pt>
                      <c:pt idx="186">
                        <c:v>72597.118417412697</c:v>
                      </c:pt>
                      <c:pt idx="187">
                        <c:v>72355.299113001762</c:v>
                      </c:pt>
                      <c:pt idx="188">
                        <c:v>72112.069195981749</c:v>
                      </c:pt>
                      <c:pt idx="189">
                        <c:v>71867.420437779132</c:v>
                      </c:pt>
                      <c:pt idx="190">
                        <c:v>71621.344561820326</c:v>
                      </c:pt>
                      <c:pt idx="191">
                        <c:v>71373.833243251764</c:v>
                      </c:pt>
                      <c:pt idx="192">
                        <c:v>71124.878108658217</c:v>
                      </c:pt>
                      <c:pt idx="193">
                        <c:v>70874.470735779541</c:v>
                      </c:pt>
                      <c:pt idx="194">
                        <c:v>70622.602653225738</c:v>
                      </c:pt>
                      <c:pt idx="195">
                        <c:v>70369.265340190366</c:v>
                      </c:pt>
                      <c:pt idx="196">
                        <c:v>70114.450226162298</c:v>
                      </c:pt>
                      <c:pt idx="197">
                        <c:v>69858.148690635731</c:v>
                      </c:pt>
                      <c:pt idx="198">
                        <c:v>69600.352062818594</c:v>
                      </c:pt>
                      <c:pt idx="199">
                        <c:v>69341.051621339182</c:v>
                      </c:pt>
                      <c:pt idx="200">
                        <c:v>69080.238593951144</c:v>
                      </c:pt>
                      <c:pt idx="201">
                        <c:v>68817.90415723667</c:v>
                      </c:pt>
                      <c:pt idx="202">
                        <c:v>68554.039436308027</c:v>
                      </c:pt>
                      <c:pt idx="203">
                        <c:v>68288.635504507314</c:v>
                      </c:pt>
                      <c:pt idx="204">
                        <c:v>68021.68338310442</c:v>
                      </c:pt>
                      <c:pt idx="205">
                        <c:v>67753.174040993341</c:v>
                      </c:pt>
                      <c:pt idx="206">
                        <c:v>67483.098394386616</c:v>
                      </c:pt>
                      <c:pt idx="207">
                        <c:v>67211.447306508024</c:v>
                      </c:pt>
                      <c:pt idx="208">
                        <c:v>66938.211587283469</c:v>
                      </c:pt>
                      <c:pt idx="209">
                        <c:v>66663.381993030111</c:v>
                      </c:pt>
                      <c:pt idx="210">
                        <c:v>66386.94922614361</c:v>
                      </c:pt>
                      <c:pt idx="211">
                        <c:v>66108.903934783593</c:v>
                      </c:pt>
                      <c:pt idx="212">
                        <c:v>65829.236712557307</c:v>
                      </c:pt>
                      <c:pt idx="213">
                        <c:v>65547.938098201368</c:v>
                      </c:pt>
                      <c:pt idx="214">
                        <c:v>65264.998575261692</c:v>
                      </c:pt>
                      <c:pt idx="215">
                        <c:v>64980.408571771535</c:v>
                      </c:pt>
                      <c:pt idx="216">
                        <c:v>64694.158459927683</c:v>
                      </c:pt>
                      <c:pt idx="217">
                        <c:v>64406.238555764743</c:v>
                      </c:pt>
                      <c:pt idx="218">
                        <c:v>64116.639118827523</c:v>
                      </c:pt>
                      <c:pt idx="219">
                        <c:v>63825.350351841502</c:v>
                      </c:pt>
                      <c:pt idx="220">
                        <c:v>63532.362400381397</c:v>
                      </c:pt>
                      <c:pt idx="221">
                        <c:v>63237.66535253777</c:v>
                      </c:pt>
                      <c:pt idx="222">
                        <c:v>62941.249238581724</c:v>
                      </c:pt>
                      <c:pt idx="223">
                        <c:v>62643.104030627605</c:v>
                      </c:pt>
                      <c:pt idx="224">
                        <c:v>62343.219642293749</c:v>
                      </c:pt>
                      <c:pt idx="225">
                        <c:v>62041.585928361281</c:v>
                      </c:pt>
                      <c:pt idx="226">
                        <c:v>61738.192684430869</c:v>
                      </c:pt>
                      <c:pt idx="227">
                        <c:v>61433.029646577532</c:v>
                      </c:pt>
                      <c:pt idx="228">
                        <c:v>61126.086491003385</c:v>
                      </c:pt>
                      <c:pt idx="229">
                        <c:v>60817.35283368839</c:v>
                      </c:pt>
                      <c:pt idx="230">
                        <c:v>60506.818230039054</c:v>
                      </c:pt>
                      <c:pt idx="231">
                        <c:v>60194.472174535098</c:v>
                      </c:pt>
                      <c:pt idx="232">
                        <c:v>59880.304100374036</c:v>
                      </c:pt>
                      <c:pt idx="233">
                        <c:v>59564.303379113699</c:v>
                      </c:pt>
                      <c:pt idx="234">
                        <c:v>59246.459320312679</c:v>
                      </c:pt>
                      <c:pt idx="235">
                        <c:v>58926.761171168655</c:v>
                      </c:pt>
                      <c:pt idx="236">
                        <c:v>58605.198116154621</c:v>
                      </c:pt>
                      <c:pt idx="237">
                        <c:v>58281.759276653007</c:v>
                      </c:pt>
                      <c:pt idx="238">
                        <c:v>57956.433710587633</c:v>
                      </c:pt>
                      <c:pt idx="239">
                        <c:v>57629.210412053544</c:v>
                      </c:pt>
                      <c:pt idx="240">
                        <c:v>57300.078310944671</c:v>
                      </c:pt>
                      <c:pt idx="241">
                        <c:v>56969.026272579329</c:v>
                      </c:pt>
                      <c:pt idx="242">
                        <c:v>56636.043097323527</c:v>
                      </c:pt>
                      <c:pt idx="243">
                        <c:v>56301.117520212065</c:v>
                      </c:pt>
                      <c:pt idx="244">
                        <c:v>55964.238210567455</c:v>
                      </c:pt>
                      <c:pt idx="245">
                        <c:v>55625.393771616582</c:v>
                      </c:pt>
                      <c:pt idx="246">
                        <c:v>55284.572740105163</c:v>
                      </c:pt>
                      <c:pt idx="247">
                        <c:v>54941.763585909925</c:v>
                      </c:pt>
                      <c:pt idx="248">
                        <c:v>54596.954711648548</c:v>
                      </c:pt>
                      <c:pt idx="249">
                        <c:v>54250.134452287311</c:v>
                      </c:pt>
                      <c:pt idx="250">
                        <c:v>53901.29107474647</c:v>
                      </c:pt>
                      <c:pt idx="251">
                        <c:v>53550.412777503305</c:v>
                      </c:pt>
                      <c:pt idx="252">
                        <c:v>53197.487690192887</c:v>
                      </c:pt>
                      <c:pt idx="253">
                        <c:v>52842.503873206493</c:v>
                      </c:pt>
                      <c:pt idx="254">
                        <c:v>52485.449317287683</c:v>
                      </c:pt>
                      <c:pt idx="255">
                        <c:v>52126.311943126013</c:v>
                      </c:pt>
                      <c:pt idx="256">
                        <c:v>51765.079600948397</c:v>
                      </c:pt>
                      <c:pt idx="257">
                        <c:v>51401.740070108077</c:v>
                      </c:pt>
                      <c:pt idx="258">
                        <c:v>51036.281058671193</c:v>
                      </c:pt>
                      <c:pt idx="259">
                        <c:v>50668.690203000922</c:v>
                      </c:pt>
                      <c:pt idx="260">
                        <c:v>50298.955067339244</c:v>
                      </c:pt>
                      <c:pt idx="261">
                        <c:v>49927.063143386207</c:v>
                      </c:pt>
                      <c:pt idx="262">
                        <c:v>49553.001849876775</c:v>
                      </c:pt>
                      <c:pt idx="263">
                        <c:v>49176.758532155203</c:v>
                      </c:pt>
                      <c:pt idx="264">
                        <c:v>48798.320461746924</c:v>
                      </c:pt>
                      <c:pt idx="265">
                        <c:v>48417.67483592793</c:v>
                      </c:pt>
                      <c:pt idx="266">
                        <c:v>48034.808777291662</c:v>
                      </c:pt>
                      <c:pt idx="267">
                        <c:v>47649.709333313345</c:v>
                      </c:pt>
                      <c:pt idx="268">
                        <c:v>47262.363475911821</c:v>
                      </c:pt>
                      <c:pt idx="269">
                        <c:v>46872.758101008789</c:v>
                      </c:pt>
                      <c:pt idx="270">
                        <c:v>46480.880028085492</c:v>
                      </c:pt>
                      <c:pt idx="271">
                        <c:v>46086.715999736807</c:v>
                      </c:pt>
                      <c:pt idx="272">
                        <c:v>45690.252681222759</c:v>
                      </c:pt>
                      <c:pt idx="273">
                        <c:v>45291.476660017375</c:v>
                      </c:pt>
                      <c:pt idx="274">
                        <c:v>44890.374445354959</c:v>
                      </c:pt>
                      <c:pt idx="275">
                        <c:v>44486.93246777368</c:v>
                      </c:pt>
                      <c:pt idx="276">
                        <c:v>44081.137078656509</c:v>
                      </c:pt>
                      <c:pt idx="277">
                        <c:v>43672.974549769489</c:v>
                      </c:pt>
                      <c:pt idx="278">
                        <c:v>43262.431072797292</c:v>
                      </c:pt>
                      <c:pt idx="279">
                        <c:v>42849.492758876091</c:v>
                      </c:pt>
                      <c:pt idx="280">
                        <c:v>42434.145638123686</c:v>
                      </c:pt>
                      <c:pt idx="281">
                        <c:v>42016.375659166893</c:v>
                      </c:pt>
                      <c:pt idx="282">
                        <c:v>41596.168688666185</c:v>
                      </c:pt>
                      <c:pt idx="283">
                        <c:v>41173.510510837557</c:v>
                      </c:pt>
                      <c:pt idx="284">
                        <c:v>40748.386826971597</c:v>
                      </c:pt>
                      <c:pt idx="285">
                        <c:v>40320.783254949747</c:v>
                      </c:pt>
                      <c:pt idx="286">
                        <c:v>39890.685328757769</c:v>
                      </c:pt>
                      <c:pt idx="287">
                        <c:v>39458.078497996335</c:v>
                      </c:pt>
                      <c:pt idx="288">
                        <c:v>39022.948127388794</c:v>
                      </c:pt>
                      <c:pt idx="289">
                        <c:v>38585.279496286043</c:v>
                      </c:pt>
                      <c:pt idx="290">
                        <c:v>38145.057798168527</c:v>
                      </c:pt>
                      <c:pt idx="291">
                        <c:v>37702.26814014533</c:v>
                      </c:pt>
                      <c:pt idx="292">
                        <c:v>37256.895542450329</c:v>
                      </c:pt>
                      <c:pt idx="293">
                        <c:v>36808.924937935437</c:v>
                      </c:pt>
                      <c:pt idx="294">
                        <c:v>36358.341171560874</c:v>
                      </c:pt>
                      <c:pt idx="295">
                        <c:v>35905.128999882465</c:v>
                      </c:pt>
                      <c:pt idx="296">
                        <c:v>35449.273090535928</c:v>
                      </c:pt>
                      <c:pt idx="297">
                        <c:v>34990.758021718204</c:v>
                      </c:pt>
                      <c:pt idx="298">
                        <c:v>34529.568281665714</c:v>
                      </c:pt>
                      <c:pt idx="299">
                        <c:v>34065.688268129583</c:v>
                      </c:pt>
                      <c:pt idx="300">
                        <c:v>33599.102287847825</c:v>
                      </c:pt>
                      <c:pt idx="301">
                        <c:v>33129.794556014422</c:v>
                      </c:pt>
                      <c:pt idx="302">
                        <c:v>32657.749195745324</c:v>
                      </c:pt>
                      <c:pt idx="303">
                        <c:v>32182.950237541321</c:v>
                      </c:pt>
                      <c:pt idx="304">
                        <c:v>31705.381618747797</c:v>
                      </c:pt>
                      <c:pt idx="305">
                        <c:v>31225.027183011309</c:v>
                      </c:pt>
                      <c:pt idx="306">
                        <c:v>30741.870679733023</c:v>
                      </c:pt>
                      <c:pt idx="307">
                        <c:v>30255.895763518951</c:v>
                      </c:pt>
                      <c:pt idx="308">
                        <c:v>29767.085993626963</c:v>
                      </c:pt>
                      <c:pt idx="309">
                        <c:v>29275.424833410605</c:v>
                      </c:pt>
                      <c:pt idx="310">
                        <c:v>28780.895649759652</c:v>
                      </c:pt>
                      <c:pt idx="311">
                        <c:v>28283.481712537399</c:v>
                      </c:pt>
                      <c:pt idx="312">
                        <c:v>27783.166194014684</c:v>
                      </c:pt>
                      <c:pt idx="313">
                        <c:v>27279.932168300587</c:v>
                      </c:pt>
                      <c:pt idx="314">
                        <c:v>26773.762610769823</c:v>
                      </c:pt>
                      <c:pt idx="315">
                        <c:v>26264.640397486797</c:v>
                      </c:pt>
                      <c:pt idx="316">
                        <c:v>25752.548304626285</c:v>
                      </c:pt>
                      <c:pt idx="317">
                        <c:v>25237.469007890755</c:v>
                      </c:pt>
                      <c:pt idx="318">
                        <c:v>24719.385081924269</c:v>
                      </c:pt>
                      <c:pt idx="319">
                        <c:v>24198.278999722977</c:v>
                      </c:pt>
                      <c:pt idx="320">
                        <c:v>23674.133132042178</c:v>
                      </c:pt>
                      <c:pt idx="321">
                        <c:v>23146.929746799906</c:v>
                      </c:pt>
                      <c:pt idx="322">
                        <c:v>22616.651008477056</c:v>
                      </c:pt>
                      <c:pt idx="323">
                        <c:v>22083.27897751399</c:v>
                      </c:pt>
                      <c:pt idx="324">
                        <c:v>21546.795609703637</c:v>
                      </c:pt>
                      <c:pt idx="325">
                        <c:v>21007.18275558106</c:v>
                      </c:pt>
                      <c:pt idx="326">
                        <c:v>20464.422159809434</c:v>
                      </c:pt>
                      <c:pt idx="327">
                        <c:v>19918.495460562473</c:v>
                      </c:pt>
                      <c:pt idx="328">
                        <c:v>19369.384188903237</c:v>
                      </c:pt>
                      <c:pt idx="329">
                        <c:v>18817.069768159323</c:v>
                      </c:pt>
                      <c:pt idx="330">
                        <c:v>18261.533513294402</c:v>
                      </c:pt>
                      <c:pt idx="331">
                        <c:v>17702.756630276104</c:v>
                      </c:pt>
                      <c:pt idx="332">
                        <c:v>17140.720215440197</c:v>
                      </c:pt>
                      <c:pt idx="333">
                        <c:v>16575.405254851081</c:v>
                      </c:pt>
                      <c:pt idx="334">
                        <c:v>16006.792623658528</c:v>
                      </c:pt>
                      <c:pt idx="335">
                        <c:v>15434.863085450686</c:v>
                      </c:pt>
                      <c:pt idx="336">
                        <c:v>14859.597291603299</c:v>
                      </c:pt>
                      <c:pt idx="337">
                        <c:v>14280.975780625135</c:v>
                      </c:pt>
                      <c:pt idx="338">
                        <c:v>13698.978977499599</c:v>
                      </c:pt>
                      <c:pt idx="339">
                        <c:v>13113.587193022497</c:v>
                      </c:pt>
                      <c:pt idx="340">
                        <c:v>12524.780623135945</c:v>
                      </c:pt>
                      <c:pt idx="341">
                        <c:v>11932.539348258388</c:v>
                      </c:pt>
                      <c:pt idx="342">
                        <c:v>11336.843332610712</c:v>
                      </c:pt>
                      <c:pt idx="343">
                        <c:v>10737.672423538424</c:v>
                      </c:pt>
                      <c:pt idx="344">
                        <c:v>10135.006350829883</c:v>
                      </c:pt>
                      <c:pt idx="345">
                        <c:v>9528.8247260305398</c:v>
                      </c:pt>
                      <c:pt idx="346">
                        <c:v>8919.107041753201</c:v>
                      </c:pt>
                      <c:pt idx="347">
                        <c:v>8305.832670984244</c:v>
                      </c:pt>
                      <c:pt idx="348">
                        <c:v>7688.9808663858021</c:v>
                      </c:pt>
                      <c:pt idx="349">
                        <c:v>7068.5307595938693</c:v>
                      </c:pt>
                      <c:pt idx="350">
                        <c:v>6444.4613605123168</c:v>
                      </c:pt>
                      <c:pt idx="351">
                        <c:v>5816.7515566027887</c:v>
                      </c:pt>
                      <c:pt idx="352">
                        <c:v>5185.3801121704546</c:v>
                      </c:pt>
                      <c:pt idx="353">
                        <c:v>4550.3256676455994</c:v>
                      </c:pt>
                      <c:pt idx="354">
                        <c:v>3911.5667388610154</c:v>
                      </c:pt>
                      <c:pt idx="355">
                        <c:v>3269.0817163251882</c:v>
                      </c:pt>
                      <c:pt idx="356">
                        <c:v>2622.848864491235</c:v>
                      </c:pt>
                      <c:pt idx="357">
                        <c:v>1972.8463210215841</c:v>
                      </c:pt>
                      <c:pt idx="358">
                        <c:v>1319.05209604836</c:v>
                      </c:pt>
                      <c:pt idx="359">
                        <c:v>661.44407142945886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31532945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39368">
                    <a:srgbClr val="F0D0AF"/>
                  </a:gs>
                  <a:gs pos="0">
                    <a:schemeClr val="accent1">
                      <a:lumMod val="20000"/>
                      <a:lumOff val="8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5329848"/>
        <c:crosses val="autoZero"/>
        <c:auto val="1"/>
        <c:lblAlgn val="ctr"/>
        <c:lblOffset val="100"/>
        <c:noMultiLvlLbl val="0"/>
      </c:catAx>
      <c:valAx>
        <c:axId val="315329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532945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040761950210769"/>
          <c:y val="0.92455751993264979"/>
          <c:w val="0.6399928418038654"/>
          <c:h val="6.28639802377643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'Exmaple 3'!$C$8</c:f>
              <c:strCache>
                <c:ptCount val="1"/>
                <c:pt idx="0">
                  <c:v>CPM Payment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'Exmaple 3'!$C$9:$C$368</c:f>
              <c:numCache>
                <c:formatCode>"$"#,##0.00</c:formatCode>
                <c:ptCount val="360"/>
                <c:pt idx="0">
                  <c:v>617.16755815530257</c:v>
                </c:pt>
                <c:pt idx="1">
                  <c:v>617.16755815530257</c:v>
                </c:pt>
                <c:pt idx="2">
                  <c:v>617.16755815530257</c:v>
                </c:pt>
                <c:pt idx="3">
                  <c:v>617.16755815530257</c:v>
                </c:pt>
                <c:pt idx="4">
                  <c:v>617.16755815530257</c:v>
                </c:pt>
                <c:pt idx="5">
                  <c:v>617.16755815530257</c:v>
                </c:pt>
                <c:pt idx="6">
                  <c:v>617.16755815530257</c:v>
                </c:pt>
                <c:pt idx="7">
                  <c:v>617.16755815530257</c:v>
                </c:pt>
                <c:pt idx="8">
                  <c:v>617.16755815530257</c:v>
                </c:pt>
                <c:pt idx="9">
                  <c:v>617.16755815530257</c:v>
                </c:pt>
                <c:pt idx="10">
                  <c:v>617.16755815530257</c:v>
                </c:pt>
                <c:pt idx="11">
                  <c:v>617.16755815530257</c:v>
                </c:pt>
                <c:pt idx="12">
                  <c:v>617.16755815530257</c:v>
                </c:pt>
                <c:pt idx="13">
                  <c:v>617.16755815530257</c:v>
                </c:pt>
                <c:pt idx="14">
                  <c:v>617.16755815530257</c:v>
                </c:pt>
                <c:pt idx="15">
                  <c:v>617.16755815530257</c:v>
                </c:pt>
                <c:pt idx="16">
                  <c:v>617.16755815530257</c:v>
                </c:pt>
                <c:pt idx="17">
                  <c:v>617.16755815530257</c:v>
                </c:pt>
                <c:pt idx="18">
                  <c:v>617.16755815530257</c:v>
                </c:pt>
                <c:pt idx="19">
                  <c:v>617.16755815530257</c:v>
                </c:pt>
                <c:pt idx="20">
                  <c:v>617.16755815530257</c:v>
                </c:pt>
                <c:pt idx="21">
                  <c:v>617.16755815530257</c:v>
                </c:pt>
                <c:pt idx="22">
                  <c:v>617.16755815530257</c:v>
                </c:pt>
                <c:pt idx="23">
                  <c:v>617.16755815530257</c:v>
                </c:pt>
                <c:pt idx="24">
                  <c:v>617.16755815530257</c:v>
                </c:pt>
                <c:pt idx="25">
                  <c:v>617.16755815530257</c:v>
                </c:pt>
                <c:pt idx="26">
                  <c:v>617.16755815530257</c:v>
                </c:pt>
                <c:pt idx="27">
                  <c:v>617.16755815530257</c:v>
                </c:pt>
                <c:pt idx="28">
                  <c:v>617.16755815530257</c:v>
                </c:pt>
                <c:pt idx="29">
                  <c:v>617.16755815530257</c:v>
                </c:pt>
                <c:pt idx="30">
                  <c:v>617.16755815530257</c:v>
                </c:pt>
                <c:pt idx="31">
                  <c:v>617.16755815530257</c:v>
                </c:pt>
                <c:pt idx="32">
                  <c:v>617.16755815530257</c:v>
                </c:pt>
                <c:pt idx="33">
                  <c:v>617.16755815530257</c:v>
                </c:pt>
                <c:pt idx="34">
                  <c:v>617.16755815530257</c:v>
                </c:pt>
                <c:pt idx="35">
                  <c:v>617.16755815530257</c:v>
                </c:pt>
                <c:pt idx="36">
                  <c:v>617.16755815530257</c:v>
                </c:pt>
                <c:pt idx="37">
                  <c:v>617.16755815530257</c:v>
                </c:pt>
                <c:pt idx="38">
                  <c:v>617.16755815530257</c:v>
                </c:pt>
                <c:pt idx="39">
                  <c:v>617.16755815530257</c:v>
                </c:pt>
                <c:pt idx="40">
                  <c:v>617.16755815530257</c:v>
                </c:pt>
                <c:pt idx="41">
                  <c:v>617.16755815530257</c:v>
                </c:pt>
                <c:pt idx="42">
                  <c:v>617.16755815530257</c:v>
                </c:pt>
                <c:pt idx="43">
                  <c:v>617.16755815530257</c:v>
                </c:pt>
                <c:pt idx="44">
                  <c:v>617.16755815530257</c:v>
                </c:pt>
                <c:pt idx="45">
                  <c:v>617.16755815530257</c:v>
                </c:pt>
                <c:pt idx="46">
                  <c:v>617.16755815530257</c:v>
                </c:pt>
                <c:pt idx="47">
                  <c:v>617.16755815530257</c:v>
                </c:pt>
                <c:pt idx="48">
                  <c:v>617.16755815530257</c:v>
                </c:pt>
                <c:pt idx="49">
                  <c:v>617.16755815530257</c:v>
                </c:pt>
                <c:pt idx="50">
                  <c:v>617.16755815530257</c:v>
                </c:pt>
                <c:pt idx="51">
                  <c:v>617.16755815530257</c:v>
                </c:pt>
                <c:pt idx="52">
                  <c:v>617.16755815530257</c:v>
                </c:pt>
                <c:pt idx="53">
                  <c:v>617.16755815530257</c:v>
                </c:pt>
                <c:pt idx="54">
                  <c:v>617.16755815530257</c:v>
                </c:pt>
                <c:pt idx="55">
                  <c:v>617.16755815530257</c:v>
                </c:pt>
                <c:pt idx="56">
                  <c:v>617.16755815530257</c:v>
                </c:pt>
                <c:pt idx="57">
                  <c:v>617.16755815530257</c:v>
                </c:pt>
                <c:pt idx="58">
                  <c:v>617.16755815530257</c:v>
                </c:pt>
                <c:pt idx="59">
                  <c:v>617.16755815530257</c:v>
                </c:pt>
                <c:pt idx="60">
                  <c:v>617.16755815530257</c:v>
                </c:pt>
                <c:pt idx="61">
                  <c:v>617.16755815530257</c:v>
                </c:pt>
                <c:pt idx="62">
                  <c:v>617.16755815530257</c:v>
                </c:pt>
                <c:pt idx="63">
                  <c:v>617.16755815530257</c:v>
                </c:pt>
                <c:pt idx="64">
                  <c:v>617.16755815530257</c:v>
                </c:pt>
                <c:pt idx="65">
                  <c:v>617.16755815530257</c:v>
                </c:pt>
                <c:pt idx="66">
                  <c:v>617.16755815530257</c:v>
                </c:pt>
                <c:pt idx="67">
                  <c:v>617.16755815530257</c:v>
                </c:pt>
                <c:pt idx="68">
                  <c:v>617.16755815530257</c:v>
                </c:pt>
                <c:pt idx="69">
                  <c:v>617.16755815530257</c:v>
                </c:pt>
                <c:pt idx="70">
                  <c:v>617.16755815530257</c:v>
                </c:pt>
                <c:pt idx="71">
                  <c:v>617.16755815530257</c:v>
                </c:pt>
                <c:pt idx="72">
                  <c:v>617.16755815530257</c:v>
                </c:pt>
                <c:pt idx="73">
                  <c:v>617.16755815530257</c:v>
                </c:pt>
                <c:pt idx="74">
                  <c:v>617.16755815530257</c:v>
                </c:pt>
                <c:pt idx="75">
                  <c:v>617.16755815530257</c:v>
                </c:pt>
                <c:pt idx="76">
                  <c:v>617.16755815530257</c:v>
                </c:pt>
                <c:pt idx="77">
                  <c:v>617.16755815530257</c:v>
                </c:pt>
                <c:pt idx="78">
                  <c:v>617.16755815530257</c:v>
                </c:pt>
                <c:pt idx="79">
                  <c:v>617.16755815530257</c:v>
                </c:pt>
                <c:pt idx="80">
                  <c:v>617.16755815530257</c:v>
                </c:pt>
                <c:pt idx="81">
                  <c:v>617.16755815530257</c:v>
                </c:pt>
                <c:pt idx="82">
                  <c:v>617.16755815530257</c:v>
                </c:pt>
                <c:pt idx="83">
                  <c:v>617.16755815530257</c:v>
                </c:pt>
                <c:pt idx="84">
                  <c:v>617.16755815530257</c:v>
                </c:pt>
                <c:pt idx="85">
                  <c:v>617.16755815530257</c:v>
                </c:pt>
                <c:pt idx="86">
                  <c:v>617.16755815530257</c:v>
                </c:pt>
                <c:pt idx="87">
                  <c:v>617.16755815530257</c:v>
                </c:pt>
                <c:pt idx="88">
                  <c:v>617.16755815530257</c:v>
                </c:pt>
                <c:pt idx="89">
                  <c:v>617.16755815530257</c:v>
                </c:pt>
                <c:pt idx="90">
                  <c:v>617.16755815530257</c:v>
                </c:pt>
                <c:pt idx="91">
                  <c:v>617.16755815530257</c:v>
                </c:pt>
                <c:pt idx="92">
                  <c:v>617.16755815530257</c:v>
                </c:pt>
                <c:pt idx="93">
                  <c:v>617.16755815530257</c:v>
                </c:pt>
                <c:pt idx="94">
                  <c:v>617.16755815530257</c:v>
                </c:pt>
                <c:pt idx="95">
                  <c:v>617.16755815530257</c:v>
                </c:pt>
                <c:pt idx="96">
                  <c:v>617.16755815530257</c:v>
                </c:pt>
                <c:pt idx="97">
                  <c:v>617.16755815530257</c:v>
                </c:pt>
                <c:pt idx="98">
                  <c:v>617.16755815530257</c:v>
                </c:pt>
                <c:pt idx="99">
                  <c:v>617.16755815530257</c:v>
                </c:pt>
                <c:pt idx="100">
                  <c:v>617.16755815530257</c:v>
                </c:pt>
                <c:pt idx="101">
                  <c:v>617.16755815530257</c:v>
                </c:pt>
                <c:pt idx="102">
                  <c:v>617.16755815530257</c:v>
                </c:pt>
                <c:pt idx="103">
                  <c:v>617.16755815530257</c:v>
                </c:pt>
                <c:pt idx="104">
                  <c:v>617.16755815530257</c:v>
                </c:pt>
                <c:pt idx="105">
                  <c:v>617.16755815530257</c:v>
                </c:pt>
                <c:pt idx="106">
                  <c:v>617.16755815530257</c:v>
                </c:pt>
                <c:pt idx="107">
                  <c:v>617.16755815530257</c:v>
                </c:pt>
                <c:pt idx="108">
                  <c:v>617.16755815530257</c:v>
                </c:pt>
                <c:pt idx="109">
                  <c:v>617.16755815530257</c:v>
                </c:pt>
                <c:pt idx="110">
                  <c:v>617.16755815530257</c:v>
                </c:pt>
                <c:pt idx="111">
                  <c:v>617.16755815530257</c:v>
                </c:pt>
                <c:pt idx="112">
                  <c:v>617.16755815530257</c:v>
                </c:pt>
                <c:pt idx="113">
                  <c:v>617.16755815530257</c:v>
                </c:pt>
                <c:pt idx="114">
                  <c:v>617.16755815530257</c:v>
                </c:pt>
                <c:pt idx="115">
                  <c:v>617.16755815530257</c:v>
                </c:pt>
                <c:pt idx="116">
                  <c:v>617.16755815530257</c:v>
                </c:pt>
                <c:pt idx="117">
                  <c:v>617.16755815530257</c:v>
                </c:pt>
                <c:pt idx="118">
                  <c:v>617.16755815530257</c:v>
                </c:pt>
                <c:pt idx="119">
                  <c:v>617.16755815530257</c:v>
                </c:pt>
                <c:pt idx="120">
                  <c:v>617.16755815530257</c:v>
                </c:pt>
                <c:pt idx="121">
                  <c:v>617.16755815530257</c:v>
                </c:pt>
                <c:pt idx="122">
                  <c:v>617.16755815530257</c:v>
                </c:pt>
                <c:pt idx="123">
                  <c:v>617.16755815530257</c:v>
                </c:pt>
                <c:pt idx="124">
                  <c:v>617.16755815530257</c:v>
                </c:pt>
                <c:pt idx="125">
                  <c:v>617.16755815530257</c:v>
                </c:pt>
                <c:pt idx="126">
                  <c:v>617.16755815530257</c:v>
                </c:pt>
                <c:pt idx="127">
                  <c:v>617.16755815530257</c:v>
                </c:pt>
                <c:pt idx="128">
                  <c:v>617.16755815530257</c:v>
                </c:pt>
                <c:pt idx="129">
                  <c:v>617.16755815530257</c:v>
                </c:pt>
                <c:pt idx="130">
                  <c:v>617.16755815530257</c:v>
                </c:pt>
                <c:pt idx="131">
                  <c:v>617.16755815530257</c:v>
                </c:pt>
                <c:pt idx="132">
                  <c:v>617.16755815530257</c:v>
                </c:pt>
                <c:pt idx="133">
                  <c:v>617.16755815530257</c:v>
                </c:pt>
                <c:pt idx="134">
                  <c:v>617.16755815530257</c:v>
                </c:pt>
                <c:pt idx="135">
                  <c:v>617.16755815530257</c:v>
                </c:pt>
                <c:pt idx="136">
                  <c:v>617.16755815530257</c:v>
                </c:pt>
                <c:pt idx="137">
                  <c:v>617.16755815530257</c:v>
                </c:pt>
                <c:pt idx="138">
                  <c:v>617.16755815530257</c:v>
                </c:pt>
                <c:pt idx="139">
                  <c:v>617.16755815530257</c:v>
                </c:pt>
                <c:pt idx="140">
                  <c:v>617.16755815530257</c:v>
                </c:pt>
                <c:pt idx="141">
                  <c:v>617.16755815530257</c:v>
                </c:pt>
                <c:pt idx="142">
                  <c:v>617.16755815530257</c:v>
                </c:pt>
                <c:pt idx="143">
                  <c:v>617.16755815530257</c:v>
                </c:pt>
                <c:pt idx="144">
                  <c:v>617.16755815530257</c:v>
                </c:pt>
                <c:pt idx="145">
                  <c:v>617.16755815530257</c:v>
                </c:pt>
                <c:pt idx="146">
                  <c:v>617.16755815530257</c:v>
                </c:pt>
                <c:pt idx="147">
                  <c:v>617.16755815530257</c:v>
                </c:pt>
                <c:pt idx="148">
                  <c:v>617.16755815530257</c:v>
                </c:pt>
                <c:pt idx="149">
                  <c:v>617.16755815530257</c:v>
                </c:pt>
                <c:pt idx="150">
                  <c:v>617.16755815530257</c:v>
                </c:pt>
                <c:pt idx="151">
                  <c:v>617.16755815530257</c:v>
                </c:pt>
                <c:pt idx="152">
                  <c:v>617.16755815530257</c:v>
                </c:pt>
                <c:pt idx="153">
                  <c:v>617.16755815530257</c:v>
                </c:pt>
                <c:pt idx="154">
                  <c:v>617.16755815530257</c:v>
                </c:pt>
                <c:pt idx="155">
                  <c:v>617.16755815530257</c:v>
                </c:pt>
                <c:pt idx="156">
                  <c:v>617.16755815530257</c:v>
                </c:pt>
                <c:pt idx="157">
                  <c:v>617.16755815530257</c:v>
                </c:pt>
                <c:pt idx="158">
                  <c:v>617.16755815530257</c:v>
                </c:pt>
                <c:pt idx="159">
                  <c:v>617.16755815530257</c:v>
                </c:pt>
                <c:pt idx="160">
                  <c:v>617.16755815530257</c:v>
                </c:pt>
                <c:pt idx="161">
                  <c:v>617.16755815530257</c:v>
                </c:pt>
                <c:pt idx="162">
                  <c:v>617.16755815530257</c:v>
                </c:pt>
                <c:pt idx="163">
                  <c:v>617.16755815530257</c:v>
                </c:pt>
                <c:pt idx="164">
                  <c:v>617.16755815530257</c:v>
                </c:pt>
                <c:pt idx="165">
                  <c:v>617.16755815530257</c:v>
                </c:pt>
                <c:pt idx="166">
                  <c:v>617.16755815530257</c:v>
                </c:pt>
                <c:pt idx="167">
                  <c:v>617.16755815530257</c:v>
                </c:pt>
                <c:pt idx="168">
                  <c:v>617.16755815530257</c:v>
                </c:pt>
                <c:pt idx="169">
                  <c:v>617.16755815530257</c:v>
                </c:pt>
                <c:pt idx="170">
                  <c:v>617.16755815530257</c:v>
                </c:pt>
                <c:pt idx="171">
                  <c:v>617.16755815530257</c:v>
                </c:pt>
                <c:pt idx="172">
                  <c:v>617.16755815530257</c:v>
                </c:pt>
                <c:pt idx="173">
                  <c:v>617.16755815530257</c:v>
                </c:pt>
                <c:pt idx="174">
                  <c:v>617.16755815530257</c:v>
                </c:pt>
                <c:pt idx="175">
                  <c:v>617.16755815530257</c:v>
                </c:pt>
                <c:pt idx="176">
                  <c:v>617.16755815530257</c:v>
                </c:pt>
                <c:pt idx="177">
                  <c:v>617.16755815530257</c:v>
                </c:pt>
                <c:pt idx="178">
                  <c:v>617.16755815530257</c:v>
                </c:pt>
                <c:pt idx="179">
                  <c:v>617.16755815530257</c:v>
                </c:pt>
                <c:pt idx="180">
                  <c:v>617.16755815530257</c:v>
                </c:pt>
                <c:pt idx="181">
                  <c:v>617.16755815530257</c:v>
                </c:pt>
                <c:pt idx="182">
                  <c:v>617.16755815530257</c:v>
                </c:pt>
                <c:pt idx="183">
                  <c:v>617.16755815530257</c:v>
                </c:pt>
                <c:pt idx="184">
                  <c:v>617.16755815530257</c:v>
                </c:pt>
                <c:pt idx="185">
                  <c:v>617.16755815530257</c:v>
                </c:pt>
                <c:pt idx="186">
                  <c:v>617.16755815530257</c:v>
                </c:pt>
                <c:pt idx="187">
                  <c:v>617.16755815530257</c:v>
                </c:pt>
                <c:pt idx="188">
                  <c:v>617.16755815530257</c:v>
                </c:pt>
                <c:pt idx="189">
                  <c:v>617.16755815530257</c:v>
                </c:pt>
                <c:pt idx="190">
                  <c:v>617.16755815530257</c:v>
                </c:pt>
                <c:pt idx="191">
                  <c:v>617.16755815530257</c:v>
                </c:pt>
                <c:pt idx="192">
                  <c:v>617.16755815530257</c:v>
                </c:pt>
                <c:pt idx="193">
                  <c:v>617.16755815530257</c:v>
                </c:pt>
                <c:pt idx="194">
                  <c:v>617.16755815530257</c:v>
                </c:pt>
                <c:pt idx="195">
                  <c:v>617.16755815530257</c:v>
                </c:pt>
                <c:pt idx="196">
                  <c:v>617.16755815530257</c:v>
                </c:pt>
                <c:pt idx="197">
                  <c:v>617.16755815530257</c:v>
                </c:pt>
                <c:pt idx="198">
                  <c:v>617.16755815530257</c:v>
                </c:pt>
                <c:pt idx="199">
                  <c:v>617.16755815530257</c:v>
                </c:pt>
                <c:pt idx="200">
                  <c:v>617.16755815530257</c:v>
                </c:pt>
                <c:pt idx="201">
                  <c:v>617.16755815530257</c:v>
                </c:pt>
                <c:pt idx="202">
                  <c:v>617.16755815530257</c:v>
                </c:pt>
                <c:pt idx="203">
                  <c:v>617.16755815530257</c:v>
                </c:pt>
                <c:pt idx="204">
                  <c:v>617.16755815530257</c:v>
                </c:pt>
                <c:pt idx="205">
                  <c:v>617.16755815530257</c:v>
                </c:pt>
                <c:pt idx="206">
                  <c:v>617.16755815530257</c:v>
                </c:pt>
                <c:pt idx="207">
                  <c:v>617.16755815530257</c:v>
                </c:pt>
                <c:pt idx="208">
                  <c:v>617.16755815530257</c:v>
                </c:pt>
                <c:pt idx="209">
                  <c:v>617.16755815530257</c:v>
                </c:pt>
                <c:pt idx="210">
                  <c:v>617.16755815530257</c:v>
                </c:pt>
                <c:pt idx="211">
                  <c:v>617.16755815530257</c:v>
                </c:pt>
                <c:pt idx="212">
                  <c:v>617.16755815530257</c:v>
                </c:pt>
                <c:pt idx="213">
                  <c:v>617.16755815530257</c:v>
                </c:pt>
                <c:pt idx="214">
                  <c:v>617.16755815530257</c:v>
                </c:pt>
                <c:pt idx="215">
                  <c:v>617.16755815530257</c:v>
                </c:pt>
                <c:pt idx="216">
                  <c:v>617.16755815530257</c:v>
                </c:pt>
                <c:pt idx="217">
                  <c:v>617.16755815530257</c:v>
                </c:pt>
                <c:pt idx="218">
                  <c:v>617.16755815530257</c:v>
                </c:pt>
                <c:pt idx="219">
                  <c:v>617.16755815530257</c:v>
                </c:pt>
                <c:pt idx="220">
                  <c:v>617.16755815530257</c:v>
                </c:pt>
                <c:pt idx="221">
                  <c:v>617.16755815530257</c:v>
                </c:pt>
                <c:pt idx="222">
                  <c:v>617.16755815530257</c:v>
                </c:pt>
                <c:pt idx="223">
                  <c:v>617.16755815530257</c:v>
                </c:pt>
                <c:pt idx="224">
                  <c:v>617.16755815530257</c:v>
                </c:pt>
                <c:pt idx="225">
                  <c:v>617.16755815530257</c:v>
                </c:pt>
                <c:pt idx="226">
                  <c:v>617.16755815530257</c:v>
                </c:pt>
                <c:pt idx="227">
                  <c:v>617.16755815530257</c:v>
                </c:pt>
                <c:pt idx="228">
                  <c:v>617.16755815530257</c:v>
                </c:pt>
                <c:pt idx="229">
                  <c:v>617.16755815530257</c:v>
                </c:pt>
                <c:pt idx="230">
                  <c:v>617.16755815530257</c:v>
                </c:pt>
                <c:pt idx="231">
                  <c:v>617.16755815530257</c:v>
                </c:pt>
                <c:pt idx="232">
                  <c:v>617.16755815530257</c:v>
                </c:pt>
                <c:pt idx="233">
                  <c:v>617.16755815530257</c:v>
                </c:pt>
                <c:pt idx="234">
                  <c:v>617.16755815530257</c:v>
                </c:pt>
                <c:pt idx="235">
                  <c:v>617.16755815530257</c:v>
                </c:pt>
                <c:pt idx="236">
                  <c:v>617.16755815530257</c:v>
                </c:pt>
                <c:pt idx="237">
                  <c:v>617.16755815530257</c:v>
                </c:pt>
                <c:pt idx="238">
                  <c:v>617.16755815530257</c:v>
                </c:pt>
                <c:pt idx="239">
                  <c:v>617.16755815530257</c:v>
                </c:pt>
                <c:pt idx="240">
                  <c:v>617.16755815530257</c:v>
                </c:pt>
                <c:pt idx="241">
                  <c:v>617.16755815530257</c:v>
                </c:pt>
                <c:pt idx="242">
                  <c:v>617.16755815530257</c:v>
                </c:pt>
                <c:pt idx="243">
                  <c:v>617.16755815530257</c:v>
                </c:pt>
                <c:pt idx="244">
                  <c:v>617.16755815530257</c:v>
                </c:pt>
                <c:pt idx="245">
                  <c:v>617.16755815530257</c:v>
                </c:pt>
                <c:pt idx="246">
                  <c:v>617.16755815530257</c:v>
                </c:pt>
                <c:pt idx="247">
                  <c:v>617.16755815530257</c:v>
                </c:pt>
                <c:pt idx="248">
                  <c:v>617.16755815530257</c:v>
                </c:pt>
                <c:pt idx="249">
                  <c:v>617.16755815530257</c:v>
                </c:pt>
                <c:pt idx="250">
                  <c:v>617.16755815530257</c:v>
                </c:pt>
                <c:pt idx="251">
                  <c:v>617.16755815530257</c:v>
                </c:pt>
                <c:pt idx="252">
                  <c:v>617.16755815530257</c:v>
                </c:pt>
                <c:pt idx="253">
                  <c:v>617.16755815530257</c:v>
                </c:pt>
                <c:pt idx="254">
                  <c:v>617.16755815530257</c:v>
                </c:pt>
                <c:pt idx="255">
                  <c:v>617.16755815530257</c:v>
                </c:pt>
                <c:pt idx="256">
                  <c:v>617.16755815530257</c:v>
                </c:pt>
                <c:pt idx="257">
                  <c:v>617.16755815530257</c:v>
                </c:pt>
                <c:pt idx="258">
                  <c:v>617.16755815530257</c:v>
                </c:pt>
                <c:pt idx="259">
                  <c:v>617.16755815530257</c:v>
                </c:pt>
                <c:pt idx="260">
                  <c:v>617.16755815530257</c:v>
                </c:pt>
                <c:pt idx="261">
                  <c:v>617.16755815530257</c:v>
                </c:pt>
                <c:pt idx="262">
                  <c:v>617.16755815530257</c:v>
                </c:pt>
                <c:pt idx="263">
                  <c:v>617.16755815530257</c:v>
                </c:pt>
                <c:pt idx="264">
                  <c:v>617.16755815530257</c:v>
                </c:pt>
                <c:pt idx="265">
                  <c:v>617.16755815530257</c:v>
                </c:pt>
                <c:pt idx="266">
                  <c:v>617.16755815530257</c:v>
                </c:pt>
                <c:pt idx="267">
                  <c:v>617.16755815530257</c:v>
                </c:pt>
                <c:pt idx="268">
                  <c:v>617.16755815530257</c:v>
                </c:pt>
                <c:pt idx="269">
                  <c:v>617.16755815530257</c:v>
                </c:pt>
                <c:pt idx="270">
                  <c:v>617.16755815530257</c:v>
                </c:pt>
                <c:pt idx="271">
                  <c:v>617.16755815530257</c:v>
                </c:pt>
                <c:pt idx="272">
                  <c:v>617.16755815530257</c:v>
                </c:pt>
                <c:pt idx="273">
                  <c:v>617.16755815530257</c:v>
                </c:pt>
                <c:pt idx="274">
                  <c:v>617.16755815530257</c:v>
                </c:pt>
                <c:pt idx="275">
                  <c:v>617.16755815530257</c:v>
                </c:pt>
                <c:pt idx="276">
                  <c:v>617.16755815530257</c:v>
                </c:pt>
                <c:pt idx="277">
                  <c:v>617.16755815530257</c:v>
                </c:pt>
                <c:pt idx="278">
                  <c:v>617.16755815530257</c:v>
                </c:pt>
                <c:pt idx="279">
                  <c:v>617.16755815530257</c:v>
                </c:pt>
                <c:pt idx="280">
                  <c:v>617.16755815530257</c:v>
                </c:pt>
                <c:pt idx="281">
                  <c:v>617.16755815530257</c:v>
                </c:pt>
                <c:pt idx="282">
                  <c:v>617.16755815530257</c:v>
                </c:pt>
                <c:pt idx="283">
                  <c:v>617.16755815530257</c:v>
                </c:pt>
                <c:pt idx="284">
                  <c:v>617.16755815530257</c:v>
                </c:pt>
                <c:pt idx="285">
                  <c:v>617.16755815530257</c:v>
                </c:pt>
                <c:pt idx="286">
                  <c:v>617.16755815530257</c:v>
                </c:pt>
                <c:pt idx="287">
                  <c:v>617.16755815530257</c:v>
                </c:pt>
                <c:pt idx="288">
                  <c:v>617.16755815530257</c:v>
                </c:pt>
                <c:pt idx="289">
                  <c:v>617.16755815530257</c:v>
                </c:pt>
                <c:pt idx="290">
                  <c:v>617.16755815530257</c:v>
                </c:pt>
                <c:pt idx="291">
                  <c:v>617.16755815530257</c:v>
                </c:pt>
                <c:pt idx="292">
                  <c:v>617.16755815530257</c:v>
                </c:pt>
                <c:pt idx="293">
                  <c:v>617.16755815530257</c:v>
                </c:pt>
                <c:pt idx="294">
                  <c:v>617.16755815530257</c:v>
                </c:pt>
                <c:pt idx="295">
                  <c:v>617.16755815530257</c:v>
                </c:pt>
                <c:pt idx="296">
                  <c:v>617.16755815530257</c:v>
                </c:pt>
                <c:pt idx="297">
                  <c:v>617.16755815530257</c:v>
                </c:pt>
                <c:pt idx="298">
                  <c:v>617.16755815530257</c:v>
                </c:pt>
                <c:pt idx="299">
                  <c:v>617.16755815530257</c:v>
                </c:pt>
                <c:pt idx="300">
                  <c:v>617.16755815530257</c:v>
                </c:pt>
                <c:pt idx="301">
                  <c:v>617.16755815530257</c:v>
                </c:pt>
                <c:pt idx="302">
                  <c:v>617.16755815530257</c:v>
                </c:pt>
                <c:pt idx="303">
                  <c:v>617.16755815530257</c:v>
                </c:pt>
                <c:pt idx="304">
                  <c:v>617.16755815530257</c:v>
                </c:pt>
                <c:pt idx="305">
                  <c:v>617.16755815530257</c:v>
                </c:pt>
                <c:pt idx="306">
                  <c:v>617.16755815530257</c:v>
                </c:pt>
                <c:pt idx="307">
                  <c:v>617.16755815530257</c:v>
                </c:pt>
                <c:pt idx="308">
                  <c:v>617.16755815530257</c:v>
                </c:pt>
                <c:pt idx="309">
                  <c:v>617.16755815530257</c:v>
                </c:pt>
                <c:pt idx="310">
                  <c:v>617.16755815530257</c:v>
                </c:pt>
                <c:pt idx="311">
                  <c:v>617.16755815530257</c:v>
                </c:pt>
                <c:pt idx="312">
                  <c:v>617.16755815530257</c:v>
                </c:pt>
                <c:pt idx="313">
                  <c:v>617.16755815530257</c:v>
                </c:pt>
                <c:pt idx="314">
                  <c:v>617.16755815530257</c:v>
                </c:pt>
                <c:pt idx="315">
                  <c:v>617.16755815530257</c:v>
                </c:pt>
                <c:pt idx="316">
                  <c:v>617.16755815530257</c:v>
                </c:pt>
                <c:pt idx="317">
                  <c:v>617.16755815530257</c:v>
                </c:pt>
                <c:pt idx="318">
                  <c:v>617.16755815530257</c:v>
                </c:pt>
                <c:pt idx="319">
                  <c:v>617.16755815530257</c:v>
                </c:pt>
                <c:pt idx="320">
                  <c:v>617.16755815530257</c:v>
                </c:pt>
                <c:pt idx="321">
                  <c:v>617.16755815530257</c:v>
                </c:pt>
                <c:pt idx="322">
                  <c:v>617.16755815530257</c:v>
                </c:pt>
                <c:pt idx="323">
                  <c:v>617.16755815530257</c:v>
                </c:pt>
                <c:pt idx="324">
                  <c:v>617.16755815530257</c:v>
                </c:pt>
                <c:pt idx="325">
                  <c:v>617.16755815530257</c:v>
                </c:pt>
                <c:pt idx="326">
                  <c:v>617.16755815530257</c:v>
                </c:pt>
                <c:pt idx="327">
                  <c:v>617.16755815530257</c:v>
                </c:pt>
                <c:pt idx="328">
                  <c:v>617.16755815530257</c:v>
                </c:pt>
                <c:pt idx="329">
                  <c:v>617.16755815530257</c:v>
                </c:pt>
                <c:pt idx="330">
                  <c:v>617.16755815530257</c:v>
                </c:pt>
                <c:pt idx="331">
                  <c:v>617.16755815530257</c:v>
                </c:pt>
                <c:pt idx="332">
                  <c:v>617.16755815530257</c:v>
                </c:pt>
                <c:pt idx="333">
                  <c:v>617.16755815530257</c:v>
                </c:pt>
                <c:pt idx="334">
                  <c:v>617.16755815530257</c:v>
                </c:pt>
                <c:pt idx="335">
                  <c:v>617.16755815530257</c:v>
                </c:pt>
                <c:pt idx="336">
                  <c:v>617.16755815530257</c:v>
                </c:pt>
                <c:pt idx="337">
                  <c:v>617.16755815530257</c:v>
                </c:pt>
                <c:pt idx="338">
                  <c:v>617.16755815530257</c:v>
                </c:pt>
                <c:pt idx="339">
                  <c:v>617.16755815530257</c:v>
                </c:pt>
                <c:pt idx="340">
                  <c:v>617.16755815530257</c:v>
                </c:pt>
                <c:pt idx="341">
                  <c:v>617.16755815530257</c:v>
                </c:pt>
                <c:pt idx="342">
                  <c:v>617.16755815530257</c:v>
                </c:pt>
                <c:pt idx="343">
                  <c:v>617.16755815530257</c:v>
                </c:pt>
                <c:pt idx="344">
                  <c:v>617.16755815530257</c:v>
                </c:pt>
                <c:pt idx="345">
                  <c:v>617.16755815530257</c:v>
                </c:pt>
                <c:pt idx="346">
                  <c:v>617.16755815530257</c:v>
                </c:pt>
                <c:pt idx="347">
                  <c:v>617.16755815530257</c:v>
                </c:pt>
                <c:pt idx="348">
                  <c:v>617.16755815530257</c:v>
                </c:pt>
                <c:pt idx="349">
                  <c:v>617.16755815530257</c:v>
                </c:pt>
                <c:pt idx="350">
                  <c:v>617.16755815530257</c:v>
                </c:pt>
                <c:pt idx="351">
                  <c:v>617.16755815530257</c:v>
                </c:pt>
                <c:pt idx="352">
                  <c:v>617.16755815530257</c:v>
                </c:pt>
                <c:pt idx="353">
                  <c:v>617.16755815530257</c:v>
                </c:pt>
                <c:pt idx="354">
                  <c:v>617.16755815530257</c:v>
                </c:pt>
                <c:pt idx="355">
                  <c:v>617.16755815530257</c:v>
                </c:pt>
                <c:pt idx="356">
                  <c:v>617.16755815530257</c:v>
                </c:pt>
                <c:pt idx="357">
                  <c:v>617.16755815530257</c:v>
                </c:pt>
                <c:pt idx="358">
                  <c:v>617.16755815530257</c:v>
                </c:pt>
                <c:pt idx="359">
                  <c:v>617.16755815530257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'Exmaple 3'!$L$8</c:f>
              <c:strCache>
                <c:ptCount val="1"/>
                <c:pt idx="0">
                  <c:v>CAM Payment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'Exmaple 3'!$L$9:$L$368</c:f>
              <c:numCache>
                <c:formatCode>"$"#,##0.00</c:formatCode>
                <c:ptCount val="360"/>
                <c:pt idx="0">
                  <c:v>766.66666666666663</c:v>
                </c:pt>
                <c:pt idx="1">
                  <c:v>765</c:v>
                </c:pt>
                <c:pt idx="2">
                  <c:v>763.33333333333326</c:v>
                </c:pt>
                <c:pt idx="3">
                  <c:v>761.66666666666674</c:v>
                </c:pt>
                <c:pt idx="4">
                  <c:v>760</c:v>
                </c:pt>
                <c:pt idx="5">
                  <c:v>758.33333333333337</c:v>
                </c:pt>
                <c:pt idx="6">
                  <c:v>756.66666666666674</c:v>
                </c:pt>
                <c:pt idx="7">
                  <c:v>755.00000000000011</c:v>
                </c:pt>
                <c:pt idx="8">
                  <c:v>753.33333333333348</c:v>
                </c:pt>
                <c:pt idx="9">
                  <c:v>751.66666666666686</c:v>
                </c:pt>
                <c:pt idx="10">
                  <c:v>750.00000000000023</c:v>
                </c:pt>
                <c:pt idx="11">
                  <c:v>748.33333333333348</c:v>
                </c:pt>
                <c:pt idx="12">
                  <c:v>746.66666666666697</c:v>
                </c:pt>
                <c:pt idx="13">
                  <c:v>745.00000000000023</c:v>
                </c:pt>
                <c:pt idx="14">
                  <c:v>743.3333333333336</c:v>
                </c:pt>
                <c:pt idx="15">
                  <c:v>741.66666666666697</c:v>
                </c:pt>
                <c:pt idx="16">
                  <c:v>740.00000000000034</c:v>
                </c:pt>
                <c:pt idx="17">
                  <c:v>738.33333333333371</c:v>
                </c:pt>
                <c:pt idx="18">
                  <c:v>736.66666666666697</c:v>
                </c:pt>
                <c:pt idx="19">
                  <c:v>735.00000000000045</c:v>
                </c:pt>
                <c:pt idx="20">
                  <c:v>733.33333333333371</c:v>
                </c:pt>
                <c:pt idx="21">
                  <c:v>731.66666666666708</c:v>
                </c:pt>
                <c:pt idx="22">
                  <c:v>730.00000000000045</c:v>
                </c:pt>
                <c:pt idx="23">
                  <c:v>728.33333333333383</c:v>
                </c:pt>
                <c:pt idx="24">
                  <c:v>726.6666666666672</c:v>
                </c:pt>
                <c:pt idx="25">
                  <c:v>725.00000000000057</c:v>
                </c:pt>
                <c:pt idx="26">
                  <c:v>723.33333333333394</c:v>
                </c:pt>
                <c:pt idx="27">
                  <c:v>721.6666666666672</c:v>
                </c:pt>
                <c:pt idx="28">
                  <c:v>720.00000000000068</c:v>
                </c:pt>
                <c:pt idx="29">
                  <c:v>718.33333333333394</c:v>
                </c:pt>
                <c:pt idx="30">
                  <c:v>716.66666666666731</c:v>
                </c:pt>
                <c:pt idx="31">
                  <c:v>715.00000000000068</c:v>
                </c:pt>
                <c:pt idx="32">
                  <c:v>713.33333333333405</c:v>
                </c:pt>
                <c:pt idx="33">
                  <c:v>711.66666666666742</c:v>
                </c:pt>
                <c:pt idx="34">
                  <c:v>710.0000000000008</c:v>
                </c:pt>
                <c:pt idx="35">
                  <c:v>708.33333333333417</c:v>
                </c:pt>
                <c:pt idx="36">
                  <c:v>706.66666666666742</c:v>
                </c:pt>
                <c:pt idx="37">
                  <c:v>705.00000000000091</c:v>
                </c:pt>
                <c:pt idx="38">
                  <c:v>703.33333333333417</c:v>
                </c:pt>
                <c:pt idx="39">
                  <c:v>701.66666666666754</c:v>
                </c:pt>
                <c:pt idx="40">
                  <c:v>700.00000000000091</c:v>
                </c:pt>
                <c:pt idx="41">
                  <c:v>698.33333333333428</c:v>
                </c:pt>
                <c:pt idx="42">
                  <c:v>696.66666666666765</c:v>
                </c:pt>
                <c:pt idx="43">
                  <c:v>695.00000000000102</c:v>
                </c:pt>
                <c:pt idx="44">
                  <c:v>693.33333333333439</c:v>
                </c:pt>
                <c:pt idx="45">
                  <c:v>691.66666666666765</c:v>
                </c:pt>
                <c:pt idx="46">
                  <c:v>690.00000000000102</c:v>
                </c:pt>
                <c:pt idx="47">
                  <c:v>688.33333333333439</c:v>
                </c:pt>
                <c:pt idx="48">
                  <c:v>686.66666666666777</c:v>
                </c:pt>
                <c:pt idx="49">
                  <c:v>685.00000000000114</c:v>
                </c:pt>
                <c:pt idx="50">
                  <c:v>683.33333333333451</c:v>
                </c:pt>
                <c:pt idx="51">
                  <c:v>681.66666666666788</c:v>
                </c:pt>
                <c:pt idx="52">
                  <c:v>680.00000000000114</c:v>
                </c:pt>
                <c:pt idx="53">
                  <c:v>678.33333333333462</c:v>
                </c:pt>
                <c:pt idx="54">
                  <c:v>676.66666666666799</c:v>
                </c:pt>
                <c:pt idx="55">
                  <c:v>675.00000000000125</c:v>
                </c:pt>
                <c:pt idx="56">
                  <c:v>673.33333333333474</c:v>
                </c:pt>
                <c:pt idx="57">
                  <c:v>671.66666666666799</c:v>
                </c:pt>
                <c:pt idx="58">
                  <c:v>670.00000000000136</c:v>
                </c:pt>
                <c:pt idx="59">
                  <c:v>668.33333333333474</c:v>
                </c:pt>
                <c:pt idx="60">
                  <c:v>666.66666666666811</c:v>
                </c:pt>
                <c:pt idx="61">
                  <c:v>665.00000000000148</c:v>
                </c:pt>
                <c:pt idx="62">
                  <c:v>663.33333333333485</c:v>
                </c:pt>
                <c:pt idx="63">
                  <c:v>661.66666666666822</c:v>
                </c:pt>
                <c:pt idx="64">
                  <c:v>660.00000000000148</c:v>
                </c:pt>
                <c:pt idx="65">
                  <c:v>658.33333333333496</c:v>
                </c:pt>
                <c:pt idx="66">
                  <c:v>656.66666666666822</c:v>
                </c:pt>
                <c:pt idx="67">
                  <c:v>655.00000000000159</c:v>
                </c:pt>
                <c:pt idx="68">
                  <c:v>653.33333333333496</c:v>
                </c:pt>
                <c:pt idx="69">
                  <c:v>651.66666666666833</c:v>
                </c:pt>
                <c:pt idx="70">
                  <c:v>650.00000000000171</c:v>
                </c:pt>
                <c:pt idx="71">
                  <c:v>648.33333333333496</c:v>
                </c:pt>
                <c:pt idx="72">
                  <c:v>646.66666666666845</c:v>
                </c:pt>
                <c:pt idx="73">
                  <c:v>645.00000000000171</c:v>
                </c:pt>
                <c:pt idx="74">
                  <c:v>643.33333333333508</c:v>
                </c:pt>
                <c:pt idx="75">
                  <c:v>641.66666666666845</c:v>
                </c:pt>
                <c:pt idx="76">
                  <c:v>640.00000000000182</c:v>
                </c:pt>
                <c:pt idx="77">
                  <c:v>638.33333333333519</c:v>
                </c:pt>
                <c:pt idx="78">
                  <c:v>636.66666666666856</c:v>
                </c:pt>
                <c:pt idx="79">
                  <c:v>635.00000000000193</c:v>
                </c:pt>
                <c:pt idx="80">
                  <c:v>633.33333333333519</c:v>
                </c:pt>
                <c:pt idx="81">
                  <c:v>631.66666666666868</c:v>
                </c:pt>
                <c:pt idx="82">
                  <c:v>630.00000000000193</c:v>
                </c:pt>
                <c:pt idx="83">
                  <c:v>628.3333333333353</c:v>
                </c:pt>
                <c:pt idx="84">
                  <c:v>626.66666666666868</c:v>
                </c:pt>
                <c:pt idx="85">
                  <c:v>625.00000000000205</c:v>
                </c:pt>
                <c:pt idx="86">
                  <c:v>623.33333333333542</c:v>
                </c:pt>
                <c:pt idx="87">
                  <c:v>621.66666666666879</c:v>
                </c:pt>
                <c:pt idx="88">
                  <c:v>620.00000000000216</c:v>
                </c:pt>
                <c:pt idx="89">
                  <c:v>618.33333333333542</c:v>
                </c:pt>
                <c:pt idx="90">
                  <c:v>616.6666666666689</c:v>
                </c:pt>
                <c:pt idx="91">
                  <c:v>615.00000000000216</c:v>
                </c:pt>
                <c:pt idx="92">
                  <c:v>613.33333333333553</c:v>
                </c:pt>
                <c:pt idx="93">
                  <c:v>611.6666666666689</c:v>
                </c:pt>
                <c:pt idx="94">
                  <c:v>610.00000000000227</c:v>
                </c:pt>
                <c:pt idx="95">
                  <c:v>608.33333333333564</c:v>
                </c:pt>
                <c:pt idx="96">
                  <c:v>606.66666666666902</c:v>
                </c:pt>
                <c:pt idx="97">
                  <c:v>605.00000000000239</c:v>
                </c:pt>
                <c:pt idx="98">
                  <c:v>603.33333333333564</c:v>
                </c:pt>
                <c:pt idx="99">
                  <c:v>601.66666666666902</c:v>
                </c:pt>
                <c:pt idx="100">
                  <c:v>600.00000000000239</c:v>
                </c:pt>
                <c:pt idx="101">
                  <c:v>598.33333333333576</c:v>
                </c:pt>
                <c:pt idx="102">
                  <c:v>596.66666666666913</c:v>
                </c:pt>
                <c:pt idx="103">
                  <c:v>595.0000000000025</c:v>
                </c:pt>
                <c:pt idx="104">
                  <c:v>593.33333333333587</c:v>
                </c:pt>
                <c:pt idx="105">
                  <c:v>591.66666666666913</c:v>
                </c:pt>
                <c:pt idx="106">
                  <c:v>590.00000000000261</c:v>
                </c:pt>
                <c:pt idx="107">
                  <c:v>588.33333333333587</c:v>
                </c:pt>
                <c:pt idx="108">
                  <c:v>586.66666666666924</c:v>
                </c:pt>
                <c:pt idx="109">
                  <c:v>585.00000000000261</c:v>
                </c:pt>
                <c:pt idx="110">
                  <c:v>583.33333333333599</c:v>
                </c:pt>
                <c:pt idx="111">
                  <c:v>581.66666666666936</c:v>
                </c:pt>
                <c:pt idx="112">
                  <c:v>580.00000000000273</c:v>
                </c:pt>
                <c:pt idx="113">
                  <c:v>578.3333333333361</c:v>
                </c:pt>
                <c:pt idx="114">
                  <c:v>576.66666666666936</c:v>
                </c:pt>
                <c:pt idx="115">
                  <c:v>575.00000000000284</c:v>
                </c:pt>
                <c:pt idx="116">
                  <c:v>573.3333333333361</c:v>
                </c:pt>
                <c:pt idx="117">
                  <c:v>571.66666666666947</c:v>
                </c:pt>
                <c:pt idx="118">
                  <c:v>570.00000000000284</c:v>
                </c:pt>
                <c:pt idx="119">
                  <c:v>568.33333333333621</c:v>
                </c:pt>
                <c:pt idx="120">
                  <c:v>566.66666666666958</c:v>
                </c:pt>
                <c:pt idx="121">
                  <c:v>565.00000000000296</c:v>
                </c:pt>
                <c:pt idx="122">
                  <c:v>563.33333333333633</c:v>
                </c:pt>
                <c:pt idx="123">
                  <c:v>561.66666666666958</c:v>
                </c:pt>
                <c:pt idx="124">
                  <c:v>560.00000000000296</c:v>
                </c:pt>
                <c:pt idx="125">
                  <c:v>558.33333333333633</c:v>
                </c:pt>
                <c:pt idx="126">
                  <c:v>556.6666666666697</c:v>
                </c:pt>
                <c:pt idx="127">
                  <c:v>555.00000000000307</c:v>
                </c:pt>
                <c:pt idx="128">
                  <c:v>553.33333333333644</c:v>
                </c:pt>
                <c:pt idx="129">
                  <c:v>551.66666666666981</c:v>
                </c:pt>
                <c:pt idx="130">
                  <c:v>550.00000000000307</c:v>
                </c:pt>
                <c:pt idx="131">
                  <c:v>548.33333333333655</c:v>
                </c:pt>
                <c:pt idx="132">
                  <c:v>546.66666666666981</c:v>
                </c:pt>
                <c:pt idx="133">
                  <c:v>545.00000000000318</c:v>
                </c:pt>
                <c:pt idx="134">
                  <c:v>543.33333333333655</c:v>
                </c:pt>
                <c:pt idx="135">
                  <c:v>541.66666666666993</c:v>
                </c:pt>
                <c:pt idx="136">
                  <c:v>540.0000000000033</c:v>
                </c:pt>
                <c:pt idx="137">
                  <c:v>538.33333333333667</c:v>
                </c:pt>
                <c:pt idx="138">
                  <c:v>536.66666666667004</c:v>
                </c:pt>
                <c:pt idx="139">
                  <c:v>535.0000000000033</c:v>
                </c:pt>
                <c:pt idx="140">
                  <c:v>533.33333333333678</c:v>
                </c:pt>
                <c:pt idx="141">
                  <c:v>531.66666666667004</c:v>
                </c:pt>
                <c:pt idx="142">
                  <c:v>530.00000000000341</c:v>
                </c:pt>
                <c:pt idx="143">
                  <c:v>528.33333333333678</c:v>
                </c:pt>
                <c:pt idx="144">
                  <c:v>526.66666666667015</c:v>
                </c:pt>
                <c:pt idx="145">
                  <c:v>525.00000000000352</c:v>
                </c:pt>
                <c:pt idx="146">
                  <c:v>523.3333333333369</c:v>
                </c:pt>
                <c:pt idx="147">
                  <c:v>521.66666666667027</c:v>
                </c:pt>
                <c:pt idx="148">
                  <c:v>520.00000000000352</c:v>
                </c:pt>
                <c:pt idx="149">
                  <c:v>518.33333333333701</c:v>
                </c:pt>
                <c:pt idx="150">
                  <c:v>516.66666666667027</c:v>
                </c:pt>
                <c:pt idx="151">
                  <c:v>515.00000000000364</c:v>
                </c:pt>
                <c:pt idx="152">
                  <c:v>513.33333333333701</c:v>
                </c:pt>
                <c:pt idx="153">
                  <c:v>511.66666666667038</c:v>
                </c:pt>
                <c:pt idx="154">
                  <c:v>510.00000000000375</c:v>
                </c:pt>
                <c:pt idx="155">
                  <c:v>508.33333333333701</c:v>
                </c:pt>
                <c:pt idx="156">
                  <c:v>506.66666666667049</c:v>
                </c:pt>
                <c:pt idx="157">
                  <c:v>505.00000000000375</c:v>
                </c:pt>
                <c:pt idx="158">
                  <c:v>503.33333333333712</c:v>
                </c:pt>
                <c:pt idx="159">
                  <c:v>501.66666666667049</c:v>
                </c:pt>
                <c:pt idx="160">
                  <c:v>500.00000000000387</c:v>
                </c:pt>
                <c:pt idx="161">
                  <c:v>498.33333333333724</c:v>
                </c:pt>
                <c:pt idx="162">
                  <c:v>496.66666666667061</c:v>
                </c:pt>
                <c:pt idx="163">
                  <c:v>495.00000000000398</c:v>
                </c:pt>
                <c:pt idx="164">
                  <c:v>493.33333333333724</c:v>
                </c:pt>
                <c:pt idx="165">
                  <c:v>491.66666666667061</c:v>
                </c:pt>
                <c:pt idx="166">
                  <c:v>490.00000000000387</c:v>
                </c:pt>
                <c:pt idx="167">
                  <c:v>488.33333333333724</c:v>
                </c:pt>
                <c:pt idx="168">
                  <c:v>486.66666666667049</c:v>
                </c:pt>
                <c:pt idx="169">
                  <c:v>485.00000000000387</c:v>
                </c:pt>
                <c:pt idx="170">
                  <c:v>483.33333333333724</c:v>
                </c:pt>
                <c:pt idx="171">
                  <c:v>481.66666666667049</c:v>
                </c:pt>
                <c:pt idx="172">
                  <c:v>480.00000000000387</c:v>
                </c:pt>
                <c:pt idx="173">
                  <c:v>478.33333333333712</c:v>
                </c:pt>
                <c:pt idx="174">
                  <c:v>476.66666666667049</c:v>
                </c:pt>
                <c:pt idx="175">
                  <c:v>475.00000000000375</c:v>
                </c:pt>
                <c:pt idx="176">
                  <c:v>473.33333333333712</c:v>
                </c:pt>
                <c:pt idx="177">
                  <c:v>471.66666666667049</c:v>
                </c:pt>
                <c:pt idx="178">
                  <c:v>470.00000000000375</c:v>
                </c:pt>
                <c:pt idx="179">
                  <c:v>468.33333333333712</c:v>
                </c:pt>
                <c:pt idx="180">
                  <c:v>466.66666666667038</c:v>
                </c:pt>
                <c:pt idx="181">
                  <c:v>465.00000000000375</c:v>
                </c:pt>
                <c:pt idx="182">
                  <c:v>463.33333333333701</c:v>
                </c:pt>
                <c:pt idx="183">
                  <c:v>461.66666666667038</c:v>
                </c:pt>
                <c:pt idx="184">
                  <c:v>460.00000000000364</c:v>
                </c:pt>
                <c:pt idx="185">
                  <c:v>458.33333333333701</c:v>
                </c:pt>
                <c:pt idx="186">
                  <c:v>456.66666666667038</c:v>
                </c:pt>
                <c:pt idx="187">
                  <c:v>455.00000000000364</c:v>
                </c:pt>
                <c:pt idx="188">
                  <c:v>453.33333333333701</c:v>
                </c:pt>
                <c:pt idx="189">
                  <c:v>451.66666666667027</c:v>
                </c:pt>
                <c:pt idx="190">
                  <c:v>450.00000000000364</c:v>
                </c:pt>
                <c:pt idx="191">
                  <c:v>448.3333333333369</c:v>
                </c:pt>
                <c:pt idx="192">
                  <c:v>446.66666666667027</c:v>
                </c:pt>
                <c:pt idx="193">
                  <c:v>445.00000000000352</c:v>
                </c:pt>
                <c:pt idx="194">
                  <c:v>443.3333333333369</c:v>
                </c:pt>
                <c:pt idx="195">
                  <c:v>441.66666666667027</c:v>
                </c:pt>
                <c:pt idx="196">
                  <c:v>440.00000000000352</c:v>
                </c:pt>
                <c:pt idx="197">
                  <c:v>438.3333333333369</c:v>
                </c:pt>
                <c:pt idx="198">
                  <c:v>436.66666666667015</c:v>
                </c:pt>
                <c:pt idx="199">
                  <c:v>435.00000000000352</c:v>
                </c:pt>
                <c:pt idx="200">
                  <c:v>433.33333333333678</c:v>
                </c:pt>
                <c:pt idx="201">
                  <c:v>431.66666666667015</c:v>
                </c:pt>
                <c:pt idx="202">
                  <c:v>430.00000000000352</c:v>
                </c:pt>
                <c:pt idx="203">
                  <c:v>428.33333333333678</c:v>
                </c:pt>
                <c:pt idx="204">
                  <c:v>426.66666666667015</c:v>
                </c:pt>
                <c:pt idx="205">
                  <c:v>425.00000000000341</c:v>
                </c:pt>
                <c:pt idx="206">
                  <c:v>423.33333333333678</c:v>
                </c:pt>
                <c:pt idx="207">
                  <c:v>421.66666666667004</c:v>
                </c:pt>
                <c:pt idx="208">
                  <c:v>420.00000000000341</c:v>
                </c:pt>
                <c:pt idx="209">
                  <c:v>418.33333333333667</c:v>
                </c:pt>
                <c:pt idx="210">
                  <c:v>416.66666666667004</c:v>
                </c:pt>
                <c:pt idx="211">
                  <c:v>415.00000000000335</c:v>
                </c:pt>
                <c:pt idx="212">
                  <c:v>413.33333333333667</c:v>
                </c:pt>
                <c:pt idx="213">
                  <c:v>411.66666666666998</c:v>
                </c:pt>
                <c:pt idx="214">
                  <c:v>410.0000000000033</c:v>
                </c:pt>
                <c:pt idx="215">
                  <c:v>408.33333333333661</c:v>
                </c:pt>
                <c:pt idx="216">
                  <c:v>406.66666666666993</c:v>
                </c:pt>
                <c:pt idx="217">
                  <c:v>405.0000000000033</c:v>
                </c:pt>
                <c:pt idx="218">
                  <c:v>403.33333333333655</c:v>
                </c:pt>
                <c:pt idx="219">
                  <c:v>401.66666666666993</c:v>
                </c:pt>
                <c:pt idx="220">
                  <c:v>400.00000000000324</c:v>
                </c:pt>
                <c:pt idx="221">
                  <c:v>398.33333333333655</c:v>
                </c:pt>
                <c:pt idx="222">
                  <c:v>396.66666666666987</c:v>
                </c:pt>
                <c:pt idx="223">
                  <c:v>395.00000000000318</c:v>
                </c:pt>
                <c:pt idx="224">
                  <c:v>393.33333333333655</c:v>
                </c:pt>
                <c:pt idx="225">
                  <c:v>391.66666666666981</c:v>
                </c:pt>
                <c:pt idx="226">
                  <c:v>390.00000000000318</c:v>
                </c:pt>
                <c:pt idx="227">
                  <c:v>388.3333333333365</c:v>
                </c:pt>
                <c:pt idx="228">
                  <c:v>386.66666666666981</c:v>
                </c:pt>
                <c:pt idx="229">
                  <c:v>385.00000000000313</c:v>
                </c:pt>
                <c:pt idx="230">
                  <c:v>383.33333333333644</c:v>
                </c:pt>
                <c:pt idx="231">
                  <c:v>381.66666666666976</c:v>
                </c:pt>
                <c:pt idx="232">
                  <c:v>380.00000000000307</c:v>
                </c:pt>
                <c:pt idx="233">
                  <c:v>378.33333333333644</c:v>
                </c:pt>
                <c:pt idx="234">
                  <c:v>376.6666666666697</c:v>
                </c:pt>
                <c:pt idx="235">
                  <c:v>375.00000000000307</c:v>
                </c:pt>
                <c:pt idx="236">
                  <c:v>373.33333333333638</c:v>
                </c:pt>
                <c:pt idx="237">
                  <c:v>371.6666666666697</c:v>
                </c:pt>
                <c:pt idx="238">
                  <c:v>370.00000000000301</c:v>
                </c:pt>
                <c:pt idx="239">
                  <c:v>368.33333333333633</c:v>
                </c:pt>
                <c:pt idx="240">
                  <c:v>366.66666666666964</c:v>
                </c:pt>
                <c:pt idx="241">
                  <c:v>365.00000000000296</c:v>
                </c:pt>
                <c:pt idx="242">
                  <c:v>363.33333333333633</c:v>
                </c:pt>
                <c:pt idx="243">
                  <c:v>361.66666666666964</c:v>
                </c:pt>
                <c:pt idx="244">
                  <c:v>360.00000000000296</c:v>
                </c:pt>
                <c:pt idx="245">
                  <c:v>358.33333333333627</c:v>
                </c:pt>
                <c:pt idx="246">
                  <c:v>356.66666666666958</c:v>
                </c:pt>
                <c:pt idx="247">
                  <c:v>355.0000000000029</c:v>
                </c:pt>
                <c:pt idx="248">
                  <c:v>353.33333333333621</c:v>
                </c:pt>
                <c:pt idx="249">
                  <c:v>351.66666666666958</c:v>
                </c:pt>
                <c:pt idx="250">
                  <c:v>350.00000000000284</c:v>
                </c:pt>
                <c:pt idx="251">
                  <c:v>348.33333333333621</c:v>
                </c:pt>
                <c:pt idx="252">
                  <c:v>346.66666666666953</c:v>
                </c:pt>
                <c:pt idx="253">
                  <c:v>345.00000000000284</c:v>
                </c:pt>
                <c:pt idx="254">
                  <c:v>343.33333333333616</c:v>
                </c:pt>
                <c:pt idx="255">
                  <c:v>341.66666666666947</c:v>
                </c:pt>
                <c:pt idx="256">
                  <c:v>340.00000000000279</c:v>
                </c:pt>
                <c:pt idx="257">
                  <c:v>338.3333333333361</c:v>
                </c:pt>
                <c:pt idx="258">
                  <c:v>336.66666666666947</c:v>
                </c:pt>
                <c:pt idx="259">
                  <c:v>335.00000000000279</c:v>
                </c:pt>
                <c:pt idx="260">
                  <c:v>333.3333333333361</c:v>
                </c:pt>
                <c:pt idx="261">
                  <c:v>331.66666666666941</c:v>
                </c:pt>
                <c:pt idx="262">
                  <c:v>330.00000000000273</c:v>
                </c:pt>
                <c:pt idx="263">
                  <c:v>328.3333333333361</c:v>
                </c:pt>
                <c:pt idx="264">
                  <c:v>326.66666666666947</c:v>
                </c:pt>
                <c:pt idx="265">
                  <c:v>325.00000000000279</c:v>
                </c:pt>
                <c:pt idx="266">
                  <c:v>323.3333333333361</c:v>
                </c:pt>
                <c:pt idx="267">
                  <c:v>321.66666666666947</c:v>
                </c:pt>
                <c:pt idx="268">
                  <c:v>320.00000000000279</c:v>
                </c:pt>
                <c:pt idx="269">
                  <c:v>318.3333333333361</c:v>
                </c:pt>
                <c:pt idx="270">
                  <c:v>316.66666666666947</c:v>
                </c:pt>
                <c:pt idx="271">
                  <c:v>315.00000000000284</c:v>
                </c:pt>
                <c:pt idx="272">
                  <c:v>313.33333333333616</c:v>
                </c:pt>
                <c:pt idx="273">
                  <c:v>311.66666666666947</c:v>
                </c:pt>
                <c:pt idx="274">
                  <c:v>310.00000000000284</c:v>
                </c:pt>
                <c:pt idx="275">
                  <c:v>308.33333333333616</c:v>
                </c:pt>
                <c:pt idx="276">
                  <c:v>306.66666666666947</c:v>
                </c:pt>
                <c:pt idx="277">
                  <c:v>305.00000000000284</c:v>
                </c:pt>
                <c:pt idx="278">
                  <c:v>303.33333333333621</c:v>
                </c:pt>
                <c:pt idx="279">
                  <c:v>301.66666666666953</c:v>
                </c:pt>
                <c:pt idx="280">
                  <c:v>300.00000000000284</c:v>
                </c:pt>
                <c:pt idx="281">
                  <c:v>298.33333333333621</c:v>
                </c:pt>
                <c:pt idx="282">
                  <c:v>296.66666666666953</c:v>
                </c:pt>
                <c:pt idx="283">
                  <c:v>295.0000000000029</c:v>
                </c:pt>
                <c:pt idx="284">
                  <c:v>293.33333333333621</c:v>
                </c:pt>
                <c:pt idx="285">
                  <c:v>291.66666666666958</c:v>
                </c:pt>
                <c:pt idx="286">
                  <c:v>290.0000000000029</c:v>
                </c:pt>
                <c:pt idx="287">
                  <c:v>288.33333333333621</c:v>
                </c:pt>
                <c:pt idx="288">
                  <c:v>286.66666666666958</c:v>
                </c:pt>
                <c:pt idx="289">
                  <c:v>285.00000000000296</c:v>
                </c:pt>
                <c:pt idx="290">
                  <c:v>283.33333333333627</c:v>
                </c:pt>
                <c:pt idx="291">
                  <c:v>281.66666666666958</c:v>
                </c:pt>
                <c:pt idx="292">
                  <c:v>280.00000000000296</c:v>
                </c:pt>
                <c:pt idx="293">
                  <c:v>278.33333333333627</c:v>
                </c:pt>
                <c:pt idx="294">
                  <c:v>276.66666666666958</c:v>
                </c:pt>
                <c:pt idx="295">
                  <c:v>275.00000000000296</c:v>
                </c:pt>
                <c:pt idx="296">
                  <c:v>273.33333333333633</c:v>
                </c:pt>
                <c:pt idx="297">
                  <c:v>271.66666666666964</c:v>
                </c:pt>
                <c:pt idx="298">
                  <c:v>270.00000000000296</c:v>
                </c:pt>
                <c:pt idx="299">
                  <c:v>268.33333333333633</c:v>
                </c:pt>
                <c:pt idx="300">
                  <c:v>266.66666666666964</c:v>
                </c:pt>
                <c:pt idx="301">
                  <c:v>265.00000000000301</c:v>
                </c:pt>
                <c:pt idx="302">
                  <c:v>263.33333333333633</c:v>
                </c:pt>
                <c:pt idx="303">
                  <c:v>261.6666666666697</c:v>
                </c:pt>
                <c:pt idx="304">
                  <c:v>260.00000000000301</c:v>
                </c:pt>
                <c:pt idx="305">
                  <c:v>258.33333333333633</c:v>
                </c:pt>
                <c:pt idx="306">
                  <c:v>256.6666666666697</c:v>
                </c:pt>
                <c:pt idx="307">
                  <c:v>255.00000000000301</c:v>
                </c:pt>
                <c:pt idx="308">
                  <c:v>253.33333333333638</c:v>
                </c:pt>
                <c:pt idx="309">
                  <c:v>251.6666666666697</c:v>
                </c:pt>
                <c:pt idx="310">
                  <c:v>250.00000000000307</c:v>
                </c:pt>
                <c:pt idx="311">
                  <c:v>248.33333333333638</c:v>
                </c:pt>
                <c:pt idx="312">
                  <c:v>246.6666666666697</c:v>
                </c:pt>
                <c:pt idx="313">
                  <c:v>245.00000000000304</c:v>
                </c:pt>
                <c:pt idx="314">
                  <c:v>243.33333333333638</c:v>
                </c:pt>
                <c:pt idx="315">
                  <c:v>241.6666666666697</c:v>
                </c:pt>
                <c:pt idx="316">
                  <c:v>240.00000000000301</c:v>
                </c:pt>
                <c:pt idx="317">
                  <c:v>238.33333333333638</c:v>
                </c:pt>
                <c:pt idx="318">
                  <c:v>236.6666666666697</c:v>
                </c:pt>
                <c:pt idx="319">
                  <c:v>235.00000000000301</c:v>
                </c:pt>
                <c:pt idx="320">
                  <c:v>233.33333333333636</c:v>
                </c:pt>
                <c:pt idx="321">
                  <c:v>231.6666666666697</c:v>
                </c:pt>
                <c:pt idx="322">
                  <c:v>230.00000000000301</c:v>
                </c:pt>
                <c:pt idx="323">
                  <c:v>228.33333333333636</c:v>
                </c:pt>
                <c:pt idx="324">
                  <c:v>226.66666666666967</c:v>
                </c:pt>
                <c:pt idx="325">
                  <c:v>225.00000000000301</c:v>
                </c:pt>
                <c:pt idx="326">
                  <c:v>223.33333333333633</c:v>
                </c:pt>
                <c:pt idx="327">
                  <c:v>221.66666666666967</c:v>
                </c:pt>
                <c:pt idx="328">
                  <c:v>220.00000000000298</c:v>
                </c:pt>
                <c:pt idx="329">
                  <c:v>218.33333333333633</c:v>
                </c:pt>
                <c:pt idx="330">
                  <c:v>216.66666666666967</c:v>
                </c:pt>
                <c:pt idx="331">
                  <c:v>215.00000000000298</c:v>
                </c:pt>
                <c:pt idx="332">
                  <c:v>213.33333333333633</c:v>
                </c:pt>
                <c:pt idx="333">
                  <c:v>211.66666666666964</c:v>
                </c:pt>
                <c:pt idx="334">
                  <c:v>210.00000000000298</c:v>
                </c:pt>
                <c:pt idx="335">
                  <c:v>208.3333333333363</c:v>
                </c:pt>
                <c:pt idx="336">
                  <c:v>206.66666666666964</c:v>
                </c:pt>
                <c:pt idx="337">
                  <c:v>205.00000000000298</c:v>
                </c:pt>
                <c:pt idx="338">
                  <c:v>203.33333333333633</c:v>
                </c:pt>
                <c:pt idx="339">
                  <c:v>201.66666666666964</c:v>
                </c:pt>
                <c:pt idx="340">
                  <c:v>200.00000000000298</c:v>
                </c:pt>
                <c:pt idx="341">
                  <c:v>198.33333333333633</c:v>
                </c:pt>
                <c:pt idx="342">
                  <c:v>196.66666666666964</c:v>
                </c:pt>
                <c:pt idx="343">
                  <c:v>195.00000000000298</c:v>
                </c:pt>
                <c:pt idx="344">
                  <c:v>193.33333333333633</c:v>
                </c:pt>
                <c:pt idx="345">
                  <c:v>191.66666666666964</c:v>
                </c:pt>
                <c:pt idx="346">
                  <c:v>190.00000000000298</c:v>
                </c:pt>
                <c:pt idx="347">
                  <c:v>188.33333333333633</c:v>
                </c:pt>
                <c:pt idx="348">
                  <c:v>186.66666666666967</c:v>
                </c:pt>
                <c:pt idx="349">
                  <c:v>185.00000000000298</c:v>
                </c:pt>
                <c:pt idx="350">
                  <c:v>183.33333333333633</c:v>
                </c:pt>
                <c:pt idx="351">
                  <c:v>181.66666666666967</c:v>
                </c:pt>
                <c:pt idx="352">
                  <c:v>180.00000000000298</c:v>
                </c:pt>
                <c:pt idx="353">
                  <c:v>178.33333333333633</c:v>
                </c:pt>
                <c:pt idx="354">
                  <c:v>176.66666666666967</c:v>
                </c:pt>
                <c:pt idx="355">
                  <c:v>175.00000000000298</c:v>
                </c:pt>
                <c:pt idx="356">
                  <c:v>173.33333333333633</c:v>
                </c:pt>
                <c:pt idx="357">
                  <c:v>171.66666666666967</c:v>
                </c:pt>
                <c:pt idx="358">
                  <c:v>170.00000000000298</c:v>
                </c:pt>
                <c:pt idx="359">
                  <c:v>168.33333333333633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6531712"/>
        <c:axId val="316532104"/>
      </c:lineChart>
      <c:catAx>
        <c:axId val="31653171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532104"/>
        <c:crosses val="autoZero"/>
        <c:auto val="1"/>
        <c:lblAlgn val="ctr"/>
        <c:lblOffset val="100"/>
        <c:noMultiLvlLbl val="0"/>
      </c:catAx>
      <c:valAx>
        <c:axId val="316532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53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21273973575028"/>
          <c:y val="8.4971271357640238E-2"/>
          <c:w val="0.89191834354039079"/>
          <c:h val="0.86716325588535426"/>
        </c:manualLayout>
      </c:layout>
      <c:lineChart>
        <c:grouping val="standard"/>
        <c:varyColors val="0"/>
        <c:ser>
          <c:idx val="1"/>
          <c:order val="1"/>
          <c:tx>
            <c:strRef>
              <c:f>'Example 2'!$B$8</c:f>
              <c:strCache>
                <c:ptCount val="1"/>
                <c:pt idx="0">
                  <c:v>FA CPM OLB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val>
            <c:numRef>
              <c:f>'Example 2'!$B$9:$B$368</c:f>
              <c:numCache>
                <c:formatCode>"$"#,##0.00</c:formatCode>
                <c:ptCount val="360"/>
                <c:pt idx="0">
                  <c:v>100000</c:v>
                </c:pt>
                <c:pt idx="1">
                  <c:v>99918.030838154154</c:v>
                </c:pt>
                <c:pt idx="2">
                  <c:v>99835.58352286421</c:v>
                </c:pt>
                <c:pt idx="3">
                  <c:v>99752.655264901739</c:v>
                </c:pt>
                <c:pt idx="4">
                  <c:v>99669.243258767819</c:v>
                </c:pt>
                <c:pt idx="5">
                  <c:v>99585.344682598108</c:v>
                </c:pt>
                <c:pt idx="6">
                  <c:v>99500.956698067414</c:v>
                </c:pt>
                <c:pt idx="7">
                  <c:v>99416.076450293622</c:v>
                </c:pt>
                <c:pt idx="8">
                  <c:v>99330.701067741145</c:v>
                </c:pt>
                <c:pt idx="9">
                  <c:v>99244.827662123789</c:v>
                </c:pt>
                <c:pt idx="10">
                  <c:v>99158.45332830699</c:v>
                </c:pt>
                <c:pt idx="11">
                  <c:v>99071.575144209593</c:v>
                </c:pt>
                <c:pt idx="12">
                  <c:v>98984.190170704969</c:v>
                </c:pt>
                <c:pt idx="13">
                  <c:v>98896.295451521568</c:v>
                </c:pt>
                <c:pt idx="14">
                  <c:v>98807.888013142932</c:v>
                </c:pt>
                <c:pt idx="15">
                  <c:v>98718.964864707086</c:v>
                </c:pt>
                <c:pt idx="16">
                  <c:v>98629.522997905355</c:v>
                </c:pt>
                <c:pt idx="17">
                  <c:v>98539.559386880617</c:v>
                </c:pt>
                <c:pt idx="18">
                  <c:v>98449.070988124906</c:v>
                </c:pt>
                <c:pt idx="19">
                  <c:v>98358.05474037645</c:v>
                </c:pt>
                <c:pt idx="20">
                  <c:v>98266.507564516127</c:v>
                </c:pt>
                <c:pt idx="21">
                  <c:v>98174.426363463281</c:v>
                </c:pt>
                <c:pt idx="22">
                  <c:v>98081.808022070967</c:v>
                </c:pt>
                <c:pt idx="23">
                  <c:v>97988.649407020537</c:v>
                </c:pt>
                <c:pt idx="24">
                  <c:v>97894.947366715642</c:v>
                </c:pt>
                <c:pt idx="25">
                  <c:v>97800.698731175638</c:v>
                </c:pt>
                <c:pt idx="26">
                  <c:v>97705.900311928315</c:v>
                </c:pt>
                <c:pt idx="27">
                  <c:v>97610.548901902046</c:v>
                </c:pt>
                <c:pt idx="28">
                  <c:v>97514.641275317292</c:v>
                </c:pt>
                <c:pt idx="29">
                  <c:v>97418.174187577461</c:v>
                </c:pt>
                <c:pt idx="30">
                  <c:v>97321.144375159143</c:v>
                </c:pt>
                <c:pt idx="31">
                  <c:v>97223.548555501722</c:v>
                </c:pt>
                <c:pt idx="32">
                  <c:v>97125.383426896296</c:v>
                </c:pt>
                <c:pt idx="33">
                  <c:v>97026.645668374011</c:v>
                </c:pt>
                <c:pt idx="34">
                  <c:v>96927.331939593671</c:v>
                </c:pt>
                <c:pt idx="35">
                  <c:v>96827.438880728791</c:v>
                </c:pt>
                <c:pt idx="36">
                  <c:v>96726.963112353857</c:v>
                </c:pt>
                <c:pt idx="37">
                  <c:v>96625.901235330064</c:v>
                </c:pt>
                <c:pt idx="38">
                  <c:v>96524.2498306903</c:v>
                </c:pt>
                <c:pt idx="39">
                  <c:v>96422.005459523483</c:v>
                </c:pt>
                <c:pt idx="40">
                  <c:v>96319.16466285818</c:v>
                </c:pt>
                <c:pt idx="41">
                  <c:v>96215.723961545664</c:v>
                </c:pt>
                <c:pt idx="42">
                  <c:v>96111.67985614216</c:v>
                </c:pt>
                <c:pt idx="43">
                  <c:v>96007.028826790469</c:v>
                </c:pt>
                <c:pt idx="44">
                  <c:v>95901.767333100899</c:v>
                </c:pt>
                <c:pt idx="45">
                  <c:v>95795.891814031478</c:v>
                </c:pt>
                <c:pt idx="46">
                  <c:v>95689.398687767476</c:v>
                </c:pt>
                <c:pt idx="47">
                  <c:v>95582.284351600276</c:v>
                </c:pt>
                <c:pt idx="48">
                  <c:v>95474.545181805428</c:v>
                </c:pt>
                <c:pt idx="49">
                  <c:v>95366.177533520109</c:v>
                </c:pt>
                <c:pt idx="50">
                  <c:v>95257.177740619794</c:v>
                </c:pt>
                <c:pt idx="51">
                  <c:v>95147.542115594231</c:v>
                </c:pt>
                <c:pt idx="52">
                  <c:v>95037.266949422687</c:v>
                </c:pt>
                <c:pt idx="53">
                  <c:v>94926.348511448465</c:v>
                </c:pt>
                <c:pt idx="54">
                  <c:v>94814.783049252728</c:v>
                </c:pt>
                <c:pt idx="55">
                  <c:v>94702.566788527518</c:v>
                </c:pt>
                <c:pt idx="56">
                  <c:v>94589.695932948074</c:v>
                </c:pt>
                <c:pt idx="57">
                  <c:v>94476.166664044416</c:v>
                </c:pt>
                <c:pt idx="58">
                  <c:v>94361.975141072166</c:v>
                </c:pt>
                <c:pt idx="59">
                  <c:v>94247.117500882567</c:v>
                </c:pt>
                <c:pt idx="60">
                  <c:v>94131.589857791871</c:v>
                </c:pt>
                <c:pt idx="61">
                  <c:v>94015.388303449814</c:v>
                </c:pt>
                <c:pt idx="62">
                  <c:v>93898.508906707415</c:v>
                </c:pt>
                <c:pt idx="63">
                  <c:v>93780.947713484027</c:v>
                </c:pt>
                <c:pt idx="64">
                  <c:v>93662.700746633505</c:v>
                </c:pt>
                <c:pt idx="65">
                  <c:v>93543.764005809688</c:v>
                </c:pt>
                <c:pt idx="66">
                  <c:v>93424.133467331063</c:v>
                </c:pt>
                <c:pt idx="67">
                  <c:v>93303.805084044638</c:v>
                </c:pt>
                <c:pt idx="68">
                  <c:v>93182.774785189045</c:v>
                </c:pt>
                <c:pt idx="69">
                  <c:v>93061.038476256799</c:v>
                </c:pt>
                <c:pt idx="70">
                  <c:v>92938.592038855786</c:v>
                </c:pt>
                <c:pt idx="71">
                  <c:v>92815.431330569932</c:v>
                </c:pt>
                <c:pt idx="72">
                  <c:v>92691.552184819069</c:v>
                </c:pt>
                <c:pt idx="73">
                  <c:v>92566.950410717996</c:v>
                </c:pt>
                <c:pt idx="74">
                  <c:v>92441.621792934675</c:v>
                </c:pt>
                <c:pt idx="75">
                  <c:v>92315.562091547617</c:v>
                </c:pt>
                <c:pt idx="76">
                  <c:v>92188.767041902465</c:v>
                </c:pt>
                <c:pt idx="77">
                  <c:v>92061.23235446772</c:v>
                </c:pt>
                <c:pt idx="78">
                  <c:v>91932.953714689604</c:v>
                </c:pt>
                <c:pt idx="79">
                  <c:v>91803.926782846116</c:v>
                </c:pt>
                <c:pt idx="80">
                  <c:v>91674.147193900208</c:v>
                </c:pt>
                <c:pt idx="81">
                  <c:v>91543.610557352105</c:v>
                </c:pt>
                <c:pt idx="82">
                  <c:v>91412.312457090811</c:v>
                </c:pt>
                <c:pt idx="83">
                  <c:v>91280.248451244654</c:v>
                </c:pt>
                <c:pt idx="84">
                  <c:v>91147.414072031068</c:v>
                </c:pt>
                <c:pt idx="85">
                  <c:v>91013.804825605403</c:v>
                </c:pt>
                <c:pt idx="86">
                  <c:v>90879.416191908924</c:v>
                </c:pt>
                <c:pt idx="87">
                  <c:v>90744.243624515875</c:v>
                </c:pt>
                <c:pt idx="88">
                  <c:v>90608.282550479707</c:v>
                </c:pt>
                <c:pt idx="89">
                  <c:v>90471.528370178319</c:v>
                </c:pt>
                <c:pt idx="90">
                  <c:v>90333.976457158511</c:v>
                </c:pt>
                <c:pt idx="91">
                  <c:v>90195.622157979422</c:v>
                </c:pt>
                <c:pt idx="92">
                  <c:v>90056.460792055121</c:v>
                </c:pt>
                <c:pt idx="93">
                  <c:v>89916.487651496253</c:v>
                </c:pt>
                <c:pt idx="94">
                  <c:v>89775.698000950797</c:v>
                </c:pt>
                <c:pt idx="95">
                  <c:v>89634.087077443823</c:v>
                </c:pt>
                <c:pt idx="96">
                  <c:v>89491.650090216397</c:v>
                </c:pt>
                <c:pt idx="97">
                  <c:v>89348.382220563479</c:v>
                </c:pt>
                <c:pt idx="98">
                  <c:v>89204.278621670921</c:v>
                </c:pt>
                <c:pt idx="99">
                  <c:v>89059.334418451486</c:v>
                </c:pt>
                <c:pt idx="100">
                  <c:v>88913.54470737993</c:v>
                </c:pt>
                <c:pt idx="101">
                  <c:v>88766.904556327136</c:v>
                </c:pt>
                <c:pt idx="102">
                  <c:v>88619.409004393194</c:v>
                </c:pt>
                <c:pt idx="103">
                  <c:v>88471.053061739643</c:v>
                </c:pt>
                <c:pt idx="104">
                  <c:v>88321.831709420614</c:v>
                </c:pt>
                <c:pt idx="105">
                  <c:v>88171.739899213047</c:v>
                </c:pt>
                <c:pt idx="106">
                  <c:v>88020.772553445946</c:v>
                </c:pt>
                <c:pt idx="107">
                  <c:v>87868.924564828529</c:v>
                </c:pt>
                <c:pt idx="108">
                  <c:v>87716.190796277515</c:v>
                </c:pt>
                <c:pt idx="109">
                  <c:v>87562.566080743287</c:v>
                </c:pt>
                <c:pt idx="110">
                  <c:v>87408.045221035107</c:v>
                </c:pt>
                <c:pt idx="111">
                  <c:v>87252.622989645301</c:v>
                </c:pt>
                <c:pt idx="112">
                  <c:v>87096.294128572379</c:v>
                </c:pt>
                <c:pt idx="113">
                  <c:v>86939.0533491432</c:v>
                </c:pt>
                <c:pt idx="114">
                  <c:v>86780.895331834021</c:v>
                </c:pt>
                <c:pt idx="115">
                  <c:v>86621.814726090539</c:v>
                </c:pt>
                <c:pt idx="116">
                  <c:v>86461.806150146891</c:v>
                </c:pt>
                <c:pt idx="117">
                  <c:v>86300.864190843567</c:v>
                </c:pt>
                <c:pt idx="118">
                  <c:v>86138.983403444305</c:v>
                </c:pt>
                <c:pt idx="119">
                  <c:v>85976.158311451887</c:v>
                </c:pt>
                <c:pt idx="120">
                  <c:v>85812.383406422843</c:v>
                </c:pt>
                <c:pt idx="121">
                  <c:v>85647.653147781122</c:v>
                </c:pt>
                <c:pt idx="122">
                  <c:v>85481.961962630667</c:v>
                </c:pt>
                <c:pt idx="123">
                  <c:v>85315.304245566833</c:v>
                </c:pt>
                <c:pt idx="124">
                  <c:v>85147.674358486795</c:v>
                </c:pt>
                <c:pt idx="125">
                  <c:v>84979.066630398782</c:v>
                </c:pt>
                <c:pt idx="126">
                  <c:v>84809.475357230258</c:v>
                </c:pt>
                <c:pt idx="127">
                  <c:v>84638.894801634917</c:v>
                </c:pt>
                <c:pt idx="128">
                  <c:v>84467.319192798604</c:v>
                </c:pt>
                <c:pt idx="129">
                  <c:v>84294.742726244076</c:v>
                </c:pt>
                <c:pt idx="130">
                  <c:v>84121.159563634646</c:v>
                </c:pt>
                <c:pt idx="131">
                  <c:v>83946.563832576663</c:v>
                </c:pt>
                <c:pt idx="132">
                  <c:v>83770.949626420843</c:v>
                </c:pt>
                <c:pt idx="133">
                  <c:v>83594.311004062445</c:v>
                </c:pt>
                <c:pt idx="134">
                  <c:v>83416.641989740296</c:v>
                </c:pt>
                <c:pt idx="135">
                  <c:v>83237.936572834602</c:v>
                </c:pt>
                <c:pt idx="136">
                  <c:v>83058.188707663619</c:v>
                </c:pt>
                <c:pt idx="137">
                  <c:v>82877.392313279139</c:v>
                </c:pt>
                <c:pt idx="138">
                  <c:v>82695.541273260751</c:v>
                </c:pt>
                <c:pt idx="139">
                  <c:v>82512.629435508919</c:v>
                </c:pt>
                <c:pt idx="140">
                  <c:v>82328.650612036872</c:v>
                </c:pt>
                <c:pt idx="141">
                  <c:v>82143.598578761244</c:v>
                </c:pt>
                <c:pt idx="142">
                  <c:v>81957.467075291497</c:v>
                </c:pt>
                <c:pt idx="143">
                  <c:v>81770.249804718187</c:v>
                </c:pt>
                <c:pt idx="144">
                  <c:v>81581.940433399854</c:v>
                </c:pt>
                <c:pt idx="145">
                  <c:v>81392.53259074883</c:v>
                </c:pt>
                <c:pt idx="146">
                  <c:v>81202.019869015683</c:v>
                </c:pt>
                <c:pt idx="147">
                  <c:v>81010.395823072424</c:v>
                </c:pt>
                <c:pt idx="148">
                  <c:v>80817.6539701945</c:v>
                </c:pt>
                <c:pt idx="149">
                  <c:v>80623.787789841444</c:v>
                </c:pt>
                <c:pt idx="150">
                  <c:v>80428.790723436337</c:v>
                </c:pt>
                <c:pt idx="151">
                  <c:v>80232.656174143864</c:v>
                </c:pt>
                <c:pt idx="152">
                  <c:v>80035.377506647186</c:v>
                </c:pt>
                <c:pt idx="153">
                  <c:v>79836.94804692344</c:v>
                </c:pt>
                <c:pt idx="154">
                  <c:v>79637.361082017975</c:v>
                </c:pt>
                <c:pt idx="155">
                  <c:v>79436.609859817225</c:v>
                </c:pt>
                <c:pt idx="156">
                  <c:v>79234.687588820307</c:v>
                </c:pt>
                <c:pt idx="157">
                  <c:v>79031.587437909242</c:v>
                </c:pt>
                <c:pt idx="158">
                  <c:v>78827.302536117859</c:v>
                </c:pt>
                <c:pt idx="159">
                  <c:v>78621.825972399369</c:v>
                </c:pt>
                <c:pt idx="160">
                  <c:v>78415.150795392517</c:v>
                </c:pt>
                <c:pt idx="161">
                  <c:v>78207.270013186455</c:v>
                </c:pt>
                <c:pt idx="162">
                  <c:v>77998.176593084194</c:v>
                </c:pt>
                <c:pt idx="163">
                  <c:v>77787.863461364672</c:v>
                </c:pt>
                <c:pt idx="164">
                  <c:v>77576.323503043444</c:v>
                </c:pt>
                <c:pt idx="165">
                  <c:v>77363.549561632011</c:v>
                </c:pt>
                <c:pt idx="166">
                  <c:v>77149.534438895687</c:v>
                </c:pt>
                <c:pt idx="167">
                  <c:v>76934.270894610061</c:v>
                </c:pt>
                <c:pt idx="168">
                  <c:v>76717.751646316101</c:v>
                </c:pt>
                <c:pt idx="169">
                  <c:v>76499.969369073762</c:v>
                </c:pt>
                <c:pt idx="170">
                  <c:v>76280.916695214182</c:v>
                </c:pt>
                <c:pt idx="171">
                  <c:v>76060.586214090421</c:v>
                </c:pt>
                <c:pt idx="172">
                  <c:v>75838.97047182676</c:v>
                </c:pt>
                <c:pt idx="173">
                  <c:v>75616.061971066563</c:v>
                </c:pt>
                <c:pt idx="174">
                  <c:v>75391.853170718605</c:v>
                </c:pt>
                <c:pt idx="175">
                  <c:v>75166.336485701948</c:v>
                </c:pt>
                <c:pt idx="176">
                  <c:v>74939.504286689364</c:v>
                </c:pt>
                <c:pt idx="177">
                  <c:v>74711.348899849196</c:v>
                </c:pt>
                <c:pt idx="178">
                  <c:v>74481.862606585797</c:v>
                </c:pt>
                <c:pt idx="179">
                  <c:v>74251.037643278367</c:v>
                </c:pt>
                <c:pt idx="180">
                  <c:v>74018.866201018303</c:v>
                </c:pt>
                <c:pt idx="181">
                  <c:v>73785.340425345057</c:v>
                </c:pt>
                <c:pt idx="182">
                  <c:v>73550.452415980384</c:v>
                </c:pt>
                <c:pt idx="183">
                  <c:v>73314.194226561085</c:v>
                </c:pt>
                <c:pt idx="184">
                  <c:v>73076.557864370174</c:v>
                </c:pt>
                <c:pt idx="185">
                  <c:v>72837.535290066488</c:v>
                </c:pt>
                <c:pt idx="186">
                  <c:v>72597.118417412697</c:v>
                </c:pt>
                <c:pt idx="187">
                  <c:v>72355.299113001762</c:v>
                </c:pt>
                <c:pt idx="188">
                  <c:v>72112.069195981749</c:v>
                </c:pt>
                <c:pt idx="189">
                  <c:v>71867.420437779132</c:v>
                </c:pt>
                <c:pt idx="190">
                  <c:v>71621.344561820326</c:v>
                </c:pt>
                <c:pt idx="191">
                  <c:v>71373.833243251764</c:v>
                </c:pt>
                <c:pt idx="192">
                  <c:v>71124.878108658217</c:v>
                </c:pt>
                <c:pt idx="193">
                  <c:v>70874.470735779541</c:v>
                </c:pt>
                <c:pt idx="194">
                  <c:v>70622.602653225738</c:v>
                </c:pt>
                <c:pt idx="195">
                  <c:v>70369.265340190366</c:v>
                </c:pt>
                <c:pt idx="196">
                  <c:v>70114.450226162298</c:v>
                </c:pt>
                <c:pt idx="197">
                  <c:v>69858.148690635731</c:v>
                </c:pt>
                <c:pt idx="198">
                  <c:v>69600.352062818594</c:v>
                </c:pt>
                <c:pt idx="199">
                  <c:v>69341.051621339182</c:v>
                </c:pt>
                <c:pt idx="200">
                  <c:v>69080.238593951144</c:v>
                </c:pt>
                <c:pt idx="201">
                  <c:v>68817.90415723667</c:v>
                </c:pt>
                <c:pt idx="202">
                  <c:v>68554.039436308027</c:v>
                </c:pt>
                <c:pt idx="203">
                  <c:v>68288.635504507314</c:v>
                </c:pt>
                <c:pt idx="204">
                  <c:v>68021.68338310442</c:v>
                </c:pt>
                <c:pt idx="205">
                  <c:v>67753.174040993341</c:v>
                </c:pt>
                <c:pt idx="206">
                  <c:v>67483.098394386616</c:v>
                </c:pt>
                <c:pt idx="207">
                  <c:v>67211.447306508024</c:v>
                </c:pt>
                <c:pt idx="208">
                  <c:v>66938.211587283469</c:v>
                </c:pt>
                <c:pt idx="209">
                  <c:v>66663.381993030111</c:v>
                </c:pt>
                <c:pt idx="210">
                  <c:v>66386.94922614361</c:v>
                </c:pt>
                <c:pt idx="211">
                  <c:v>66108.903934783593</c:v>
                </c:pt>
                <c:pt idx="212">
                  <c:v>65829.236712557307</c:v>
                </c:pt>
                <c:pt idx="213">
                  <c:v>65547.938098201368</c:v>
                </c:pt>
                <c:pt idx="214">
                  <c:v>65264.998575261692</c:v>
                </c:pt>
                <c:pt idx="215">
                  <c:v>64980.408571771535</c:v>
                </c:pt>
                <c:pt idx="216">
                  <c:v>64694.158459927683</c:v>
                </c:pt>
                <c:pt idx="217">
                  <c:v>64406.238555764743</c:v>
                </c:pt>
                <c:pt idx="218">
                  <c:v>64116.639118827523</c:v>
                </c:pt>
                <c:pt idx="219">
                  <c:v>63825.350351841502</c:v>
                </c:pt>
                <c:pt idx="220">
                  <c:v>63532.362400381397</c:v>
                </c:pt>
                <c:pt idx="221">
                  <c:v>63237.66535253777</c:v>
                </c:pt>
                <c:pt idx="222">
                  <c:v>62941.249238581724</c:v>
                </c:pt>
                <c:pt idx="223">
                  <c:v>62643.104030627605</c:v>
                </c:pt>
                <c:pt idx="224">
                  <c:v>62343.219642293749</c:v>
                </c:pt>
                <c:pt idx="225">
                  <c:v>62041.585928361281</c:v>
                </c:pt>
                <c:pt idx="226">
                  <c:v>61738.192684430869</c:v>
                </c:pt>
                <c:pt idx="227">
                  <c:v>61433.029646577532</c:v>
                </c:pt>
                <c:pt idx="228">
                  <c:v>61126.086491003385</c:v>
                </c:pt>
                <c:pt idx="229">
                  <c:v>60817.35283368839</c:v>
                </c:pt>
                <c:pt idx="230">
                  <c:v>60506.818230039054</c:v>
                </c:pt>
                <c:pt idx="231">
                  <c:v>60194.472174535098</c:v>
                </c:pt>
                <c:pt idx="232">
                  <c:v>59880.304100374036</c:v>
                </c:pt>
                <c:pt idx="233">
                  <c:v>59564.303379113699</c:v>
                </c:pt>
                <c:pt idx="234">
                  <c:v>59246.459320312679</c:v>
                </c:pt>
                <c:pt idx="235">
                  <c:v>58926.761171168655</c:v>
                </c:pt>
                <c:pt idx="236">
                  <c:v>58605.198116154621</c:v>
                </c:pt>
                <c:pt idx="237">
                  <c:v>58281.759276653007</c:v>
                </c:pt>
                <c:pt idx="238">
                  <c:v>57956.433710587633</c:v>
                </c:pt>
                <c:pt idx="239">
                  <c:v>57629.210412053544</c:v>
                </c:pt>
                <c:pt idx="240">
                  <c:v>57300.078310944671</c:v>
                </c:pt>
                <c:pt idx="241">
                  <c:v>56969.026272579329</c:v>
                </c:pt>
                <c:pt idx="242">
                  <c:v>56636.043097323527</c:v>
                </c:pt>
                <c:pt idx="243">
                  <c:v>56301.117520212065</c:v>
                </c:pt>
                <c:pt idx="244">
                  <c:v>55964.238210567455</c:v>
                </c:pt>
                <c:pt idx="245">
                  <c:v>55625.393771616582</c:v>
                </c:pt>
                <c:pt idx="246">
                  <c:v>55284.572740105163</c:v>
                </c:pt>
                <c:pt idx="247">
                  <c:v>54941.763585909925</c:v>
                </c:pt>
                <c:pt idx="248">
                  <c:v>54596.954711648548</c:v>
                </c:pt>
                <c:pt idx="249">
                  <c:v>54250.134452287311</c:v>
                </c:pt>
                <c:pt idx="250">
                  <c:v>53901.29107474647</c:v>
                </c:pt>
                <c:pt idx="251">
                  <c:v>53550.412777503305</c:v>
                </c:pt>
                <c:pt idx="252">
                  <c:v>53197.487690192887</c:v>
                </c:pt>
                <c:pt idx="253">
                  <c:v>52842.503873206493</c:v>
                </c:pt>
                <c:pt idx="254">
                  <c:v>52485.449317287683</c:v>
                </c:pt>
                <c:pt idx="255">
                  <c:v>52126.311943126013</c:v>
                </c:pt>
                <c:pt idx="256">
                  <c:v>51765.079600948397</c:v>
                </c:pt>
                <c:pt idx="257">
                  <c:v>51401.740070108077</c:v>
                </c:pt>
                <c:pt idx="258">
                  <c:v>51036.281058671193</c:v>
                </c:pt>
                <c:pt idx="259">
                  <c:v>50668.690203000922</c:v>
                </c:pt>
                <c:pt idx="260">
                  <c:v>50298.955067339244</c:v>
                </c:pt>
                <c:pt idx="261">
                  <c:v>49927.063143386207</c:v>
                </c:pt>
                <c:pt idx="262">
                  <c:v>49553.001849876775</c:v>
                </c:pt>
                <c:pt idx="263">
                  <c:v>49176.758532155203</c:v>
                </c:pt>
                <c:pt idx="264">
                  <c:v>48798.320461746924</c:v>
                </c:pt>
                <c:pt idx="265">
                  <c:v>48417.67483592793</c:v>
                </c:pt>
                <c:pt idx="266">
                  <c:v>48034.808777291662</c:v>
                </c:pt>
                <c:pt idx="267">
                  <c:v>47649.709333313345</c:v>
                </c:pt>
                <c:pt idx="268">
                  <c:v>47262.363475911821</c:v>
                </c:pt>
                <c:pt idx="269">
                  <c:v>46872.758101008789</c:v>
                </c:pt>
                <c:pt idx="270">
                  <c:v>46480.880028085492</c:v>
                </c:pt>
                <c:pt idx="271">
                  <c:v>46086.715999736807</c:v>
                </c:pt>
                <c:pt idx="272">
                  <c:v>45690.252681222759</c:v>
                </c:pt>
                <c:pt idx="273">
                  <c:v>45291.476660017375</c:v>
                </c:pt>
                <c:pt idx="274">
                  <c:v>44890.374445354959</c:v>
                </c:pt>
                <c:pt idx="275">
                  <c:v>44486.93246777368</c:v>
                </c:pt>
                <c:pt idx="276">
                  <c:v>44081.137078656509</c:v>
                </c:pt>
                <c:pt idx="277">
                  <c:v>43672.974549769489</c:v>
                </c:pt>
                <c:pt idx="278">
                  <c:v>43262.431072797292</c:v>
                </c:pt>
                <c:pt idx="279">
                  <c:v>42849.492758876091</c:v>
                </c:pt>
                <c:pt idx="280">
                  <c:v>42434.145638123686</c:v>
                </c:pt>
                <c:pt idx="281">
                  <c:v>42016.375659166893</c:v>
                </c:pt>
                <c:pt idx="282">
                  <c:v>41596.168688666185</c:v>
                </c:pt>
                <c:pt idx="283">
                  <c:v>41173.510510837557</c:v>
                </c:pt>
                <c:pt idx="284">
                  <c:v>40748.386826971597</c:v>
                </c:pt>
                <c:pt idx="285">
                  <c:v>40320.783254949747</c:v>
                </c:pt>
                <c:pt idx="286">
                  <c:v>39890.685328757769</c:v>
                </c:pt>
                <c:pt idx="287">
                  <c:v>39458.078497996335</c:v>
                </c:pt>
                <c:pt idx="288">
                  <c:v>39022.948127388794</c:v>
                </c:pt>
                <c:pt idx="289">
                  <c:v>38585.279496286043</c:v>
                </c:pt>
                <c:pt idx="290">
                  <c:v>38145.057798168527</c:v>
                </c:pt>
                <c:pt idx="291">
                  <c:v>37702.26814014533</c:v>
                </c:pt>
                <c:pt idx="292">
                  <c:v>37256.895542450329</c:v>
                </c:pt>
                <c:pt idx="293">
                  <c:v>36808.924937935437</c:v>
                </c:pt>
                <c:pt idx="294">
                  <c:v>36358.341171560874</c:v>
                </c:pt>
                <c:pt idx="295">
                  <c:v>35905.128999882465</c:v>
                </c:pt>
                <c:pt idx="296">
                  <c:v>35449.273090535928</c:v>
                </c:pt>
                <c:pt idx="297">
                  <c:v>34990.758021718204</c:v>
                </c:pt>
                <c:pt idx="298">
                  <c:v>34529.568281665714</c:v>
                </c:pt>
                <c:pt idx="299">
                  <c:v>34065.688268129583</c:v>
                </c:pt>
                <c:pt idx="300">
                  <c:v>33599.102287847825</c:v>
                </c:pt>
                <c:pt idx="301">
                  <c:v>33129.794556014422</c:v>
                </c:pt>
                <c:pt idx="302">
                  <c:v>32657.749195745324</c:v>
                </c:pt>
                <c:pt idx="303">
                  <c:v>32182.950237541321</c:v>
                </c:pt>
                <c:pt idx="304">
                  <c:v>31705.381618747797</c:v>
                </c:pt>
                <c:pt idx="305">
                  <c:v>31225.027183011309</c:v>
                </c:pt>
                <c:pt idx="306">
                  <c:v>30741.870679733023</c:v>
                </c:pt>
                <c:pt idx="307">
                  <c:v>30255.895763518951</c:v>
                </c:pt>
                <c:pt idx="308">
                  <c:v>29767.085993626963</c:v>
                </c:pt>
                <c:pt idx="309">
                  <c:v>29275.424833410605</c:v>
                </c:pt>
                <c:pt idx="310">
                  <c:v>28780.895649759652</c:v>
                </c:pt>
                <c:pt idx="311">
                  <c:v>28283.481712537399</c:v>
                </c:pt>
                <c:pt idx="312">
                  <c:v>27783.166194014684</c:v>
                </c:pt>
                <c:pt idx="313">
                  <c:v>27279.932168300587</c:v>
                </c:pt>
                <c:pt idx="314">
                  <c:v>26773.762610769823</c:v>
                </c:pt>
                <c:pt idx="315">
                  <c:v>26264.640397486797</c:v>
                </c:pt>
                <c:pt idx="316">
                  <c:v>25752.548304626285</c:v>
                </c:pt>
                <c:pt idx="317">
                  <c:v>25237.469007890755</c:v>
                </c:pt>
                <c:pt idx="318">
                  <c:v>24719.385081924269</c:v>
                </c:pt>
                <c:pt idx="319">
                  <c:v>24198.278999722977</c:v>
                </c:pt>
                <c:pt idx="320">
                  <c:v>23674.133132042178</c:v>
                </c:pt>
                <c:pt idx="321">
                  <c:v>23146.929746799906</c:v>
                </c:pt>
                <c:pt idx="322">
                  <c:v>22616.651008477056</c:v>
                </c:pt>
                <c:pt idx="323">
                  <c:v>22083.27897751399</c:v>
                </c:pt>
                <c:pt idx="324">
                  <c:v>21546.795609703637</c:v>
                </c:pt>
                <c:pt idx="325">
                  <c:v>21007.18275558106</c:v>
                </c:pt>
                <c:pt idx="326">
                  <c:v>20464.422159809434</c:v>
                </c:pt>
                <c:pt idx="327">
                  <c:v>19918.495460562473</c:v>
                </c:pt>
                <c:pt idx="328">
                  <c:v>19369.384188903237</c:v>
                </c:pt>
                <c:pt idx="329">
                  <c:v>18817.069768159323</c:v>
                </c:pt>
                <c:pt idx="330">
                  <c:v>18261.533513294402</c:v>
                </c:pt>
                <c:pt idx="331">
                  <c:v>17702.756630276104</c:v>
                </c:pt>
                <c:pt idx="332">
                  <c:v>17140.720215440197</c:v>
                </c:pt>
                <c:pt idx="333">
                  <c:v>16575.405254851081</c:v>
                </c:pt>
                <c:pt idx="334">
                  <c:v>16006.792623658528</c:v>
                </c:pt>
                <c:pt idx="335">
                  <c:v>15434.863085450686</c:v>
                </c:pt>
                <c:pt idx="336">
                  <c:v>14859.597291603299</c:v>
                </c:pt>
                <c:pt idx="337">
                  <c:v>14280.975780625135</c:v>
                </c:pt>
                <c:pt idx="338">
                  <c:v>13698.978977499599</c:v>
                </c:pt>
                <c:pt idx="339">
                  <c:v>13113.587193022497</c:v>
                </c:pt>
                <c:pt idx="340">
                  <c:v>12524.780623135945</c:v>
                </c:pt>
                <c:pt idx="341">
                  <c:v>11932.539348258388</c:v>
                </c:pt>
                <c:pt idx="342">
                  <c:v>11336.843332610712</c:v>
                </c:pt>
                <c:pt idx="343">
                  <c:v>10737.672423538424</c:v>
                </c:pt>
                <c:pt idx="344">
                  <c:v>10135.006350829883</c:v>
                </c:pt>
                <c:pt idx="345">
                  <c:v>9528.8247260305398</c:v>
                </c:pt>
                <c:pt idx="346">
                  <c:v>8919.107041753201</c:v>
                </c:pt>
                <c:pt idx="347">
                  <c:v>8305.832670984244</c:v>
                </c:pt>
                <c:pt idx="348">
                  <c:v>7688.9808663858021</c:v>
                </c:pt>
                <c:pt idx="349">
                  <c:v>7068.5307595938693</c:v>
                </c:pt>
                <c:pt idx="350">
                  <c:v>6444.4613605123168</c:v>
                </c:pt>
                <c:pt idx="351">
                  <c:v>5816.7515566027887</c:v>
                </c:pt>
                <c:pt idx="352">
                  <c:v>5185.3801121704546</c:v>
                </c:pt>
                <c:pt idx="353">
                  <c:v>4550.3256676455994</c:v>
                </c:pt>
                <c:pt idx="354">
                  <c:v>3911.5667388610154</c:v>
                </c:pt>
                <c:pt idx="355">
                  <c:v>3269.0817163251882</c:v>
                </c:pt>
                <c:pt idx="356">
                  <c:v>2622.848864491235</c:v>
                </c:pt>
                <c:pt idx="357">
                  <c:v>1972.8463210215841</c:v>
                </c:pt>
                <c:pt idx="358">
                  <c:v>1319.05209604836</c:v>
                </c:pt>
                <c:pt idx="359">
                  <c:v>661.44407142945886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'Example 2'!$I$8</c:f>
              <c:strCache>
                <c:ptCount val="1"/>
                <c:pt idx="0">
                  <c:v>PA CPM OLB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'Example 2'!$I$9:$I$368</c:f>
              <c:numCache>
                <c:formatCode>"$"#,##0.00</c:formatCode>
                <c:ptCount val="360"/>
                <c:pt idx="0">
                  <c:v>100000</c:v>
                </c:pt>
                <c:pt idx="1">
                  <c:v>99942.621586707901</c:v>
                </c:pt>
                <c:pt idx="2">
                  <c:v>99884.908466004941</c:v>
                </c:pt>
                <c:pt idx="3">
                  <c:v>99826.858685431202</c:v>
                </c:pt>
                <c:pt idx="4">
                  <c:v>99768.470281137459</c:v>
                </c:pt>
                <c:pt idx="5">
                  <c:v>99709.74127781867</c:v>
                </c:pt>
                <c:pt idx="6">
                  <c:v>99650.669688647191</c:v>
                </c:pt>
                <c:pt idx="7">
                  <c:v>99591.253515205535</c:v>
                </c:pt>
                <c:pt idx="8">
                  <c:v>99531.490747418808</c:v>
                </c:pt>
                <c:pt idx="9">
                  <c:v>99471.37936348666</c:v>
                </c:pt>
                <c:pt idx="10">
                  <c:v>99410.917329814911</c:v>
                </c:pt>
                <c:pt idx="11">
                  <c:v>99350.102600946731</c:v>
                </c:pt>
                <c:pt idx="12">
                  <c:v>99288.933119493493</c:v>
                </c:pt>
                <c:pt idx="13">
                  <c:v>99227.406816065108</c:v>
                </c:pt>
                <c:pt idx="14">
                  <c:v>99165.521609200063</c:v>
                </c:pt>
                <c:pt idx="15">
                  <c:v>99103.275405294975</c:v>
                </c:pt>
                <c:pt idx="16">
                  <c:v>99040.666098533766</c:v>
                </c:pt>
                <c:pt idx="17">
                  <c:v>98977.691570816445</c:v>
                </c:pt>
                <c:pt idx="18">
                  <c:v>98914.349691687443</c:v>
                </c:pt>
                <c:pt idx="19">
                  <c:v>98850.638318263518</c:v>
                </c:pt>
                <c:pt idx="20">
                  <c:v>98786.555295161292</c:v>
                </c:pt>
                <c:pt idx="21">
                  <c:v>98722.098454424311</c:v>
                </c:pt>
                <c:pt idx="22">
                  <c:v>98657.265615449694</c:v>
                </c:pt>
                <c:pt idx="23">
                  <c:v>98592.054584914396</c:v>
                </c:pt>
                <c:pt idx="24">
                  <c:v>98526.463156700964</c:v>
                </c:pt>
                <c:pt idx="25">
                  <c:v>98460.489111822957</c:v>
                </c:pt>
                <c:pt idx="26">
                  <c:v>98394.130218349834</c:v>
                </c:pt>
                <c:pt idx="27">
                  <c:v>98327.384231331453</c:v>
                </c:pt>
                <c:pt idx="28">
                  <c:v>98260.248892722127</c:v>
                </c:pt>
                <c:pt idx="29">
                  <c:v>98192.721931304244</c:v>
                </c:pt>
                <c:pt idx="30">
                  <c:v>98124.801062611426</c:v>
                </c:pt>
                <c:pt idx="31">
                  <c:v>98056.483988851236</c:v>
                </c:pt>
                <c:pt idx="32">
                  <c:v>97987.768398827437</c:v>
                </c:pt>
                <c:pt idx="33">
                  <c:v>97918.651967861835</c:v>
                </c:pt>
                <c:pt idx="34">
                  <c:v>97849.1323577156</c:v>
                </c:pt>
                <c:pt idx="35">
                  <c:v>97779.207216510185</c:v>
                </c:pt>
                <c:pt idx="36">
                  <c:v>97708.874178647733</c:v>
                </c:pt>
                <c:pt idx="37">
                  <c:v>97638.13086473108</c:v>
                </c:pt>
                <c:pt idx="38">
                  <c:v>97566.974881483256</c:v>
                </c:pt>
                <c:pt idx="39">
                  <c:v>97495.403821666478</c:v>
                </c:pt>
                <c:pt idx="40">
                  <c:v>97423.415264000767</c:v>
                </c:pt>
                <c:pt idx="41">
                  <c:v>97351.006773082016</c:v>
                </c:pt>
                <c:pt idx="42">
                  <c:v>97278.17589929956</c:v>
                </c:pt>
                <c:pt idx="43">
                  <c:v>97204.920178753382</c:v>
                </c:pt>
                <c:pt idx="44">
                  <c:v>97131.237133170682</c:v>
                </c:pt>
                <c:pt idx="45">
                  <c:v>97057.124269822089</c:v>
                </c:pt>
                <c:pt idx="46">
                  <c:v>96982.579081437289</c:v>
                </c:pt>
                <c:pt idx="47">
                  <c:v>96907.599046120245</c:v>
                </c:pt>
                <c:pt idx="48">
                  <c:v>96832.181627263853</c:v>
                </c:pt>
                <c:pt idx="49">
                  <c:v>96756.324273464124</c:v>
                </c:pt>
                <c:pt idx="50">
                  <c:v>96680.02441843391</c:v>
                </c:pt>
                <c:pt idx="51">
                  <c:v>96603.279480916011</c:v>
                </c:pt>
                <c:pt idx="52">
                  <c:v>96526.086864595927</c:v>
                </c:pt>
                <c:pt idx="53">
                  <c:v>96448.443958013973</c:v>
                </c:pt>
                <c:pt idx="54">
                  <c:v>96370.348134476953</c:v>
                </c:pt>
                <c:pt idx="55">
                  <c:v>96291.796751969305</c:v>
                </c:pt>
                <c:pt idx="56">
                  <c:v>96212.787153063691</c:v>
                </c:pt>
                <c:pt idx="57">
                  <c:v>96133.316664831131</c:v>
                </c:pt>
                <c:pt idx="58">
                  <c:v>96053.382598750555</c:v>
                </c:pt>
                <c:pt idx="59">
                  <c:v>95972.982250617832</c:v>
                </c:pt>
                <c:pt idx="60">
                  <c:v>95892.112900454347</c:v>
                </c:pt>
                <c:pt idx="61">
                  <c:v>95810.771812414896</c:v>
                </c:pt>
                <c:pt idx="62">
                  <c:v>95728.956234695215</c:v>
                </c:pt>
                <c:pt idx="63">
                  <c:v>95646.663399438839</c:v>
                </c:pt>
                <c:pt idx="64">
                  <c:v>95563.890522643473</c:v>
                </c:pt>
                <c:pt idx="65">
                  <c:v>95480.634804066794</c:v>
                </c:pt>
                <c:pt idx="66">
                  <c:v>95396.893427131756</c:v>
                </c:pt>
                <c:pt idx="67">
                  <c:v>95312.663558831264</c:v>
                </c:pt>
                <c:pt idx="68">
                  <c:v>95227.942349632358</c:v>
                </c:pt>
                <c:pt idx="69">
                  <c:v>95142.726933379789</c:v>
                </c:pt>
                <c:pt idx="70">
                  <c:v>95057.014427199072</c:v>
                </c:pt>
                <c:pt idx="71">
                  <c:v>94970.801931398979</c:v>
                </c:pt>
                <c:pt idx="72">
                  <c:v>94884.08652937338</c:v>
                </c:pt>
                <c:pt idx="73">
                  <c:v>94796.865287502631</c:v>
                </c:pt>
                <c:pt idx="74">
                  <c:v>94709.135255054294</c:v>
                </c:pt>
                <c:pt idx="75">
                  <c:v>94620.893464083347</c:v>
                </c:pt>
                <c:pt idx="76">
                  <c:v>94532.13692933174</c:v>
                </c:pt>
                <c:pt idx="77">
                  <c:v>94442.862648127411</c:v>
                </c:pt>
                <c:pt idx="78">
                  <c:v>94353.067600282724</c:v>
                </c:pt>
                <c:pt idx="79">
                  <c:v>94262.748747992271</c:v>
                </c:pt>
                <c:pt idx="80">
                  <c:v>94171.903035730138</c:v>
                </c:pt>
                <c:pt idx="81">
                  <c:v>94080.527390146468</c:v>
                </c:pt>
                <c:pt idx="82">
                  <c:v>93988.618719963561</c:v>
                </c:pt>
                <c:pt idx="83">
                  <c:v>93896.173915871259</c:v>
                </c:pt>
                <c:pt idx="84">
                  <c:v>93803.189850421753</c:v>
                </c:pt>
                <c:pt idx="85">
                  <c:v>93709.663377923789</c:v>
                </c:pt>
                <c:pt idx="86">
                  <c:v>93615.591334336248</c:v>
                </c:pt>
                <c:pt idx="87">
                  <c:v>93520.97053716112</c:v>
                </c:pt>
                <c:pt idx="88">
                  <c:v>93425.797785335802</c:v>
                </c:pt>
                <c:pt idx="89">
                  <c:v>93330.069859124837</c:v>
                </c:pt>
                <c:pt idx="90">
                  <c:v>93233.783520010969</c:v>
                </c:pt>
                <c:pt idx="91">
                  <c:v>93136.935510585608</c:v>
                </c:pt>
                <c:pt idx="92">
                  <c:v>93039.52255443859</c:v>
                </c:pt>
                <c:pt idx="93">
                  <c:v>92941.541356047383</c:v>
                </c:pt>
                <c:pt idx="94">
                  <c:v>92842.988600665558</c:v>
                </c:pt>
                <c:pt idx="95">
                  <c:v>92743.860954210686</c:v>
                </c:pt>
                <c:pt idx="96">
                  <c:v>92644.155063151484</c:v>
                </c:pt>
                <c:pt idx="97">
                  <c:v>92543.867554394441</c:v>
                </c:pt>
                <c:pt idx="98">
                  <c:v>92442.995035169646</c:v>
                </c:pt>
                <c:pt idx="99">
                  <c:v>92341.534092916045</c:v>
                </c:pt>
                <c:pt idx="100">
                  <c:v>92239.481295165955</c:v>
                </c:pt>
                <c:pt idx="101">
                  <c:v>92136.833189428988</c:v>
                </c:pt>
                <c:pt idx="102">
                  <c:v>92033.586303075223</c:v>
                </c:pt>
                <c:pt idx="103">
                  <c:v>91929.737143217732</c:v>
                </c:pt>
                <c:pt idx="104">
                  <c:v>91825.282196594402</c:v>
                </c:pt>
                <c:pt idx="105">
                  <c:v>91720.217929449107</c:v>
                </c:pt>
                <c:pt idx="106">
                  <c:v>91614.54078741213</c:v>
                </c:pt>
                <c:pt idx="107">
                  <c:v>91508.24719537994</c:v>
                </c:pt>
                <c:pt idx="108">
                  <c:v>91401.333557394231</c:v>
                </c:pt>
                <c:pt idx="109">
                  <c:v>91293.796256520276</c:v>
                </c:pt>
                <c:pt idx="110">
                  <c:v>91185.631654724551</c:v>
                </c:pt>
                <c:pt idx="111">
                  <c:v>91076.836092751677</c:v>
                </c:pt>
                <c:pt idx="112">
                  <c:v>90967.405890000635</c:v>
                </c:pt>
                <c:pt idx="113">
                  <c:v>90857.337344400206</c:v>
                </c:pt>
                <c:pt idx="114">
                  <c:v>90746.626732283781</c:v>
                </c:pt>
                <c:pt idx="115">
                  <c:v>90635.270308263338</c:v>
                </c:pt>
                <c:pt idx="116">
                  <c:v>90523.264305102784</c:v>
                </c:pt>
                <c:pt idx="117">
                  <c:v>90410.604933590454</c:v>
                </c:pt>
                <c:pt idx="118">
                  <c:v>90297.288382410974</c:v>
                </c:pt>
                <c:pt idx="119">
                  <c:v>90183.310818016282</c:v>
                </c:pt>
                <c:pt idx="120">
                  <c:v>90068.668384495948</c:v>
                </c:pt>
                <c:pt idx="121">
                  <c:v>89953.357203446751</c:v>
                </c:pt>
                <c:pt idx="122">
                  <c:v>89837.37337384143</c:v>
                </c:pt>
                <c:pt idx="123">
                  <c:v>89720.712971896748</c:v>
                </c:pt>
                <c:pt idx="124">
                  <c:v>89603.372050940714</c:v>
                </c:pt>
                <c:pt idx="125">
                  <c:v>89485.346641279102</c:v>
                </c:pt>
                <c:pt idx="126">
                  <c:v>89366.632750061137</c:v>
                </c:pt>
                <c:pt idx="127">
                  <c:v>89247.226361144392</c:v>
                </c:pt>
                <c:pt idx="128">
                  <c:v>89127.123434958979</c:v>
                </c:pt>
                <c:pt idx="129">
                  <c:v>89006.319908370817</c:v>
                </c:pt>
                <c:pt idx="130">
                  <c:v>88884.811694544216</c:v>
                </c:pt>
                <c:pt idx="131">
                  <c:v>88762.594682803625</c:v>
                </c:pt>
                <c:pt idx="132">
                  <c:v>88639.664738494554</c:v>
                </c:pt>
                <c:pt idx="133">
                  <c:v>88516.017702843674</c:v>
                </c:pt>
                <c:pt idx="134">
                  <c:v>88391.649392818174</c:v>
                </c:pt>
                <c:pt idx="135">
                  <c:v>88266.555600984182</c:v>
                </c:pt>
                <c:pt idx="136">
                  <c:v>88140.732095364496</c:v>
                </c:pt>
                <c:pt idx="137">
                  <c:v>88014.174619295358</c:v>
                </c:pt>
                <c:pt idx="138">
                  <c:v>87886.878891282482</c:v>
                </c:pt>
                <c:pt idx="139">
                  <c:v>87758.840604856203</c:v>
                </c:pt>
                <c:pt idx="140">
                  <c:v>87630.055428425767</c:v>
                </c:pt>
                <c:pt idx="141">
                  <c:v>87500.519005132825</c:v>
                </c:pt>
                <c:pt idx="142">
                  <c:v>87370.226952704004</c:v>
                </c:pt>
                <c:pt idx="143">
                  <c:v>87239.174863302687</c:v>
                </c:pt>
                <c:pt idx="144">
                  <c:v>87107.358303379864</c:v>
                </c:pt>
                <c:pt idx="145">
                  <c:v>86974.772813524149</c:v>
                </c:pt>
                <c:pt idx="146">
                  <c:v>86841.413908310948</c:v>
                </c:pt>
                <c:pt idx="147">
                  <c:v>86707.277076150669</c:v>
                </c:pt>
                <c:pt idx="148">
                  <c:v>86572.357779136117</c:v>
                </c:pt>
                <c:pt idx="149">
                  <c:v>86436.651452888982</c:v>
                </c:pt>
                <c:pt idx="150">
                  <c:v>86300.153506405404</c:v>
                </c:pt>
                <c:pt idx="151">
                  <c:v>86162.859321900673</c:v>
                </c:pt>
                <c:pt idx="152">
                  <c:v>86024.764254652997</c:v>
                </c:pt>
                <c:pt idx="153">
                  <c:v>85885.863632846376</c:v>
                </c:pt>
                <c:pt idx="154">
                  <c:v>85746.15275741255</c:v>
                </c:pt>
                <c:pt idx="155">
                  <c:v>85605.626901872034</c:v>
                </c:pt>
                <c:pt idx="156">
                  <c:v>85464.281312174193</c:v>
                </c:pt>
                <c:pt idx="157">
                  <c:v>85322.111206536443</c:v>
                </c:pt>
                <c:pt idx="158">
                  <c:v>85179.111775282479</c:v>
                </c:pt>
                <c:pt idx="159">
                  <c:v>85035.278180679539</c:v>
                </c:pt>
                <c:pt idx="160">
                  <c:v>84890.605556774739</c:v>
                </c:pt>
                <c:pt idx="161">
                  <c:v>84745.089009230491</c:v>
                </c:pt>
                <c:pt idx="162">
                  <c:v>84598.723615158902</c:v>
                </c:pt>
                <c:pt idx="163">
                  <c:v>84451.50442295523</c:v>
                </c:pt>
                <c:pt idx="164">
                  <c:v>84303.42645213037</c:v>
                </c:pt>
                <c:pt idx="165">
                  <c:v>84154.484693142367</c:v>
                </c:pt>
                <c:pt idx="166">
                  <c:v>84004.674107226936</c:v>
                </c:pt>
                <c:pt idx="167">
                  <c:v>83853.989626227005</c:v>
                </c:pt>
                <c:pt idx="168">
                  <c:v>83702.426152421234</c:v>
                </c:pt>
                <c:pt idx="169">
                  <c:v>83549.978558351591</c:v>
                </c:pt>
                <c:pt idx="170">
                  <c:v>83396.641686649877</c:v>
                </c:pt>
                <c:pt idx="171">
                  <c:v>83242.410349863232</c:v>
                </c:pt>
                <c:pt idx="172">
                  <c:v>83087.279330278674</c:v>
                </c:pt>
                <c:pt idx="173">
                  <c:v>82931.243379746535</c:v>
                </c:pt>
                <c:pt idx="174">
                  <c:v>82774.297219502958</c:v>
                </c:pt>
                <c:pt idx="175">
                  <c:v>82616.435539991304</c:v>
                </c:pt>
                <c:pt idx="176">
                  <c:v>82457.653000682491</c:v>
                </c:pt>
                <c:pt idx="177">
                  <c:v>82297.944229894376</c:v>
                </c:pt>
                <c:pt idx="178">
                  <c:v>82137.303824610004</c:v>
                </c:pt>
                <c:pt idx="179">
                  <c:v>81975.726350294804</c:v>
                </c:pt>
                <c:pt idx="180">
                  <c:v>81813.206340712757</c:v>
                </c:pt>
                <c:pt idx="181">
                  <c:v>81649.738297741482</c:v>
                </c:pt>
                <c:pt idx="182">
                  <c:v>81485.316691186206</c:v>
                </c:pt>
                <c:pt idx="183">
                  <c:v>81319.935958592701</c:v>
                </c:pt>
                <c:pt idx="184">
                  <c:v>81153.590505059066</c:v>
                </c:pt>
                <c:pt idx="185">
                  <c:v>80986.274703046482</c:v>
                </c:pt>
                <c:pt idx="186">
                  <c:v>80817.982892188826</c:v>
                </c:pt>
                <c:pt idx="187">
                  <c:v>80648.709379101172</c:v>
                </c:pt>
                <c:pt idx="188">
                  <c:v>80478.448437187166</c:v>
                </c:pt>
                <c:pt idx="189">
                  <c:v>80307.194306445323</c:v>
                </c:pt>
                <c:pt idx="190">
                  <c:v>80134.941193274164</c:v>
                </c:pt>
                <c:pt idx="191">
                  <c:v>79961.683270276175</c:v>
                </c:pt>
                <c:pt idx="192">
                  <c:v>79787.414676060696</c:v>
                </c:pt>
                <c:pt idx="193">
                  <c:v>79612.129515045628</c:v>
                </c:pt>
                <c:pt idx="194">
                  <c:v>79435.821857257964</c:v>
                </c:pt>
                <c:pt idx="195">
                  <c:v>79258.485738133211</c:v>
                </c:pt>
                <c:pt idx="196">
                  <c:v>79080.115158313565</c:v>
                </c:pt>
                <c:pt idx="197">
                  <c:v>78900.704083444973</c:v>
                </c:pt>
                <c:pt idx="198">
                  <c:v>78720.246443972967</c:v>
                </c:pt>
                <c:pt idx="199">
                  <c:v>78538.736134937382</c:v>
                </c:pt>
                <c:pt idx="200">
                  <c:v>78356.16701576575</c:v>
                </c:pt>
                <c:pt idx="201">
                  <c:v>78172.532910065624</c:v>
                </c:pt>
                <c:pt idx="202">
                  <c:v>77987.827605415572</c:v>
                </c:pt>
                <c:pt idx="203">
                  <c:v>77802.044853155065</c:v>
                </c:pt>
                <c:pt idx="204">
                  <c:v>77615.178368173045</c:v>
                </c:pt>
                <c:pt idx="205">
                  <c:v>77427.221828695299</c:v>
                </c:pt>
                <c:pt idx="206">
                  <c:v>77238.168876070587</c:v>
                </c:pt>
                <c:pt idx="207">
                  <c:v>77048.013114555564</c:v>
                </c:pt>
                <c:pt idx="208">
                  <c:v>76856.748111098379</c:v>
                </c:pt>
                <c:pt idx="209">
                  <c:v>76664.367395121022</c:v>
                </c:pt>
                <c:pt idx="210">
                  <c:v>76470.864458300464</c:v>
                </c:pt>
                <c:pt idx="211">
                  <c:v>76276.232754348457</c:v>
                </c:pt>
                <c:pt idx="212">
                  <c:v>76080.465698790067</c:v>
                </c:pt>
                <c:pt idx="213">
                  <c:v>75883.556668740915</c:v>
                </c:pt>
                <c:pt idx="214">
                  <c:v>75685.499002683136</c:v>
                </c:pt>
                <c:pt idx="215">
                  <c:v>75486.286000240027</c:v>
                </c:pt>
                <c:pt idx="216">
                  <c:v>75285.910921949326</c:v>
                </c:pt>
                <c:pt idx="217">
                  <c:v>75084.366989035276</c:v>
                </c:pt>
                <c:pt idx="218">
                  <c:v>74881.647383179225</c:v>
                </c:pt>
                <c:pt idx="219">
                  <c:v>74677.745246289007</c:v>
                </c:pt>
                <c:pt idx="220">
                  <c:v>74472.653680266929</c:v>
                </c:pt>
                <c:pt idx="221">
                  <c:v>74266.365746776384</c:v>
                </c:pt>
                <c:pt idx="222">
                  <c:v>74058.874467007146</c:v>
                </c:pt>
                <c:pt idx="223">
                  <c:v>73850.172821439264</c:v>
                </c:pt>
                <c:pt idx="224">
                  <c:v>73640.253749605559</c:v>
                </c:pt>
                <c:pt idx="225">
                  <c:v>73429.11014985283</c:v>
                </c:pt>
                <c:pt idx="226">
                  <c:v>73216.734879101539</c:v>
                </c:pt>
                <c:pt idx="227">
                  <c:v>73003.120752604198</c:v>
                </c:pt>
                <c:pt idx="228">
                  <c:v>72788.260543702301</c:v>
                </c:pt>
                <c:pt idx="229">
                  <c:v>72572.146983581799</c:v>
                </c:pt>
                <c:pt idx="230">
                  <c:v>72354.77276102727</c:v>
                </c:pt>
                <c:pt idx="231">
                  <c:v>72136.130522174499</c:v>
                </c:pt>
                <c:pt idx="232">
                  <c:v>71916.212870261748</c:v>
                </c:pt>
                <c:pt idx="233">
                  <c:v>71695.012365379516</c:v>
                </c:pt>
                <c:pt idx="234">
                  <c:v>71472.521524218799</c:v>
                </c:pt>
                <c:pt idx="235">
                  <c:v>71248.732819817975</c:v>
                </c:pt>
                <c:pt idx="236">
                  <c:v>71023.638681308148</c:v>
                </c:pt>
                <c:pt idx="237">
                  <c:v>70797.231493657018</c:v>
                </c:pt>
                <c:pt idx="238">
                  <c:v>70569.503597411254</c:v>
                </c:pt>
                <c:pt idx="239">
                  <c:v>70340.447288437397</c:v>
                </c:pt>
                <c:pt idx="240">
                  <c:v>70110.054817661192</c:v>
                </c:pt>
                <c:pt idx="241">
                  <c:v>69878.318390805449</c:v>
                </c:pt>
                <c:pt idx="242">
                  <c:v>69645.230168126393</c:v>
                </c:pt>
                <c:pt idx="243">
                  <c:v>69410.782264148365</c:v>
                </c:pt>
                <c:pt idx="244">
                  <c:v>69174.966747397135</c:v>
                </c:pt>
                <c:pt idx="245">
                  <c:v>68937.775640131527</c:v>
                </c:pt>
                <c:pt idx="246">
                  <c:v>68699.200918073533</c:v>
                </c:pt>
                <c:pt idx="247">
                  <c:v>68459.23451013687</c:v>
                </c:pt>
                <c:pt idx="248">
                  <c:v>68217.868298153902</c:v>
                </c:pt>
                <c:pt idx="249">
                  <c:v>67975.094116601045</c:v>
                </c:pt>
                <c:pt idx="250">
                  <c:v>67730.903752322454</c:v>
                </c:pt>
                <c:pt idx="251">
                  <c:v>67485.288944252243</c:v>
                </c:pt>
                <c:pt idx="252">
                  <c:v>67238.241383134955</c:v>
                </c:pt>
                <c:pt idx="253">
                  <c:v>66989.75271124448</c:v>
                </c:pt>
                <c:pt idx="254">
                  <c:v>66739.814522101311</c:v>
                </c:pt>
                <c:pt idx="255">
                  <c:v>66488.418360188138</c:v>
                </c:pt>
                <c:pt idx="256">
                  <c:v>66235.555720663804</c:v>
                </c:pt>
                <c:pt idx="257">
                  <c:v>65981.218049075585</c:v>
                </c:pt>
                <c:pt idx="258">
                  <c:v>65725.396741069766</c:v>
                </c:pt>
                <c:pt idx="259">
                  <c:v>65468.083142100579</c:v>
                </c:pt>
                <c:pt idx="260">
                  <c:v>65209.268547137406</c:v>
                </c:pt>
                <c:pt idx="261">
                  <c:v>64948.944200370279</c:v>
                </c:pt>
                <c:pt idx="262">
                  <c:v>64687.101294913678</c:v>
                </c:pt>
                <c:pt idx="263">
                  <c:v>64423.73097250858</c:v>
                </c:pt>
                <c:pt idx="264">
                  <c:v>64158.824323222783</c:v>
                </c:pt>
                <c:pt idx="265">
                  <c:v>63892.372385149487</c:v>
                </c:pt>
                <c:pt idx="266">
                  <c:v>63624.366144104097</c:v>
                </c:pt>
                <c:pt idx="267">
                  <c:v>63354.796533319277</c:v>
                </c:pt>
                <c:pt idx="268">
                  <c:v>63083.65443313821</c:v>
                </c:pt>
                <c:pt idx="269">
                  <c:v>62810.93067070609</c:v>
                </c:pt>
                <c:pt idx="270">
                  <c:v>62536.616019659778</c:v>
                </c:pt>
                <c:pt idx="271">
                  <c:v>62260.701199815696</c:v>
                </c:pt>
                <c:pt idx="272">
                  <c:v>61983.176876855861</c:v>
                </c:pt>
                <c:pt idx="273">
                  <c:v>61704.033662012094</c:v>
                </c:pt>
                <c:pt idx="274">
                  <c:v>61423.262111748401</c:v>
                </c:pt>
                <c:pt idx="275">
                  <c:v>61140.852727441503</c:v>
                </c:pt>
                <c:pt idx="276">
                  <c:v>60856.795955059482</c:v>
                </c:pt>
                <c:pt idx="277">
                  <c:v>60571.082184838568</c:v>
                </c:pt>
                <c:pt idx="278">
                  <c:v>60283.701750958033</c:v>
                </c:pt>
                <c:pt idx="279">
                  <c:v>59994.644931213195</c:v>
                </c:pt>
                <c:pt idx="280">
                  <c:v>59703.901946686514</c:v>
                </c:pt>
                <c:pt idx="281">
                  <c:v>59411.462961416757</c:v>
                </c:pt>
                <c:pt idx="282">
                  <c:v>59117.31808206626</c:v>
                </c:pt>
                <c:pt idx="283">
                  <c:v>58821.457357586216</c:v>
                </c:pt>
                <c:pt idx="284">
                  <c:v>58523.870778880038</c:v>
                </c:pt>
                <c:pt idx="285">
                  <c:v>58224.548278464747</c:v>
                </c:pt>
                <c:pt idx="286">
                  <c:v>57923.479730130362</c:v>
                </c:pt>
                <c:pt idx="287">
                  <c:v>57620.654948597359</c:v>
                </c:pt>
                <c:pt idx="288">
                  <c:v>57316.063689172079</c:v>
                </c:pt>
                <c:pt idx="289">
                  <c:v>57009.695647400156</c:v>
                </c:pt>
                <c:pt idx="290">
                  <c:v>56701.540458717893</c:v>
                </c:pt>
                <c:pt idx="291">
                  <c:v>56391.587698101655</c:v>
                </c:pt>
                <c:pt idx="292">
                  <c:v>56079.826879715154</c:v>
                </c:pt>
                <c:pt idx="293">
                  <c:v>55766.247456554731</c:v>
                </c:pt>
                <c:pt idx="294">
                  <c:v>55450.83882009254</c:v>
                </c:pt>
                <c:pt idx="295">
                  <c:v>55133.590299917654</c:v>
                </c:pt>
                <c:pt idx="296">
                  <c:v>54814.491163375082</c:v>
                </c:pt>
                <c:pt idx="297">
                  <c:v>54493.530615202675</c:v>
                </c:pt>
                <c:pt idx="298">
                  <c:v>54170.697797165929</c:v>
                </c:pt>
                <c:pt idx="299">
                  <c:v>53845.981787690638</c:v>
                </c:pt>
                <c:pt idx="300">
                  <c:v>53519.371601493403</c:v>
                </c:pt>
                <c:pt idx="301">
                  <c:v>53190.856189210019</c:v>
                </c:pt>
                <c:pt idx="302">
                  <c:v>52860.424437021647</c:v>
                </c:pt>
                <c:pt idx="303">
                  <c:v>52528.065166278844</c:v>
                </c:pt>
                <c:pt idx="304">
                  <c:v>52193.767133123372</c:v>
                </c:pt>
                <c:pt idx="305">
                  <c:v>51857.519028107832</c:v>
                </c:pt>
                <c:pt idx="306">
                  <c:v>51519.309475813032</c:v>
                </c:pt>
                <c:pt idx="307">
                  <c:v>51179.127034463178</c:v>
                </c:pt>
                <c:pt idx="308">
                  <c:v>50836.960195538784</c:v>
                </c:pt>
                <c:pt idx="309">
                  <c:v>50492.797383387333</c:v>
                </c:pt>
                <c:pt idx="310">
                  <c:v>50146.626954831663</c:v>
                </c:pt>
                <c:pt idx="311">
                  <c:v>49798.43719877609</c:v>
                </c:pt>
                <c:pt idx="312">
                  <c:v>49448.21633581019</c:v>
                </c:pt>
                <c:pt idx="313">
                  <c:v>49095.952517810321</c:v>
                </c:pt>
                <c:pt idx="314">
                  <c:v>48741.63382753879</c:v>
                </c:pt>
                <c:pt idx="315">
                  <c:v>48385.248278240673</c:v>
                </c:pt>
                <c:pt idx="316">
                  <c:v>48026.783813238319</c:v>
                </c:pt>
                <c:pt idx="317">
                  <c:v>47666.228305523444</c:v>
                </c:pt>
                <c:pt idx="318">
                  <c:v>47303.569557346906</c:v>
                </c:pt>
                <c:pt idx="319">
                  <c:v>46938.795299805999</c:v>
                </c:pt>
                <c:pt idx="320">
                  <c:v>46571.893192429437</c:v>
                </c:pt>
                <c:pt idx="321">
                  <c:v>46202.85082275985</c:v>
                </c:pt>
                <c:pt idx="322">
                  <c:v>45831.655705933852</c:v>
                </c:pt>
                <c:pt idx="323">
                  <c:v>45458.295284259708</c:v>
                </c:pt>
                <c:pt idx="324">
                  <c:v>45082.756926792463</c:v>
                </c:pt>
                <c:pt idx="325">
                  <c:v>44705.02792890666</c:v>
                </c:pt>
                <c:pt idx="326">
                  <c:v>44325.095511866522</c:v>
                </c:pt>
                <c:pt idx="327">
                  <c:v>43942.946822393649</c:v>
                </c:pt>
                <c:pt idx="328">
                  <c:v>43558.568932232185</c:v>
                </c:pt>
                <c:pt idx="329">
                  <c:v>43171.948837711447</c:v>
                </c:pt>
                <c:pt idx="330">
                  <c:v>42783.073459306004</c:v>
                </c:pt>
                <c:pt idx="331">
                  <c:v>42391.929641193194</c:v>
                </c:pt>
                <c:pt idx="332">
                  <c:v>41998.504150808061</c:v>
                </c:pt>
                <c:pt idx="333">
                  <c:v>41602.783678395681</c:v>
                </c:pt>
                <c:pt idx="334">
                  <c:v>41204.754836560896</c:v>
                </c:pt>
                <c:pt idx="335">
                  <c:v>40804.404159815407</c:v>
                </c:pt>
                <c:pt idx="336">
                  <c:v>40401.718104122236</c:v>
                </c:pt>
                <c:pt idx="337">
                  <c:v>39996.683046437523</c:v>
                </c:pt>
                <c:pt idx="338">
                  <c:v>39589.28528424965</c:v>
                </c:pt>
                <c:pt idx="339">
                  <c:v>39179.511035115676</c:v>
                </c:pt>
                <c:pt idx="340">
                  <c:v>38767.34643619509</c:v>
                </c:pt>
                <c:pt idx="341">
                  <c:v>38352.777543780801</c:v>
                </c:pt>
                <c:pt idx="342">
                  <c:v>37935.790332827426</c:v>
                </c:pt>
                <c:pt idx="343">
                  <c:v>37516.370696476821</c:v>
                </c:pt>
                <c:pt idx="344">
                  <c:v>37094.504445580838</c:v>
                </c:pt>
                <c:pt idx="345">
                  <c:v>36670.177308221297</c:v>
                </c:pt>
                <c:pt idx="346">
                  <c:v>36243.37492922716</c:v>
                </c:pt>
                <c:pt idx="347">
                  <c:v>35814.082869688893</c:v>
                </c:pt>
                <c:pt idx="348">
                  <c:v>35382.286606469985</c:v>
                </c:pt>
                <c:pt idx="349">
                  <c:v>34947.97153171563</c:v>
                </c:pt>
                <c:pt idx="350">
                  <c:v>34511.122952358543</c:v>
                </c:pt>
                <c:pt idx="351">
                  <c:v>34071.726089621872</c:v>
                </c:pt>
                <c:pt idx="352">
                  <c:v>33629.766078519235</c:v>
                </c:pt>
                <c:pt idx="353">
                  <c:v>33185.227967351835</c:v>
                </c:pt>
                <c:pt idx="354">
                  <c:v>32738.096717202625</c:v>
                </c:pt>
                <c:pt idx="355">
                  <c:v>32288.357201427545</c:v>
                </c:pt>
                <c:pt idx="356">
                  <c:v>31835.994205143776</c:v>
                </c:pt>
                <c:pt idx="357">
                  <c:v>31380.992424715019</c:v>
                </c:pt>
                <c:pt idx="358">
                  <c:v>30923.336467233763</c:v>
                </c:pt>
                <c:pt idx="359">
                  <c:v>30463.01085000053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'Example 2'!$P$8</c:f>
              <c:strCache>
                <c:ptCount val="1"/>
                <c:pt idx="0">
                  <c:v>IO CPM OLB</c:v>
                </c:pt>
              </c:strCache>
            </c:strRef>
          </c:tx>
          <c:spPr>
            <a:ln w="28575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val>
            <c:numRef>
              <c:f>'Example 2'!$P$9:$P$368</c:f>
              <c:numCache>
                <c:formatCode>"$"#,##0.00</c:formatCode>
                <c:ptCount val="360"/>
                <c:pt idx="0">
                  <c:v>100000</c:v>
                </c:pt>
                <c:pt idx="1">
                  <c:v>100000</c:v>
                </c:pt>
                <c:pt idx="2">
                  <c:v>100000</c:v>
                </c:pt>
                <c:pt idx="3">
                  <c:v>100000</c:v>
                </c:pt>
                <c:pt idx="4">
                  <c:v>100000</c:v>
                </c:pt>
                <c:pt idx="5">
                  <c:v>100000</c:v>
                </c:pt>
                <c:pt idx="6">
                  <c:v>100000</c:v>
                </c:pt>
                <c:pt idx="7">
                  <c:v>100000</c:v>
                </c:pt>
                <c:pt idx="8">
                  <c:v>100000</c:v>
                </c:pt>
                <c:pt idx="9">
                  <c:v>100000</c:v>
                </c:pt>
                <c:pt idx="10">
                  <c:v>100000</c:v>
                </c:pt>
                <c:pt idx="11">
                  <c:v>100000</c:v>
                </c:pt>
                <c:pt idx="12">
                  <c:v>100000</c:v>
                </c:pt>
                <c:pt idx="13">
                  <c:v>100000</c:v>
                </c:pt>
                <c:pt idx="14">
                  <c:v>100000</c:v>
                </c:pt>
                <c:pt idx="15">
                  <c:v>100000</c:v>
                </c:pt>
                <c:pt idx="16">
                  <c:v>100000</c:v>
                </c:pt>
                <c:pt idx="17">
                  <c:v>100000</c:v>
                </c:pt>
                <c:pt idx="18">
                  <c:v>100000</c:v>
                </c:pt>
                <c:pt idx="19">
                  <c:v>100000</c:v>
                </c:pt>
                <c:pt idx="20">
                  <c:v>100000</c:v>
                </c:pt>
                <c:pt idx="21">
                  <c:v>100000</c:v>
                </c:pt>
                <c:pt idx="22">
                  <c:v>100000</c:v>
                </c:pt>
                <c:pt idx="23">
                  <c:v>100000</c:v>
                </c:pt>
                <c:pt idx="24">
                  <c:v>100000</c:v>
                </c:pt>
                <c:pt idx="25">
                  <c:v>100000</c:v>
                </c:pt>
                <c:pt idx="26">
                  <c:v>100000</c:v>
                </c:pt>
                <c:pt idx="27">
                  <c:v>100000</c:v>
                </c:pt>
                <c:pt idx="28">
                  <c:v>100000</c:v>
                </c:pt>
                <c:pt idx="29">
                  <c:v>100000</c:v>
                </c:pt>
                <c:pt idx="30">
                  <c:v>100000</c:v>
                </c:pt>
                <c:pt idx="31">
                  <c:v>100000</c:v>
                </c:pt>
                <c:pt idx="32">
                  <c:v>100000</c:v>
                </c:pt>
                <c:pt idx="33">
                  <c:v>100000</c:v>
                </c:pt>
                <c:pt idx="34">
                  <c:v>100000</c:v>
                </c:pt>
                <c:pt idx="35">
                  <c:v>100000</c:v>
                </c:pt>
                <c:pt idx="36">
                  <c:v>100000</c:v>
                </c:pt>
                <c:pt idx="37">
                  <c:v>100000</c:v>
                </c:pt>
                <c:pt idx="38">
                  <c:v>100000</c:v>
                </c:pt>
                <c:pt idx="39">
                  <c:v>100000</c:v>
                </c:pt>
                <c:pt idx="40">
                  <c:v>100000</c:v>
                </c:pt>
                <c:pt idx="41">
                  <c:v>100000</c:v>
                </c:pt>
                <c:pt idx="42">
                  <c:v>100000</c:v>
                </c:pt>
                <c:pt idx="43">
                  <c:v>100000</c:v>
                </c:pt>
                <c:pt idx="44">
                  <c:v>100000</c:v>
                </c:pt>
                <c:pt idx="45">
                  <c:v>100000</c:v>
                </c:pt>
                <c:pt idx="46">
                  <c:v>100000</c:v>
                </c:pt>
                <c:pt idx="47">
                  <c:v>100000</c:v>
                </c:pt>
                <c:pt idx="48">
                  <c:v>100000</c:v>
                </c:pt>
                <c:pt idx="49">
                  <c:v>100000</c:v>
                </c:pt>
                <c:pt idx="50">
                  <c:v>100000</c:v>
                </c:pt>
                <c:pt idx="51">
                  <c:v>100000</c:v>
                </c:pt>
                <c:pt idx="52">
                  <c:v>100000</c:v>
                </c:pt>
                <c:pt idx="53">
                  <c:v>100000</c:v>
                </c:pt>
                <c:pt idx="54">
                  <c:v>100000</c:v>
                </c:pt>
                <c:pt idx="55">
                  <c:v>100000</c:v>
                </c:pt>
                <c:pt idx="56">
                  <c:v>100000</c:v>
                </c:pt>
                <c:pt idx="57">
                  <c:v>100000</c:v>
                </c:pt>
                <c:pt idx="58">
                  <c:v>100000</c:v>
                </c:pt>
                <c:pt idx="59">
                  <c:v>100000</c:v>
                </c:pt>
                <c:pt idx="60">
                  <c:v>100000</c:v>
                </c:pt>
                <c:pt idx="61">
                  <c:v>100000</c:v>
                </c:pt>
                <c:pt idx="62">
                  <c:v>100000</c:v>
                </c:pt>
                <c:pt idx="63">
                  <c:v>100000</c:v>
                </c:pt>
                <c:pt idx="64">
                  <c:v>100000</c:v>
                </c:pt>
                <c:pt idx="65">
                  <c:v>100000</c:v>
                </c:pt>
                <c:pt idx="66">
                  <c:v>100000</c:v>
                </c:pt>
                <c:pt idx="67">
                  <c:v>100000</c:v>
                </c:pt>
                <c:pt idx="68">
                  <c:v>100000</c:v>
                </c:pt>
                <c:pt idx="69">
                  <c:v>100000</c:v>
                </c:pt>
                <c:pt idx="70">
                  <c:v>100000</c:v>
                </c:pt>
                <c:pt idx="71">
                  <c:v>100000</c:v>
                </c:pt>
                <c:pt idx="72">
                  <c:v>100000</c:v>
                </c:pt>
                <c:pt idx="73">
                  <c:v>100000</c:v>
                </c:pt>
                <c:pt idx="74">
                  <c:v>100000</c:v>
                </c:pt>
                <c:pt idx="75">
                  <c:v>100000</c:v>
                </c:pt>
                <c:pt idx="76">
                  <c:v>100000</c:v>
                </c:pt>
                <c:pt idx="77">
                  <c:v>100000</c:v>
                </c:pt>
                <c:pt idx="78">
                  <c:v>100000</c:v>
                </c:pt>
                <c:pt idx="79">
                  <c:v>100000</c:v>
                </c:pt>
                <c:pt idx="80">
                  <c:v>100000</c:v>
                </c:pt>
                <c:pt idx="81">
                  <c:v>100000</c:v>
                </c:pt>
                <c:pt idx="82">
                  <c:v>100000</c:v>
                </c:pt>
                <c:pt idx="83">
                  <c:v>100000</c:v>
                </c:pt>
                <c:pt idx="84">
                  <c:v>100000</c:v>
                </c:pt>
                <c:pt idx="85">
                  <c:v>100000</c:v>
                </c:pt>
                <c:pt idx="86">
                  <c:v>100000</c:v>
                </c:pt>
                <c:pt idx="87">
                  <c:v>100000</c:v>
                </c:pt>
                <c:pt idx="88">
                  <c:v>100000</c:v>
                </c:pt>
                <c:pt idx="89">
                  <c:v>100000</c:v>
                </c:pt>
                <c:pt idx="90">
                  <c:v>100000</c:v>
                </c:pt>
                <c:pt idx="91">
                  <c:v>100000</c:v>
                </c:pt>
                <c:pt idx="92">
                  <c:v>100000</c:v>
                </c:pt>
                <c:pt idx="93">
                  <c:v>100000</c:v>
                </c:pt>
                <c:pt idx="94">
                  <c:v>100000</c:v>
                </c:pt>
                <c:pt idx="95">
                  <c:v>100000</c:v>
                </c:pt>
                <c:pt idx="96">
                  <c:v>100000</c:v>
                </c:pt>
                <c:pt idx="97">
                  <c:v>100000</c:v>
                </c:pt>
                <c:pt idx="98">
                  <c:v>100000</c:v>
                </c:pt>
                <c:pt idx="99">
                  <c:v>100000</c:v>
                </c:pt>
                <c:pt idx="100">
                  <c:v>100000</c:v>
                </c:pt>
                <c:pt idx="101">
                  <c:v>100000</c:v>
                </c:pt>
                <c:pt idx="102">
                  <c:v>100000</c:v>
                </c:pt>
                <c:pt idx="103">
                  <c:v>100000</c:v>
                </c:pt>
                <c:pt idx="104">
                  <c:v>100000</c:v>
                </c:pt>
                <c:pt idx="105">
                  <c:v>100000</c:v>
                </c:pt>
                <c:pt idx="106">
                  <c:v>100000</c:v>
                </c:pt>
                <c:pt idx="107">
                  <c:v>100000</c:v>
                </c:pt>
                <c:pt idx="108">
                  <c:v>100000</c:v>
                </c:pt>
                <c:pt idx="109">
                  <c:v>100000</c:v>
                </c:pt>
                <c:pt idx="110">
                  <c:v>100000</c:v>
                </c:pt>
                <c:pt idx="111">
                  <c:v>100000</c:v>
                </c:pt>
                <c:pt idx="112">
                  <c:v>100000</c:v>
                </c:pt>
                <c:pt idx="113">
                  <c:v>100000</c:v>
                </c:pt>
                <c:pt idx="114">
                  <c:v>100000</c:v>
                </c:pt>
                <c:pt idx="115">
                  <c:v>100000</c:v>
                </c:pt>
                <c:pt idx="116">
                  <c:v>100000</c:v>
                </c:pt>
                <c:pt idx="117">
                  <c:v>100000</c:v>
                </c:pt>
                <c:pt idx="118">
                  <c:v>100000</c:v>
                </c:pt>
                <c:pt idx="119">
                  <c:v>100000</c:v>
                </c:pt>
                <c:pt idx="120">
                  <c:v>100000</c:v>
                </c:pt>
                <c:pt idx="121">
                  <c:v>100000</c:v>
                </c:pt>
                <c:pt idx="122">
                  <c:v>100000</c:v>
                </c:pt>
                <c:pt idx="123">
                  <c:v>100000</c:v>
                </c:pt>
                <c:pt idx="124">
                  <c:v>100000</c:v>
                </c:pt>
                <c:pt idx="125">
                  <c:v>100000</c:v>
                </c:pt>
                <c:pt idx="126">
                  <c:v>100000</c:v>
                </c:pt>
                <c:pt idx="127">
                  <c:v>100000</c:v>
                </c:pt>
                <c:pt idx="128">
                  <c:v>100000</c:v>
                </c:pt>
                <c:pt idx="129">
                  <c:v>100000</c:v>
                </c:pt>
                <c:pt idx="130">
                  <c:v>100000</c:v>
                </c:pt>
                <c:pt idx="131">
                  <c:v>100000</c:v>
                </c:pt>
                <c:pt idx="132">
                  <c:v>100000</c:v>
                </c:pt>
                <c:pt idx="133">
                  <c:v>100000</c:v>
                </c:pt>
                <c:pt idx="134">
                  <c:v>100000</c:v>
                </c:pt>
                <c:pt idx="135">
                  <c:v>100000</c:v>
                </c:pt>
                <c:pt idx="136">
                  <c:v>100000</c:v>
                </c:pt>
                <c:pt idx="137">
                  <c:v>100000</c:v>
                </c:pt>
                <c:pt idx="138">
                  <c:v>100000</c:v>
                </c:pt>
                <c:pt idx="139">
                  <c:v>100000</c:v>
                </c:pt>
                <c:pt idx="140">
                  <c:v>100000</c:v>
                </c:pt>
                <c:pt idx="141">
                  <c:v>100000</c:v>
                </c:pt>
                <c:pt idx="142">
                  <c:v>100000</c:v>
                </c:pt>
                <c:pt idx="143">
                  <c:v>100000</c:v>
                </c:pt>
                <c:pt idx="144">
                  <c:v>100000</c:v>
                </c:pt>
                <c:pt idx="145">
                  <c:v>100000</c:v>
                </c:pt>
                <c:pt idx="146">
                  <c:v>100000</c:v>
                </c:pt>
                <c:pt idx="147">
                  <c:v>100000</c:v>
                </c:pt>
                <c:pt idx="148">
                  <c:v>100000</c:v>
                </c:pt>
                <c:pt idx="149">
                  <c:v>100000</c:v>
                </c:pt>
                <c:pt idx="150">
                  <c:v>100000</c:v>
                </c:pt>
                <c:pt idx="151">
                  <c:v>100000</c:v>
                </c:pt>
                <c:pt idx="152">
                  <c:v>100000</c:v>
                </c:pt>
                <c:pt idx="153">
                  <c:v>100000</c:v>
                </c:pt>
                <c:pt idx="154">
                  <c:v>100000</c:v>
                </c:pt>
                <c:pt idx="155">
                  <c:v>100000</c:v>
                </c:pt>
                <c:pt idx="156">
                  <c:v>100000</c:v>
                </c:pt>
                <c:pt idx="157">
                  <c:v>100000</c:v>
                </c:pt>
                <c:pt idx="158">
                  <c:v>100000</c:v>
                </c:pt>
                <c:pt idx="159">
                  <c:v>100000</c:v>
                </c:pt>
                <c:pt idx="160">
                  <c:v>100000</c:v>
                </c:pt>
                <c:pt idx="161">
                  <c:v>100000</c:v>
                </c:pt>
                <c:pt idx="162">
                  <c:v>100000</c:v>
                </c:pt>
                <c:pt idx="163">
                  <c:v>100000</c:v>
                </c:pt>
                <c:pt idx="164">
                  <c:v>100000</c:v>
                </c:pt>
                <c:pt idx="165">
                  <c:v>100000</c:v>
                </c:pt>
                <c:pt idx="166">
                  <c:v>100000</c:v>
                </c:pt>
                <c:pt idx="167">
                  <c:v>100000</c:v>
                </c:pt>
                <c:pt idx="168">
                  <c:v>100000</c:v>
                </c:pt>
                <c:pt idx="169">
                  <c:v>100000</c:v>
                </c:pt>
                <c:pt idx="170">
                  <c:v>100000</c:v>
                </c:pt>
                <c:pt idx="171">
                  <c:v>100000</c:v>
                </c:pt>
                <c:pt idx="172">
                  <c:v>100000</c:v>
                </c:pt>
                <c:pt idx="173">
                  <c:v>100000</c:v>
                </c:pt>
                <c:pt idx="174">
                  <c:v>100000</c:v>
                </c:pt>
                <c:pt idx="175">
                  <c:v>100000</c:v>
                </c:pt>
                <c:pt idx="176">
                  <c:v>100000</c:v>
                </c:pt>
                <c:pt idx="177">
                  <c:v>100000</c:v>
                </c:pt>
                <c:pt idx="178">
                  <c:v>100000</c:v>
                </c:pt>
                <c:pt idx="179">
                  <c:v>100000</c:v>
                </c:pt>
                <c:pt idx="180">
                  <c:v>100000</c:v>
                </c:pt>
                <c:pt idx="181">
                  <c:v>100000</c:v>
                </c:pt>
                <c:pt idx="182">
                  <c:v>100000</c:v>
                </c:pt>
                <c:pt idx="183">
                  <c:v>100000</c:v>
                </c:pt>
                <c:pt idx="184">
                  <c:v>100000</c:v>
                </c:pt>
                <c:pt idx="185">
                  <c:v>100000</c:v>
                </c:pt>
                <c:pt idx="186">
                  <c:v>100000</c:v>
                </c:pt>
                <c:pt idx="187">
                  <c:v>100000</c:v>
                </c:pt>
                <c:pt idx="188">
                  <c:v>100000</c:v>
                </c:pt>
                <c:pt idx="189">
                  <c:v>100000</c:v>
                </c:pt>
                <c:pt idx="190">
                  <c:v>100000</c:v>
                </c:pt>
                <c:pt idx="191">
                  <c:v>100000</c:v>
                </c:pt>
                <c:pt idx="192">
                  <c:v>100000</c:v>
                </c:pt>
                <c:pt idx="193">
                  <c:v>100000</c:v>
                </c:pt>
                <c:pt idx="194">
                  <c:v>100000</c:v>
                </c:pt>
                <c:pt idx="195">
                  <c:v>100000</c:v>
                </c:pt>
                <c:pt idx="196">
                  <c:v>100000</c:v>
                </c:pt>
                <c:pt idx="197">
                  <c:v>100000</c:v>
                </c:pt>
                <c:pt idx="198">
                  <c:v>100000</c:v>
                </c:pt>
                <c:pt idx="199">
                  <c:v>100000</c:v>
                </c:pt>
                <c:pt idx="200">
                  <c:v>100000</c:v>
                </c:pt>
                <c:pt idx="201">
                  <c:v>100000</c:v>
                </c:pt>
                <c:pt idx="202">
                  <c:v>100000</c:v>
                </c:pt>
                <c:pt idx="203">
                  <c:v>100000</c:v>
                </c:pt>
                <c:pt idx="204">
                  <c:v>100000</c:v>
                </c:pt>
                <c:pt idx="205">
                  <c:v>100000</c:v>
                </c:pt>
                <c:pt idx="206">
                  <c:v>100000</c:v>
                </c:pt>
                <c:pt idx="207">
                  <c:v>100000</c:v>
                </c:pt>
                <c:pt idx="208">
                  <c:v>100000</c:v>
                </c:pt>
                <c:pt idx="209">
                  <c:v>100000</c:v>
                </c:pt>
                <c:pt idx="210">
                  <c:v>100000</c:v>
                </c:pt>
                <c:pt idx="211">
                  <c:v>100000</c:v>
                </c:pt>
                <c:pt idx="212">
                  <c:v>100000</c:v>
                </c:pt>
                <c:pt idx="213">
                  <c:v>100000</c:v>
                </c:pt>
                <c:pt idx="214">
                  <c:v>100000</c:v>
                </c:pt>
                <c:pt idx="215">
                  <c:v>100000</c:v>
                </c:pt>
                <c:pt idx="216">
                  <c:v>100000</c:v>
                </c:pt>
                <c:pt idx="217">
                  <c:v>100000</c:v>
                </c:pt>
                <c:pt idx="218">
                  <c:v>100000</c:v>
                </c:pt>
                <c:pt idx="219">
                  <c:v>100000</c:v>
                </c:pt>
                <c:pt idx="220">
                  <c:v>100000</c:v>
                </c:pt>
                <c:pt idx="221">
                  <c:v>100000</c:v>
                </c:pt>
                <c:pt idx="222">
                  <c:v>100000</c:v>
                </c:pt>
                <c:pt idx="223">
                  <c:v>100000</c:v>
                </c:pt>
                <c:pt idx="224">
                  <c:v>100000</c:v>
                </c:pt>
                <c:pt idx="225">
                  <c:v>100000</c:v>
                </c:pt>
                <c:pt idx="226">
                  <c:v>100000</c:v>
                </c:pt>
                <c:pt idx="227">
                  <c:v>100000</c:v>
                </c:pt>
                <c:pt idx="228">
                  <c:v>100000</c:v>
                </c:pt>
                <c:pt idx="229">
                  <c:v>100000</c:v>
                </c:pt>
                <c:pt idx="230">
                  <c:v>100000</c:v>
                </c:pt>
                <c:pt idx="231">
                  <c:v>100000</c:v>
                </c:pt>
                <c:pt idx="232">
                  <c:v>100000</c:v>
                </c:pt>
                <c:pt idx="233">
                  <c:v>100000</c:v>
                </c:pt>
                <c:pt idx="234">
                  <c:v>100000</c:v>
                </c:pt>
                <c:pt idx="235">
                  <c:v>100000</c:v>
                </c:pt>
                <c:pt idx="236">
                  <c:v>100000</c:v>
                </c:pt>
                <c:pt idx="237">
                  <c:v>100000</c:v>
                </c:pt>
                <c:pt idx="238">
                  <c:v>100000</c:v>
                </c:pt>
                <c:pt idx="239">
                  <c:v>100000</c:v>
                </c:pt>
                <c:pt idx="240">
                  <c:v>100000</c:v>
                </c:pt>
                <c:pt idx="241">
                  <c:v>100000</c:v>
                </c:pt>
                <c:pt idx="242">
                  <c:v>100000</c:v>
                </c:pt>
                <c:pt idx="243">
                  <c:v>100000</c:v>
                </c:pt>
                <c:pt idx="244">
                  <c:v>100000</c:v>
                </c:pt>
                <c:pt idx="245">
                  <c:v>100000</c:v>
                </c:pt>
                <c:pt idx="246">
                  <c:v>100000</c:v>
                </c:pt>
                <c:pt idx="247">
                  <c:v>100000</c:v>
                </c:pt>
                <c:pt idx="248">
                  <c:v>100000</c:v>
                </c:pt>
                <c:pt idx="249">
                  <c:v>100000</c:v>
                </c:pt>
                <c:pt idx="250">
                  <c:v>100000</c:v>
                </c:pt>
                <c:pt idx="251">
                  <c:v>100000</c:v>
                </c:pt>
                <c:pt idx="252">
                  <c:v>100000</c:v>
                </c:pt>
                <c:pt idx="253">
                  <c:v>100000</c:v>
                </c:pt>
                <c:pt idx="254">
                  <c:v>100000</c:v>
                </c:pt>
                <c:pt idx="255">
                  <c:v>100000</c:v>
                </c:pt>
                <c:pt idx="256">
                  <c:v>100000</c:v>
                </c:pt>
                <c:pt idx="257">
                  <c:v>100000</c:v>
                </c:pt>
                <c:pt idx="258">
                  <c:v>100000</c:v>
                </c:pt>
                <c:pt idx="259">
                  <c:v>100000</c:v>
                </c:pt>
                <c:pt idx="260">
                  <c:v>100000</c:v>
                </c:pt>
                <c:pt idx="261">
                  <c:v>100000</c:v>
                </c:pt>
                <c:pt idx="262">
                  <c:v>100000</c:v>
                </c:pt>
                <c:pt idx="263">
                  <c:v>100000</c:v>
                </c:pt>
                <c:pt idx="264">
                  <c:v>100000</c:v>
                </c:pt>
                <c:pt idx="265">
                  <c:v>100000</c:v>
                </c:pt>
                <c:pt idx="266">
                  <c:v>100000</c:v>
                </c:pt>
                <c:pt idx="267">
                  <c:v>100000</c:v>
                </c:pt>
                <c:pt idx="268">
                  <c:v>100000</c:v>
                </c:pt>
                <c:pt idx="269">
                  <c:v>100000</c:v>
                </c:pt>
                <c:pt idx="270">
                  <c:v>100000</c:v>
                </c:pt>
                <c:pt idx="271">
                  <c:v>100000</c:v>
                </c:pt>
                <c:pt idx="272">
                  <c:v>100000</c:v>
                </c:pt>
                <c:pt idx="273">
                  <c:v>100000</c:v>
                </c:pt>
                <c:pt idx="274">
                  <c:v>100000</c:v>
                </c:pt>
                <c:pt idx="275">
                  <c:v>100000</c:v>
                </c:pt>
                <c:pt idx="276">
                  <c:v>100000</c:v>
                </c:pt>
                <c:pt idx="277">
                  <c:v>100000</c:v>
                </c:pt>
                <c:pt idx="278">
                  <c:v>100000</c:v>
                </c:pt>
                <c:pt idx="279">
                  <c:v>100000</c:v>
                </c:pt>
                <c:pt idx="280">
                  <c:v>100000</c:v>
                </c:pt>
                <c:pt idx="281">
                  <c:v>100000</c:v>
                </c:pt>
                <c:pt idx="282">
                  <c:v>100000</c:v>
                </c:pt>
                <c:pt idx="283">
                  <c:v>100000</c:v>
                </c:pt>
                <c:pt idx="284">
                  <c:v>100000</c:v>
                </c:pt>
                <c:pt idx="285">
                  <c:v>100000</c:v>
                </c:pt>
                <c:pt idx="286">
                  <c:v>100000</c:v>
                </c:pt>
                <c:pt idx="287">
                  <c:v>100000</c:v>
                </c:pt>
                <c:pt idx="288">
                  <c:v>100000</c:v>
                </c:pt>
                <c:pt idx="289">
                  <c:v>100000</c:v>
                </c:pt>
                <c:pt idx="290">
                  <c:v>100000</c:v>
                </c:pt>
                <c:pt idx="291">
                  <c:v>100000</c:v>
                </c:pt>
                <c:pt idx="292">
                  <c:v>100000</c:v>
                </c:pt>
                <c:pt idx="293">
                  <c:v>100000</c:v>
                </c:pt>
                <c:pt idx="294">
                  <c:v>100000</c:v>
                </c:pt>
                <c:pt idx="295">
                  <c:v>100000</c:v>
                </c:pt>
                <c:pt idx="296">
                  <c:v>100000</c:v>
                </c:pt>
                <c:pt idx="297">
                  <c:v>100000</c:v>
                </c:pt>
                <c:pt idx="298">
                  <c:v>100000</c:v>
                </c:pt>
                <c:pt idx="299">
                  <c:v>100000</c:v>
                </c:pt>
                <c:pt idx="300">
                  <c:v>100000</c:v>
                </c:pt>
                <c:pt idx="301">
                  <c:v>100000</c:v>
                </c:pt>
                <c:pt idx="302">
                  <c:v>100000</c:v>
                </c:pt>
                <c:pt idx="303">
                  <c:v>100000</c:v>
                </c:pt>
                <c:pt idx="304">
                  <c:v>100000</c:v>
                </c:pt>
                <c:pt idx="305">
                  <c:v>100000</c:v>
                </c:pt>
                <c:pt idx="306">
                  <c:v>100000</c:v>
                </c:pt>
                <c:pt idx="307">
                  <c:v>100000</c:v>
                </c:pt>
                <c:pt idx="308">
                  <c:v>100000</c:v>
                </c:pt>
                <c:pt idx="309">
                  <c:v>100000</c:v>
                </c:pt>
                <c:pt idx="310">
                  <c:v>100000</c:v>
                </c:pt>
                <c:pt idx="311">
                  <c:v>100000</c:v>
                </c:pt>
                <c:pt idx="312">
                  <c:v>100000</c:v>
                </c:pt>
                <c:pt idx="313">
                  <c:v>100000</c:v>
                </c:pt>
                <c:pt idx="314">
                  <c:v>100000</c:v>
                </c:pt>
                <c:pt idx="315">
                  <c:v>100000</c:v>
                </c:pt>
                <c:pt idx="316">
                  <c:v>100000</c:v>
                </c:pt>
                <c:pt idx="317">
                  <c:v>100000</c:v>
                </c:pt>
                <c:pt idx="318">
                  <c:v>100000</c:v>
                </c:pt>
                <c:pt idx="319">
                  <c:v>100000</c:v>
                </c:pt>
                <c:pt idx="320">
                  <c:v>100000</c:v>
                </c:pt>
                <c:pt idx="321">
                  <c:v>100000</c:v>
                </c:pt>
                <c:pt idx="322">
                  <c:v>100000</c:v>
                </c:pt>
                <c:pt idx="323">
                  <c:v>100000</c:v>
                </c:pt>
                <c:pt idx="324">
                  <c:v>100000</c:v>
                </c:pt>
                <c:pt idx="325">
                  <c:v>100000</c:v>
                </c:pt>
                <c:pt idx="326">
                  <c:v>100000</c:v>
                </c:pt>
                <c:pt idx="327">
                  <c:v>100000</c:v>
                </c:pt>
                <c:pt idx="328">
                  <c:v>100000</c:v>
                </c:pt>
                <c:pt idx="329">
                  <c:v>100000</c:v>
                </c:pt>
                <c:pt idx="330">
                  <c:v>100000</c:v>
                </c:pt>
                <c:pt idx="331">
                  <c:v>100000</c:v>
                </c:pt>
                <c:pt idx="332">
                  <c:v>100000</c:v>
                </c:pt>
                <c:pt idx="333">
                  <c:v>100000</c:v>
                </c:pt>
                <c:pt idx="334">
                  <c:v>100000</c:v>
                </c:pt>
                <c:pt idx="335">
                  <c:v>100000</c:v>
                </c:pt>
                <c:pt idx="336">
                  <c:v>100000</c:v>
                </c:pt>
                <c:pt idx="337">
                  <c:v>100000</c:v>
                </c:pt>
                <c:pt idx="338">
                  <c:v>100000</c:v>
                </c:pt>
                <c:pt idx="339">
                  <c:v>100000</c:v>
                </c:pt>
                <c:pt idx="340">
                  <c:v>100000</c:v>
                </c:pt>
                <c:pt idx="341">
                  <c:v>100000</c:v>
                </c:pt>
                <c:pt idx="342">
                  <c:v>100000</c:v>
                </c:pt>
                <c:pt idx="343">
                  <c:v>100000</c:v>
                </c:pt>
                <c:pt idx="344">
                  <c:v>100000</c:v>
                </c:pt>
                <c:pt idx="345">
                  <c:v>100000</c:v>
                </c:pt>
                <c:pt idx="346">
                  <c:v>100000</c:v>
                </c:pt>
                <c:pt idx="347">
                  <c:v>100000</c:v>
                </c:pt>
                <c:pt idx="348">
                  <c:v>100000</c:v>
                </c:pt>
                <c:pt idx="349">
                  <c:v>100000</c:v>
                </c:pt>
                <c:pt idx="350">
                  <c:v>100000</c:v>
                </c:pt>
                <c:pt idx="351">
                  <c:v>100000</c:v>
                </c:pt>
                <c:pt idx="352">
                  <c:v>100000</c:v>
                </c:pt>
                <c:pt idx="353">
                  <c:v>100000</c:v>
                </c:pt>
                <c:pt idx="354">
                  <c:v>100000</c:v>
                </c:pt>
                <c:pt idx="355">
                  <c:v>100000</c:v>
                </c:pt>
                <c:pt idx="356">
                  <c:v>100000</c:v>
                </c:pt>
                <c:pt idx="357">
                  <c:v>100000</c:v>
                </c:pt>
                <c:pt idx="358">
                  <c:v>100000</c:v>
                </c:pt>
                <c:pt idx="359">
                  <c:v>100000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'Example 2'!$AF$8</c:f>
              <c:strCache>
                <c:ptCount val="1"/>
                <c:pt idx="0">
                  <c:v>ZA CPM OLB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val>
            <c:numRef>
              <c:f>'Example 2'!$AF$9:$AF$368</c:f>
              <c:numCache>
                <c:formatCode>"$"#,##0.00</c:formatCode>
                <c:ptCount val="360"/>
                <c:pt idx="0">
                  <c:v>100000</c:v>
                </c:pt>
                <c:pt idx="1">
                  <c:v>100583.33333333333</c:v>
                </c:pt>
                <c:pt idx="2">
                  <c:v>101170.06944444444</c:v>
                </c:pt>
                <c:pt idx="3">
                  <c:v>101760.22818287037</c:v>
                </c:pt>
                <c:pt idx="4">
                  <c:v>102353.82951393712</c:v>
                </c:pt>
                <c:pt idx="5">
                  <c:v>102950.89351943508</c:v>
                </c:pt>
                <c:pt idx="6">
                  <c:v>103551.44039829845</c:v>
                </c:pt>
                <c:pt idx="7">
                  <c:v>104155.49046728853</c:v>
                </c:pt>
                <c:pt idx="8">
                  <c:v>104763.06416168105</c:v>
                </c:pt>
                <c:pt idx="9">
                  <c:v>105374.18203595752</c:v>
                </c:pt>
                <c:pt idx="10">
                  <c:v>105988.86476450061</c:v>
                </c:pt>
                <c:pt idx="11">
                  <c:v>106607.13314229353</c:v>
                </c:pt>
                <c:pt idx="12">
                  <c:v>107229.00808562357</c:v>
                </c:pt>
                <c:pt idx="13">
                  <c:v>107854.51063278971</c:v>
                </c:pt>
                <c:pt idx="14">
                  <c:v>108483.66194481432</c:v>
                </c:pt>
                <c:pt idx="15">
                  <c:v>109116.48330615906</c:v>
                </c:pt>
                <c:pt idx="16">
                  <c:v>109752.99612544499</c:v>
                </c:pt>
                <c:pt idx="17">
                  <c:v>110393.22193617675</c:v>
                </c:pt>
                <c:pt idx="18">
                  <c:v>111037.18239747112</c:v>
                </c:pt>
                <c:pt idx="19">
                  <c:v>111684.89929478969</c:v>
                </c:pt>
                <c:pt idx="20">
                  <c:v>112336.39454067596</c:v>
                </c:pt>
                <c:pt idx="21">
                  <c:v>112991.69017549657</c:v>
                </c:pt>
                <c:pt idx="22">
                  <c:v>113650.80836818696</c:v>
                </c:pt>
                <c:pt idx="23">
                  <c:v>114313.77141700138</c:v>
                </c:pt>
                <c:pt idx="24">
                  <c:v>114980.60175026722</c:v>
                </c:pt>
                <c:pt idx="25">
                  <c:v>115651.32192714377</c:v>
                </c:pt>
                <c:pt idx="26">
                  <c:v>116325.95463838545</c:v>
                </c:pt>
                <c:pt idx="27">
                  <c:v>117004.52270710937</c:v>
                </c:pt>
                <c:pt idx="28">
                  <c:v>117687.0490895675</c:v>
                </c:pt>
                <c:pt idx="29">
                  <c:v>118373.55687592331</c:v>
                </c:pt>
                <c:pt idx="30">
                  <c:v>119064.06929103287</c:v>
                </c:pt>
                <c:pt idx="31">
                  <c:v>119758.60969523055</c:v>
                </c:pt>
                <c:pt idx="32">
                  <c:v>120457.2015851194</c:v>
                </c:pt>
                <c:pt idx="33">
                  <c:v>121159.86859436594</c:v>
                </c:pt>
                <c:pt idx="34">
                  <c:v>121866.63449449974</c:v>
                </c:pt>
                <c:pt idx="35">
                  <c:v>122577.52319571766</c:v>
                </c:pt>
                <c:pt idx="36">
                  <c:v>123292.55874769267</c:v>
                </c:pt>
                <c:pt idx="37">
                  <c:v>124011.76534038754</c:v>
                </c:pt>
                <c:pt idx="38">
                  <c:v>124735.16730487313</c:v>
                </c:pt>
                <c:pt idx="39">
                  <c:v>125462.78911415156</c:v>
                </c:pt>
                <c:pt idx="40">
                  <c:v>126194.65538398411</c:v>
                </c:pt>
                <c:pt idx="41">
                  <c:v>126930.79087372402</c:v>
                </c:pt>
                <c:pt idx="42">
                  <c:v>127671.22048715407</c:v>
                </c:pt>
                <c:pt idx="43">
                  <c:v>128415.96927332914</c:v>
                </c:pt>
                <c:pt idx="44">
                  <c:v>129165.06242742356</c:v>
                </c:pt>
                <c:pt idx="45">
                  <c:v>129918.52529158353</c:v>
                </c:pt>
                <c:pt idx="46">
                  <c:v>130676.38335578443</c:v>
                </c:pt>
                <c:pt idx="47">
                  <c:v>131438.66225869316</c:v>
                </c:pt>
                <c:pt idx="48">
                  <c:v>132205.38778853553</c:v>
                </c:pt>
                <c:pt idx="49">
                  <c:v>132976.58588396866</c:v>
                </c:pt>
                <c:pt idx="50">
                  <c:v>133752.28263495848</c:v>
                </c:pt>
                <c:pt idx="51">
                  <c:v>134532.50428366239</c:v>
                </c:pt>
                <c:pt idx="52">
                  <c:v>135317.27722531708</c:v>
                </c:pt>
                <c:pt idx="53">
                  <c:v>136106.62800913144</c:v>
                </c:pt>
                <c:pt idx="54">
                  <c:v>136900.5833391847</c:v>
                </c:pt>
                <c:pt idx="55">
                  <c:v>137699.17007532995</c:v>
                </c:pt>
                <c:pt idx="56">
                  <c:v>138502.41523410272</c:v>
                </c:pt>
                <c:pt idx="57">
                  <c:v>139310.34598963498</c:v>
                </c:pt>
                <c:pt idx="58">
                  <c:v>140122.98967457452</c:v>
                </c:pt>
                <c:pt idx="59">
                  <c:v>140940.37378100955</c:v>
                </c:pt>
                <c:pt idx="60">
                  <c:v>141762.52596139876</c:v>
                </c:pt>
                <c:pt idx="61">
                  <c:v>142589.47402950691</c:v>
                </c:pt>
                <c:pt idx="62">
                  <c:v>143421.2459613457</c:v>
                </c:pt>
                <c:pt idx="63">
                  <c:v>144257.86989612022</c:v>
                </c:pt>
                <c:pt idx="64">
                  <c:v>145099.37413718092</c:v>
                </c:pt>
                <c:pt idx="65">
                  <c:v>145945.78715298112</c:v>
                </c:pt>
                <c:pt idx="66">
                  <c:v>146797.13757804019</c:v>
                </c:pt>
                <c:pt idx="67">
                  <c:v>147653.45421391207</c:v>
                </c:pt>
                <c:pt idx="68">
                  <c:v>148514.7660301599</c:v>
                </c:pt>
                <c:pt idx="69">
                  <c:v>149381.10216533582</c:v>
                </c:pt>
                <c:pt idx="70">
                  <c:v>150252.49192796694</c:v>
                </c:pt>
                <c:pt idx="71">
                  <c:v>151128.96479754674</c:v>
                </c:pt>
                <c:pt idx="72">
                  <c:v>152010.55042553242</c:v>
                </c:pt>
                <c:pt idx="73">
                  <c:v>152897.27863634803</c:v>
                </c:pt>
                <c:pt idx="74">
                  <c:v>153789.1794283934</c:v>
                </c:pt>
                <c:pt idx="75">
                  <c:v>154686.28297505903</c:v>
                </c:pt>
                <c:pt idx="76">
                  <c:v>155588.61962574688</c:v>
                </c:pt>
                <c:pt idx="77">
                  <c:v>156496.21990689708</c:v>
                </c:pt>
                <c:pt idx="78">
                  <c:v>157409.11452302066</c:v>
                </c:pt>
                <c:pt idx="79">
                  <c:v>158327.33435773829</c:v>
                </c:pt>
                <c:pt idx="80">
                  <c:v>159250.9104748251</c:v>
                </c:pt>
                <c:pt idx="81">
                  <c:v>160179.87411926157</c:v>
                </c:pt>
                <c:pt idx="82">
                  <c:v>161114.25671829059</c:v>
                </c:pt>
                <c:pt idx="83">
                  <c:v>162054.08988248062</c:v>
                </c:pt>
                <c:pt idx="84">
                  <c:v>162999.40540679509</c:v>
                </c:pt>
                <c:pt idx="85">
                  <c:v>163950.23527166806</c:v>
                </c:pt>
                <c:pt idx="86">
                  <c:v>164906.61164408614</c:v>
                </c:pt>
                <c:pt idx="87">
                  <c:v>165868.56687867665</c:v>
                </c:pt>
                <c:pt idx="88">
                  <c:v>166836.13351880226</c:v>
                </c:pt>
                <c:pt idx="89">
                  <c:v>167809.34429766194</c:v>
                </c:pt>
                <c:pt idx="90">
                  <c:v>168788.23213939831</c:v>
                </c:pt>
                <c:pt idx="91">
                  <c:v>169772.83016021148</c:v>
                </c:pt>
                <c:pt idx="92">
                  <c:v>170763.17166947937</c:v>
                </c:pt>
                <c:pt idx="93">
                  <c:v>171759.29017088466</c:v>
                </c:pt>
                <c:pt idx="94">
                  <c:v>172761.21936354815</c:v>
                </c:pt>
                <c:pt idx="95">
                  <c:v>173768.99314316886</c:v>
                </c:pt>
                <c:pt idx="96">
                  <c:v>174782.64560317068</c:v>
                </c:pt>
                <c:pt idx="97">
                  <c:v>175802.21103585584</c:v>
                </c:pt>
                <c:pt idx="98">
                  <c:v>176827.72393356499</c:v>
                </c:pt>
                <c:pt idx="99">
                  <c:v>177859.21898984411</c:v>
                </c:pt>
                <c:pt idx="100">
                  <c:v>178896.7311006182</c:v>
                </c:pt>
                <c:pt idx="101">
                  <c:v>179940.2953653718</c:v>
                </c:pt>
                <c:pt idx="102">
                  <c:v>180989.94708833646</c:v>
                </c:pt>
                <c:pt idx="103">
                  <c:v>182045.72177968509</c:v>
                </c:pt>
                <c:pt idx="104">
                  <c:v>183107.65515673326</c:v>
                </c:pt>
                <c:pt idx="105">
                  <c:v>184175.78314514755</c:v>
                </c:pt>
                <c:pt idx="106">
                  <c:v>185250.14188016093</c:v>
                </c:pt>
                <c:pt idx="107">
                  <c:v>186330.7677077952</c:v>
                </c:pt>
                <c:pt idx="108">
                  <c:v>187417.69718609066</c:v>
                </c:pt>
                <c:pt idx="109">
                  <c:v>188510.96708634286</c:v>
                </c:pt>
                <c:pt idx="110">
                  <c:v>189610.61439434654</c:v>
                </c:pt>
                <c:pt idx="111">
                  <c:v>190716.67631164691</c:v>
                </c:pt>
                <c:pt idx="112">
                  <c:v>191829.19025679817</c:v>
                </c:pt>
                <c:pt idx="113">
                  <c:v>192948.1938666295</c:v>
                </c:pt>
                <c:pt idx="114">
                  <c:v>194073.72499751818</c:v>
                </c:pt>
                <c:pt idx="115">
                  <c:v>195205.82172667037</c:v>
                </c:pt>
                <c:pt idx="116">
                  <c:v>196344.52235340929</c:v>
                </c:pt>
                <c:pt idx="117">
                  <c:v>197489.86540047085</c:v>
                </c:pt>
                <c:pt idx="118">
                  <c:v>198641.88961530692</c:v>
                </c:pt>
                <c:pt idx="119">
                  <c:v>199800.63397139622</c:v>
                </c:pt>
                <c:pt idx="120">
                  <c:v>200966.13766956271</c:v>
                </c:pt>
                <c:pt idx="121">
                  <c:v>202138.44013930182</c:v>
                </c:pt>
                <c:pt idx="122">
                  <c:v>203317.58104011443</c:v>
                </c:pt>
                <c:pt idx="123">
                  <c:v>204503.60026284843</c:v>
                </c:pt>
                <c:pt idx="124">
                  <c:v>205696.53793104837</c:v>
                </c:pt>
                <c:pt idx="125">
                  <c:v>206896.43440231282</c:v>
                </c:pt>
                <c:pt idx="126">
                  <c:v>208103.33026965964</c:v>
                </c:pt>
                <c:pt idx="127">
                  <c:v>209317.26636289933</c:v>
                </c:pt>
                <c:pt idx="128">
                  <c:v>210538.28375001624</c:v>
                </c:pt>
                <c:pt idx="129">
                  <c:v>211766.42373855799</c:v>
                </c:pt>
                <c:pt idx="130">
                  <c:v>213001.72787703291</c:v>
                </c:pt>
                <c:pt idx="131">
                  <c:v>214244.2379563156</c:v>
                </c:pt>
                <c:pt idx="132">
                  <c:v>215493.99601106078</c:v>
                </c:pt>
                <c:pt idx="133">
                  <c:v>216751.04432112529</c:v>
                </c:pt>
                <c:pt idx="134">
                  <c:v>218015.42541299851</c:v>
                </c:pt>
                <c:pt idx="135">
                  <c:v>219287.18206124101</c:v>
                </c:pt>
                <c:pt idx="136">
                  <c:v>220566.35728993159</c:v>
                </c:pt>
                <c:pt idx="137">
                  <c:v>221852.99437412285</c:v>
                </c:pt>
                <c:pt idx="138">
                  <c:v>223147.13684130524</c:v>
                </c:pt>
                <c:pt idx="139">
                  <c:v>224448.82847287951</c:v>
                </c:pt>
                <c:pt idx="140">
                  <c:v>225758.11330563796</c:v>
                </c:pt>
                <c:pt idx="141">
                  <c:v>227075.03563325419</c:v>
                </c:pt>
                <c:pt idx="142">
                  <c:v>228399.64000778151</c:v>
                </c:pt>
                <c:pt idx="143">
                  <c:v>229731.97124116024</c:v>
                </c:pt>
                <c:pt idx="144">
                  <c:v>231072.07440673368</c:v>
                </c:pt>
                <c:pt idx="145">
                  <c:v>232419.99484077297</c:v>
                </c:pt>
                <c:pt idx="146">
                  <c:v>233775.77814401081</c:v>
                </c:pt>
                <c:pt idx="147">
                  <c:v>235139.4701831842</c:v>
                </c:pt>
                <c:pt idx="148">
                  <c:v>236511.11709258609</c:v>
                </c:pt>
                <c:pt idx="149">
                  <c:v>237890.76527562618</c:v>
                </c:pt>
                <c:pt idx="150">
                  <c:v>239278.46140640066</c:v>
                </c:pt>
                <c:pt idx="151">
                  <c:v>240674.25243127134</c:v>
                </c:pt>
                <c:pt idx="152">
                  <c:v>242078.18557045376</c:v>
                </c:pt>
                <c:pt idx="153">
                  <c:v>243490.30831961473</c:v>
                </c:pt>
                <c:pt idx="154">
                  <c:v>244910.66845147914</c:v>
                </c:pt>
                <c:pt idx="155">
                  <c:v>246339.3140174461</c:v>
                </c:pt>
                <c:pt idx="156">
                  <c:v>247776.29334921454</c:v>
                </c:pt>
                <c:pt idx="157">
                  <c:v>249221.6550604183</c:v>
                </c:pt>
                <c:pt idx="158">
                  <c:v>250675.44804827074</c:v>
                </c:pt>
                <c:pt idx="159">
                  <c:v>252137.72149521898</c:v>
                </c:pt>
                <c:pt idx="160">
                  <c:v>253608.52487060777</c:v>
                </c:pt>
                <c:pt idx="161">
                  <c:v>255087.90793235297</c:v>
                </c:pt>
                <c:pt idx="162">
                  <c:v>256575.92072862503</c:v>
                </c:pt>
                <c:pt idx="163">
                  <c:v>258072.613599542</c:v>
                </c:pt>
                <c:pt idx="164">
                  <c:v>259578.03717887268</c:v>
                </c:pt>
                <c:pt idx="165">
                  <c:v>261092.24239574943</c:v>
                </c:pt>
                <c:pt idx="166">
                  <c:v>262615.28047639132</c:v>
                </c:pt>
                <c:pt idx="167">
                  <c:v>264147.20294583694</c:v>
                </c:pt>
                <c:pt idx="168">
                  <c:v>265688.06162968767</c:v>
                </c:pt>
                <c:pt idx="169">
                  <c:v>267237.90865586087</c:v>
                </c:pt>
                <c:pt idx="170">
                  <c:v>268796.79645635339</c:v>
                </c:pt>
                <c:pt idx="171">
                  <c:v>270364.77776901546</c:v>
                </c:pt>
                <c:pt idx="172">
                  <c:v>271941.9056393347</c:v>
                </c:pt>
                <c:pt idx="173">
                  <c:v>273528.23342223081</c:v>
                </c:pt>
                <c:pt idx="174">
                  <c:v>275123.81478386046</c:v>
                </c:pt>
                <c:pt idx="175">
                  <c:v>276728.70370343298</c:v>
                </c:pt>
                <c:pt idx="176">
                  <c:v>278342.95447503636</c:v>
                </c:pt>
                <c:pt idx="177">
                  <c:v>279966.62170947407</c:v>
                </c:pt>
                <c:pt idx="178">
                  <c:v>281599.7603361127</c:v>
                </c:pt>
                <c:pt idx="179">
                  <c:v>283242.42560474004</c:v>
                </c:pt>
                <c:pt idx="180">
                  <c:v>284894.67308743438</c:v>
                </c:pt>
                <c:pt idx="181">
                  <c:v>286556.55868044443</c:v>
                </c:pt>
                <c:pt idx="182">
                  <c:v>288228.13860608038</c:v>
                </c:pt>
                <c:pt idx="183">
                  <c:v>289909.46941461583</c:v>
                </c:pt>
                <c:pt idx="184">
                  <c:v>291600.60798620107</c:v>
                </c:pt>
                <c:pt idx="185">
                  <c:v>293301.61153278727</c:v>
                </c:pt>
                <c:pt idx="186">
                  <c:v>295012.53760006186</c:v>
                </c:pt>
                <c:pt idx="187">
                  <c:v>296733.44406939554</c:v>
                </c:pt>
                <c:pt idx="188">
                  <c:v>298464.38915980037</c:v>
                </c:pt>
                <c:pt idx="189">
                  <c:v>300205.43142989918</c:v>
                </c:pt>
                <c:pt idx="190">
                  <c:v>301956.62977990694</c:v>
                </c:pt>
                <c:pt idx="191">
                  <c:v>303718.04345362308</c:v>
                </c:pt>
                <c:pt idx="192">
                  <c:v>305489.73204043589</c:v>
                </c:pt>
                <c:pt idx="193">
                  <c:v>307271.75547733845</c:v>
                </c:pt>
                <c:pt idx="194">
                  <c:v>309064.17405095627</c:v>
                </c:pt>
                <c:pt idx="195">
                  <c:v>310867.04839958687</c:v>
                </c:pt>
                <c:pt idx="196">
                  <c:v>312680.43951525114</c:v>
                </c:pt>
                <c:pt idx="197">
                  <c:v>314504.40874575678</c:v>
                </c:pt>
                <c:pt idx="198">
                  <c:v>316339.0177967737</c:v>
                </c:pt>
                <c:pt idx="199">
                  <c:v>318184.32873392152</c:v>
                </c:pt>
                <c:pt idx="200">
                  <c:v>320040.40398486936</c:v>
                </c:pt>
                <c:pt idx="201">
                  <c:v>321907.30634144775</c:v>
                </c:pt>
                <c:pt idx="202">
                  <c:v>323785.09896177286</c:v>
                </c:pt>
                <c:pt idx="203">
                  <c:v>325673.84537238319</c:v>
                </c:pt>
                <c:pt idx="204">
                  <c:v>327573.60947038874</c:v>
                </c:pt>
                <c:pt idx="205">
                  <c:v>329484.45552563266</c:v>
                </c:pt>
                <c:pt idx="206">
                  <c:v>331406.44818286551</c:v>
                </c:pt>
                <c:pt idx="207">
                  <c:v>333339.65246393223</c:v>
                </c:pt>
                <c:pt idx="208">
                  <c:v>335284.13376997184</c:v>
                </c:pt>
                <c:pt idx="209">
                  <c:v>337239.95788363001</c:v>
                </c:pt>
                <c:pt idx="210">
                  <c:v>339207.19097128452</c:v>
                </c:pt>
                <c:pt idx="211">
                  <c:v>341185.89958528371</c:v>
                </c:pt>
                <c:pt idx="212">
                  <c:v>343176.15066619788</c:v>
                </c:pt>
                <c:pt idx="213">
                  <c:v>345178.01154508401</c:v>
                </c:pt>
                <c:pt idx="214">
                  <c:v>347191.54994576366</c:v>
                </c:pt>
                <c:pt idx="215">
                  <c:v>349216.83398711396</c:v>
                </c:pt>
                <c:pt idx="216">
                  <c:v>351253.9321853721</c:v>
                </c:pt>
                <c:pt idx="217">
                  <c:v>353302.91345645342</c:v>
                </c:pt>
                <c:pt idx="218">
                  <c:v>355363.84711828275</c:v>
                </c:pt>
                <c:pt idx="219">
                  <c:v>357436.80289313942</c:v>
                </c:pt>
                <c:pt idx="220">
                  <c:v>359521.85091001604</c:v>
                </c:pt>
                <c:pt idx="221">
                  <c:v>361619.06170699111</c:v>
                </c:pt>
                <c:pt idx="222">
                  <c:v>363728.50623361522</c:v>
                </c:pt>
                <c:pt idx="223">
                  <c:v>365850.25585331133</c:v>
                </c:pt>
                <c:pt idx="224">
                  <c:v>367984.382345789</c:v>
                </c:pt>
                <c:pt idx="225">
                  <c:v>370130.95790947275</c:v>
                </c:pt>
                <c:pt idx="226">
                  <c:v>372290.05516394466</c:v>
                </c:pt>
                <c:pt idx="227">
                  <c:v>374461.74715240102</c:v>
                </c:pt>
                <c:pt idx="228">
                  <c:v>376646.10734412336</c:v>
                </c:pt>
                <c:pt idx="229">
                  <c:v>378843.20963696408</c:v>
                </c:pt>
                <c:pt idx="230">
                  <c:v>381053.12835984636</c:v>
                </c:pt>
                <c:pt idx="231">
                  <c:v>383275.93827527878</c:v>
                </c:pt>
                <c:pt idx="232">
                  <c:v>385511.71458188456</c:v>
                </c:pt>
                <c:pt idx="233">
                  <c:v>387760.53291694558</c:v>
                </c:pt>
                <c:pt idx="234">
                  <c:v>390022.4693589611</c:v>
                </c:pt>
                <c:pt idx="235">
                  <c:v>392297.6004302217</c:v>
                </c:pt>
                <c:pt idx="236">
                  <c:v>394586.00309939799</c:v>
                </c:pt>
                <c:pt idx="237">
                  <c:v>396887.75478414446</c:v>
                </c:pt>
                <c:pt idx="238">
                  <c:v>399202.93335371866</c:v>
                </c:pt>
                <c:pt idx="239">
                  <c:v>401531.61713161535</c:v>
                </c:pt>
                <c:pt idx="240">
                  <c:v>403873.88489821646</c:v>
                </c:pt>
                <c:pt idx="241">
                  <c:v>406229.81589345605</c:v>
                </c:pt>
                <c:pt idx="242">
                  <c:v>408599.48981950124</c:v>
                </c:pt>
                <c:pt idx="243">
                  <c:v>410982.98684344831</c:v>
                </c:pt>
                <c:pt idx="244">
                  <c:v>413380.38760003512</c:v>
                </c:pt>
                <c:pt idx="245">
                  <c:v>415791.77319436864</c:v>
                </c:pt>
                <c:pt idx="246">
                  <c:v>418217.22520466911</c:v>
                </c:pt>
                <c:pt idx="247">
                  <c:v>420656.82568502967</c:v>
                </c:pt>
                <c:pt idx="248">
                  <c:v>423110.65716819232</c:v>
                </c:pt>
                <c:pt idx="249">
                  <c:v>425578.8026683401</c:v>
                </c:pt>
                <c:pt idx="250">
                  <c:v>428061.34568390541</c:v>
                </c:pt>
                <c:pt idx="251">
                  <c:v>430558.37020039489</c:v>
                </c:pt>
                <c:pt idx="252">
                  <c:v>433069.9606932305</c:v>
                </c:pt>
                <c:pt idx="253">
                  <c:v>435596.20213060768</c:v>
                </c:pt>
                <c:pt idx="254">
                  <c:v>438137.17997636955</c:v>
                </c:pt>
                <c:pt idx="255">
                  <c:v>440692.98019289837</c:v>
                </c:pt>
                <c:pt idx="256">
                  <c:v>443263.68924402358</c:v>
                </c:pt>
                <c:pt idx="257">
                  <c:v>445849.39409794705</c:v>
                </c:pt>
                <c:pt idx="258">
                  <c:v>448450.18223018508</c:v>
                </c:pt>
                <c:pt idx="259">
                  <c:v>451066.14162652782</c:v>
                </c:pt>
                <c:pt idx="260">
                  <c:v>453697.36078601592</c:v>
                </c:pt>
                <c:pt idx="261">
                  <c:v>456343.92872393434</c:v>
                </c:pt>
                <c:pt idx="262">
                  <c:v>459005.93497482396</c:v>
                </c:pt>
                <c:pt idx="263">
                  <c:v>461683.46959551045</c:v>
                </c:pt>
                <c:pt idx="264">
                  <c:v>464376.62316815095</c:v>
                </c:pt>
                <c:pt idx="265">
                  <c:v>467085.48680329853</c:v>
                </c:pt>
                <c:pt idx="266">
                  <c:v>469810.15214298444</c:v>
                </c:pt>
                <c:pt idx="267">
                  <c:v>472550.7113638185</c:v>
                </c:pt>
                <c:pt idx="268">
                  <c:v>475307.25718010747</c:v>
                </c:pt>
                <c:pt idx="269">
                  <c:v>478079.88284699142</c:v>
                </c:pt>
                <c:pt idx="270">
                  <c:v>480868.68216359889</c:v>
                </c:pt>
                <c:pt idx="271">
                  <c:v>483673.74947621988</c:v>
                </c:pt>
                <c:pt idx="272">
                  <c:v>486495.1796814978</c:v>
                </c:pt>
                <c:pt idx="273">
                  <c:v>489333.06822963984</c:v>
                </c:pt>
                <c:pt idx="274">
                  <c:v>492187.51112764608</c:v>
                </c:pt>
                <c:pt idx="275">
                  <c:v>495058.60494255734</c:v>
                </c:pt>
                <c:pt idx="276">
                  <c:v>497946.44680472225</c:v>
                </c:pt>
                <c:pt idx="277">
                  <c:v>500851.13441108313</c:v>
                </c:pt>
                <c:pt idx="278">
                  <c:v>503772.76602848113</c:v>
                </c:pt>
                <c:pt idx="279">
                  <c:v>506711.44049698062</c:v>
                </c:pt>
                <c:pt idx="280">
                  <c:v>509667.25723321299</c:v>
                </c:pt>
                <c:pt idx="281">
                  <c:v>512640.31623374007</c:v>
                </c:pt>
                <c:pt idx="282">
                  <c:v>515630.71807843691</c:v>
                </c:pt>
                <c:pt idx="283">
                  <c:v>518638.56393389445</c:v>
                </c:pt>
                <c:pt idx="284">
                  <c:v>521663.95555684215</c:v>
                </c:pt>
                <c:pt idx="285">
                  <c:v>524706.99529759039</c:v>
                </c:pt>
                <c:pt idx="286">
                  <c:v>527767.78610349295</c:v>
                </c:pt>
                <c:pt idx="287">
                  <c:v>530846.43152243004</c:v>
                </c:pt>
                <c:pt idx="288">
                  <c:v>533943.03570631088</c:v>
                </c:pt>
                <c:pt idx="289">
                  <c:v>537057.70341459766</c:v>
                </c:pt>
                <c:pt idx="290">
                  <c:v>540190.54001784953</c:v>
                </c:pt>
                <c:pt idx="291">
                  <c:v>543341.65150128701</c:v>
                </c:pt>
                <c:pt idx="292">
                  <c:v>546511.14446837781</c:v>
                </c:pt>
                <c:pt idx="293">
                  <c:v>549699.12614444341</c:v>
                </c:pt>
                <c:pt idx="294">
                  <c:v>552905.70438028604</c:v>
                </c:pt>
                <c:pt idx="295">
                  <c:v>556130.98765583767</c:v>
                </c:pt>
                <c:pt idx="296">
                  <c:v>559375.08508383005</c:v>
                </c:pt>
                <c:pt idx="297">
                  <c:v>562638.10641348572</c:v>
                </c:pt>
                <c:pt idx="298">
                  <c:v>565920.16203423101</c:v>
                </c:pt>
                <c:pt idx="299">
                  <c:v>569221.36297943071</c:v>
                </c:pt>
                <c:pt idx="300">
                  <c:v>572541.82093014405</c:v>
                </c:pt>
                <c:pt idx="301">
                  <c:v>575881.64821890322</c:v>
                </c:pt>
                <c:pt idx="302">
                  <c:v>579240.9578335135</c:v>
                </c:pt>
                <c:pt idx="303">
                  <c:v>582619.86342087563</c:v>
                </c:pt>
                <c:pt idx="304">
                  <c:v>586018.47929083079</c:v>
                </c:pt>
                <c:pt idx="305">
                  <c:v>589436.92042002734</c:v>
                </c:pt>
                <c:pt idx="306">
                  <c:v>592875.30245581083</c:v>
                </c:pt>
                <c:pt idx="307">
                  <c:v>596333.74172013637</c:v>
                </c:pt>
                <c:pt idx="308">
                  <c:v>599812.35521350382</c:v>
                </c:pt>
                <c:pt idx="309">
                  <c:v>603311.2606189159</c:v>
                </c:pt>
                <c:pt idx="310">
                  <c:v>606830.57630585961</c:v>
                </c:pt>
                <c:pt idx="311">
                  <c:v>610370.42133431043</c:v>
                </c:pt>
                <c:pt idx="312">
                  <c:v>613930.91545876057</c:v>
                </c:pt>
                <c:pt idx="313">
                  <c:v>617512.17913227004</c:v>
                </c:pt>
                <c:pt idx="314">
                  <c:v>621114.33351054159</c:v>
                </c:pt>
                <c:pt idx="315">
                  <c:v>624737.50045601977</c:v>
                </c:pt>
                <c:pt idx="316">
                  <c:v>628381.80254201323</c:v>
                </c:pt>
                <c:pt idx="317">
                  <c:v>632047.36305684166</c:v>
                </c:pt>
                <c:pt idx="318">
                  <c:v>635734.30600800656</c:v>
                </c:pt>
                <c:pt idx="319">
                  <c:v>639442.75612638658</c:v>
                </c:pt>
                <c:pt idx="320">
                  <c:v>643172.83887045714</c:v>
                </c:pt>
                <c:pt idx="321">
                  <c:v>646924.68043053476</c:v>
                </c:pt>
                <c:pt idx="322">
                  <c:v>650698.40773304622</c:v>
                </c:pt>
                <c:pt idx="323">
                  <c:v>654494.14844482229</c:v>
                </c:pt>
                <c:pt idx="324">
                  <c:v>658312.03097741713</c:v>
                </c:pt>
                <c:pt idx="325">
                  <c:v>662152.18449145206</c:v>
                </c:pt>
                <c:pt idx="326">
                  <c:v>666014.73890098557</c:v>
                </c:pt>
                <c:pt idx="327">
                  <c:v>669899.82487790799</c:v>
                </c:pt>
                <c:pt idx="328">
                  <c:v>673807.57385636249</c:v>
                </c:pt>
                <c:pt idx="329">
                  <c:v>677738.11803719122</c:v>
                </c:pt>
                <c:pt idx="330">
                  <c:v>681691.59039240819</c:v>
                </c:pt>
                <c:pt idx="331">
                  <c:v>685668.12466969725</c:v>
                </c:pt>
                <c:pt idx="332">
                  <c:v>689667.85539693711</c:v>
                </c:pt>
                <c:pt idx="333">
                  <c:v>693690.91788675264</c:v>
                </c:pt>
                <c:pt idx="334">
                  <c:v>697737.44824109203</c:v>
                </c:pt>
                <c:pt idx="335">
                  <c:v>701807.58335583168</c:v>
                </c:pt>
                <c:pt idx="336">
                  <c:v>705901.46092540736</c:v>
                </c:pt>
                <c:pt idx="337">
                  <c:v>710019.21944747225</c:v>
                </c:pt>
                <c:pt idx="338">
                  <c:v>714160.99822758255</c:v>
                </c:pt>
                <c:pt idx="339">
                  <c:v>718326.93738391006</c:v>
                </c:pt>
                <c:pt idx="340">
                  <c:v>722517.17785198288</c:v>
                </c:pt>
                <c:pt idx="341">
                  <c:v>726731.86138945282</c:v>
                </c:pt>
                <c:pt idx="342">
                  <c:v>730971.13058089127</c:v>
                </c:pt>
                <c:pt idx="343">
                  <c:v>735235.12884261319</c:v>
                </c:pt>
                <c:pt idx="344">
                  <c:v>739524.0004275284</c:v>
                </c:pt>
                <c:pt idx="345">
                  <c:v>743837.89043002226</c:v>
                </c:pt>
                <c:pt idx="346">
                  <c:v>748176.94479086401</c:v>
                </c:pt>
                <c:pt idx="347">
                  <c:v>752541.31030214403</c:v>
                </c:pt>
                <c:pt idx="348">
                  <c:v>756931.1346122399</c:v>
                </c:pt>
                <c:pt idx="349">
                  <c:v>761346.5662308113</c:v>
                </c:pt>
                <c:pt idx="350">
                  <c:v>765787.75453382439</c:v>
                </c:pt>
                <c:pt idx="351">
                  <c:v>770254.84976860508</c:v>
                </c:pt>
                <c:pt idx="352">
                  <c:v>774748.00305892189</c:v>
                </c:pt>
                <c:pt idx="353">
                  <c:v>779267.36641009897</c:v>
                </c:pt>
                <c:pt idx="354">
                  <c:v>783813.09271415789</c:v>
                </c:pt>
                <c:pt idx="355">
                  <c:v>788385.33575499046</c:v>
                </c:pt>
                <c:pt idx="356">
                  <c:v>792984.25021356123</c:v>
                </c:pt>
                <c:pt idx="357">
                  <c:v>797609.99167314032</c:v>
                </c:pt>
                <c:pt idx="358">
                  <c:v>802262.71662456694</c:v>
                </c:pt>
                <c:pt idx="359">
                  <c:v>806942.58247154357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'Example 2'!$W$8</c:f>
              <c:strCache>
                <c:ptCount val="1"/>
                <c:pt idx="0">
                  <c:v>NA CPM OLB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val>
            <c:numRef>
              <c:f>'Example 2'!$W$9:$W$368</c:f>
              <c:numCache>
                <c:formatCode>"$"#,##0.00</c:formatCode>
                <c:ptCount val="360"/>
                <c:pt idx="0">
                  <c:v>100000</c:v>
                </c:pt>
                <c:pt idx="1">
                  <c:v>100166.66666666667</c:v>
                </c:pt>
                <c:pt idx="2">
                  <c:v>100333.61111111111</c:v>
                </c:pt>
                <c:pt idx="3">
                  <c:v>100500.8337962963</c:v>
                </c:pt>
                <c:pt idx="4">
                  <c:v>100668.33518595679</c:v>
                </c:pt>
                <c:pt idx="5">
                  <c:v>100836.11574460006</c:v>
                </c:pt>
                <c:pt idx="6">
                  <c:v>101004.17593750772</c:v>
                </c:pt>
                <c:pt idx="7">
                  <c:v>101172.5162307369</c:v>
                </c:pt>
                <c:pt idx="8">
                  <c:v>101341.13709112146</c:v>
                </c:pt>
                <c:pt idx="9">
                  <c:v>101510.03898627333</c:v>
                </c:pt>
                <c:pt idx="10">
                  <c:v>101679.22238458379</c:v>
                </c:pt>
                <c:pt idx="11">
                  <c:v>101848.68775522476</c:v>
                </c:pt>
                <c:pt idx="12">
                  <c:v>102018.43556815013</c:v>
                </c:pt>
                <c:pt idx="13">
                  <c:v>102188.46629409704</c:v>
                </c:pt>
                <c:pt idx="14">
                  <c:v>102358.7804045872</c:v>
                </c:pt>
                <c:pt idx="15">
                  <c:v>102529.37837192818</c:v>
                </c:pt>
                <c:pt idx="16">
                  <c:v>102700.26066921472</c:v>
                </c:pt>
                <c:pt idx="17">
                  <c:v>102871.42777033008</c:v>
                </c:pt>
                <c:pt idx="18">
                  <c:v>103042.88014994729</c:v>
                </c:pt>
                <c:pt idx="19">
                  <c:v>103214.61828353054</c:v>
                </c:pt>
                <c:pt idx="20">
                  <c:v>103386.64264733643</c:v>
                </c:pt>
                <c:pt idx="21">
                  <c:v>103558.95371841532</c:v>
                </c:pt>
                <c:pt idx="22">
                  <c:v>103731.55197461268</c:v>
                </c:pt>
                <c:pt idx="23">
                  <c:v>103904.43789457036</c:v>
                </c:pt>
                <c:pt idx="24">
                  <c:v>104077.61195772798</c:v>
                </c:pt>
                <c:pt idx="25">
                  <c:v>104251.0746443242</c:v>
                </c:pt>
                <c:pt idx="26">
                  <c:v>104424.82643539806</c:v>
                </c:pt>
                <c:pt idx="27">
                  <c:v>104598.8678127904</c:v>
                </c:pt>
                <c:pt idx="28">
                  <c:v>104773.19925914505</c:v>
                </c:pt>
                <c:pt idx="29">
                  <c:v>104947.8212579103</c:v>
                </c:pt>
                <c:pt idx="30">
                  <c:v>105122.73429334015</c:v>
                </c:pt>
                <c:pt idx="31">
                  <c:v>105297.93885049572</c:v>
                </c:pt>
                <c:pt idx="32">
                  <c:v>105473.43541524654</c:v>
                </c:pt>
                <c:pt idx="33">
                  <c:v>105649.22447427195</c:v>
                </c:pt>
                <c:pt idx="34">
                  <c:v>105825.3065150624</c:v>
                </c:pt>
                <c:pt idx="35">
                  <c:v>106001.68202592085</c:v>
                </c:pt>
                <c:pt idx="36">
                  <c:v>106178.35149596405</c:v>
                </c:pt>
                <c:pt idx="37">
                  <c:v>106067.41465729778</c:v>
                </c:pt>
                <c:pt idx="38">
                  <c:v>105955.83068707262</c:v>
                </c:pt>
                <c:pt idx="39">
                  <c:v>105843.59581035448</c:v>
                </c:pt>
                <c:pt idx="40">
                  <c:v>105730.70623018882</c:v>
                </c:pt>
                <c:pt idx="41">
                  <c:v>105617.1581274722</c:v>
                </c:pt>
                <c:pt idx="42">
                  <c:v>105502.94766082306</c:v>
                </c:pt>
                <c:pt idx="43">
                  <c:v>105388.07096645181</c:v>
                </c:pt>
                <c:pt idx="44">
                  <c:v>105272.52415803005</c:v>
                </c:pt>
                <c:pt idx="45">
                  <c:v>105156.30332655917</c:v>
                </c:pt>
                <c:pt idx="46">
                  <c:v>105039.40454023803</c:v>
                </c:pt>
                <c:pt idx="47">
                  <c:v>104921.82384433002</c:v>
                </c:pt>
                <c:pt idx="48">
                  <c:v>104803.55726102921</c:v>
                </c:pt>
                <c:pt idx="49">
                  <c:v>104684.60078932582</c:v>
                </c:pt>
                <c:pt idx="50">
                  <c:v>104564.95040487083</c:v>
                </c:pt>
                <c:pt idx="51">
                  <c:v>104444.60205983985</c:v>
                </c:pt>
                <c:pt idx="52">
                  <c:v>104323.55168279618</c:v>
                </c:pt>
                <c:pt idx="53">
                  <c:v>104201.7951785531</c:v>
                </c:pt>
                <c:pt idx="54">
                  <c:v>104079.32842803527</c:v>
                </c:pt>
                <c:pt idx="55">
                  <c:v>103956.14728813941</c:v>
                </c:pt>
                <c:pt idx="56">
                  <c:v>103832.24759159416</c:v>
                </c:pt>
                <c:pt idx="57">
                  <c:v>103707.62514681906</c:v>
                </c:pt>
                <c:pt idx="58">
                  <c:v>103582.27573778278</c:v>
                </c:pt>
                <c:pt idx="59">
                  <c:v>103456.19512386045</c:v>
                </c:pt>
                <c:pt idx="60">
                  <c:v>103329.37903969025</c:v>
                </c:pt>
                <c:pt idx="61">
                  <c:v>103201.82319502905</c:v>
                </c:pt>
                <c:pt idx="62">
                  <c:v>103073.52327460733</c:v>
                </c:pt>
                <c:pt idx="63">
                  <c:v>102944.47493798315</c:v>
                </c:pt>
                <c:pt idx="64">
                  <c:v>102814.67381939532</c:v>
                </c:pt>
                <c:pt idx="65">
                  <c:v>102684.11552761574</c:v>
                </c:pt>
                <c:pt idx="66">
                  <c:v>102552.79564580077</c:v>
                </c:pt>
                <c:pt idx="67">
                  <c:v>102420.70973134188</c:v>
                </c:pt>
                <c:pt idx="68">
                  <c:v>102287.85331571531</c:v>
                </c:pt>
                <c:pt idx="69">
                  <c:v>102154.22190433093</c:v>
                </c:pt>
                <c:pt idx="70">
                  <c:v>102019.81097638013</c:v>
                </c:pt>
                <c:pt idx="71">
                  <c:v>101884.61598468295</c:v>
                </c:pt>
                <c:pt idx="72">
                  <c:v>101748.63235553421</c:v>
                </c:pt>
                <c:pt idx="73">
                  <c:v>101611.85548854877</c:v>
                </c:pt>
                <c:pt idx="74">
                  <c:v>101474.2807565059</c:v>
                </c:pt>
                <c:pt idx="75">
                  <c:v>101335.90350519279</c:v>
                </c:pt>
                <c:pt idx="76">
                  <c:v>101196.71905324703</c:v>
                </c:pt>
                <c:pt idx="77">
                  <c:v>101056.72269199823</c:v>
                </c:pt>
                <c:pt idx="78">
                  <c:v>100915.90968530883</c:v>
                </c:pt>
                <c:pt idx="79">
                  <c:v>100774.27526941373</c:v>
                </c:pt>
                <c:pt idx="80">
                  <c:v>100631.81465275925</c:v>
                </c:pt>
                <c:pt idx="81">
                  <c:v>100488.52301584095</c:v>
                </c:pt>
                <c:pt idx="82">
                  <c:v>100344.39551104064</c:v>
                </c:pt>
                <c:pt idx="83">
                  <c:v>100199.42726246231</c:v>
                </c:pt>
                <c:pt idx="84">
                  <c:v>100053.61336576728</c:v>
                </c:pt>
                <c:pt idx="85">
                  <c:v>99906.948888008192</c:v>
                </c:pt>
                <c:pt idx="86">
                  <c:v>99759.428867462178</c:v>
                </c:pt>
                <c:pt idx="87">
                  <c:v>99611.048313462976</c:v>
                </c:pt>
                <c:pt idx="88">
                  <c:v>99461.802206232111</c:v>
                </c:pt>
                <c:pt idx="89">
                  <c:v>99311.685496709077</c:v>
                </c:pt>
                <c:pt idx="90">
                  <c:v>99160.69310638048</c:v>
                </c:pt>
                <c:pt idx="91">
                  <c:v>99008.819927108314</c:v>
                </c:pt>
                <c:pt idx="92">
                  <c:v>98856.060820957049</c:v>
                </c:pt>
                <c:pt idx="93">
                  <c:v>98702.410620019902</c:v>
                </c:pt>
                <c:pt idx="94">
                  <c:v>98547.864126243963</c:v>
                </c:pt>
                <c:pt idx="95">
                  <c:v>98392.416111254322</c:v>
                </c:pt>
                <c:pt idx="96">
                  <c:v>98236.061316177249</c:v>
                </c:pt>
                <c:pt idx="97">
                  <c:v>98078.794451462221</c:v>
                </c:pt>
                <c:pt idx="98">
                  <c:v>97920.610196703026</c:v>
                </c:pt>
                <c:pt idx="99">
                  <c:v>97761.503200457737</c:v>
                </c:pt>
                <c:pt idx="100">
                  <c:v>97601.468080067687</c:v>
                </c:pt>
                <c:pt idx="101">
                  <c:v>97440.499421475353</c:v>
                </c:pt>
                <c:pt idx="102">
                  <c:v>97278.591779041235</c:v>
                </c:pt>
                <c:pt idx="103">
                  <c:v>97115.739675359582</c:v>
                </c:pt>
                <c:pt idx="104">
                  <c:v>96951.937601073121</c:v>
                </c:pt>
                <c:pt idx="105">
                  <c:v>96787.180014686659</c:v>
                </c:pt>
                <c:pt idx="106">
                  <c:v>96621.461342379611</c:v>
                </c:pt>
                <c:pt idx="107">
                  <c:v>96454.775977817437</c:v>
                </c:pt>
                <c:pt idx="108">
                  <c:v>96287.118281961972</c:v>
                </c:pt>
                <c:pt idx="109">
                  <c:v>96118.482582880693</c:v>
                </c:pt>
                <c:pt idx="110">
                  <c:v>95948.863175554769</c:v>
                </c:pt>
                <c:pt idx="111">
                  <c:v>95778.254321686109</c:v>
                </c:pt>
                <c:pt idx="112">
                  <c:v>95606.650249503218</c:v>
                </c:pt>
                <c:pt idx="113">
                  <c:v>95434.045153565923</c:v>
                </c:pt>
                <c:pt idx="114">
                  <c:v>95260.433194568992</c:v>
                </c:pt>
                <c:pt idx="115">
                  <c:v>95085.808499144579</c:v>
                </c:pt>
                <c:pt idx="116">
                  <c:v>94910.165159663535</c:v>
                </c:pt>
                <c:pt idx="117">
                  <c:v>94733.497234035516</c:v>
                </c:pt>
                <c:pt idx="118">
                  <c:v>94555.798745508</c:v>
                </c:pt>
                <c:pt idx="119">
                  <c:v>94377.063682464068</c:v>
                </c:pt>
                <c:pt idx="120">
                  <c:v>94197.285998219042</c:v>
                </c:pt>
                <c:pt idx="121">
                  <c:v>94016.459610815931</c:v>
                </c:pt>
                <c:pt idx="122">
                  <c:v>93834.578402819636</c:v>
                </c:pt>
                <c:pt idx="123">
                  <c:v>93651.63622111002</c:v>
                </c:pt>
                <c:pt idx="124">
                  <c:v>93467.626876673763</c:v>
                </c:pt>
                <c:pt idx="125">
                  <c:v>93282.544144394968</c:v>
                </c:pt>
                <c:pt idx="126">
                  <c:v>93096.381762844539</c:v>
                </c:pt>
                <c:pt idx="127">
                  <c:v>92909.133434068412</c:v>
                </c:pt>
                <c:pt idx="128">
                  <c:v>92720.792823374417</c:v>
                </c:pt>
                <c:pt idx="129">
                  <c:v>92531.353559118041</c:v>
                </c:pt>
                <c:pt idx="130">
                  <c:v>92340.809232486834</c:v>
                </c:pt>
                <c:pt idx="131">
                  <c:v>92149.153397283619</c:v>
                </c:pt>
                <c:pt idx="132">
                  <c:v>91956.379569708384</c:v>
                </c:pt>
                <c:pt idx="133">
                  <c:v>91762.48122813896</c:v>
                </c:pt>
                <c:pt idx="134">
                  <c:v>91567.451812910382</c:v>
                </c:pt>
                <c:pt idx="135">
                  <c:v>91371.28472609297</c:v>
                </c:pt>
                <c:pt idx="136">
                  <c:v>91173.973331269124</c:v>
                </c:pt>
                <c:pt idx="137">
                  <c:v>90975.510953308796</c:v>
                </c:pt>
                <c:pt idx="138">
                  <c:v>90775.890878143706</c:v>
                </c:pt>
                <c:pt idx="139">
                  <c:v>90575.106352540155</c:v>
                </c:pt>
                <c:pt idx="140">
                  <c:v>90373.150583870578</c:v>
                </c:pt>
                <c:pt idx="141">
                  <c:v>90170.016739883766</c:v>
                </c:pt>
                <c:pt idx="142">
                  <c:v>89965.697948473695</c:v>
                </c:pt>
                <c:pt idx="143">
                  <c:v>89760.187297447061</c:v>
                </c:pt>
                <c:pt idx="144">
                  <c:v>89553.477834289442</c:v>
                </c:pt>
                <c:pt idx="145">
                  <c:v>89345.562565930071</c:v>
                </c:pt>
                <c:pt idx="146">
                  <c:v>89136.434458505275</c:v>
                </c:pt>
                <c:pt idx="147">
                  <c:v>88926.086437120495</c:v>
                </c:pt>
                <c:pt idx="148">
                  <c:v>88714.511385610967</c:v>
                </c:pt>
                <c:pt idx="149">
                  <c:v>88501.702146300973</c:v>
                </c:pt>
                <c:pt idx="150">
                  <c:v>88287.651519761668</c:v>
                </c:pt>
                <c:pt idx="151">
                  <c:v>88072.352264567555</c:v>
                </c:pt>
                <c:pt idx="152">
                  <c:v>87855.797097051473</c:v>
                </c:pt>
                <c:pt idx="153">
                  <c:v>87637.978691058219</c:v>
                </c:pt>
                <c:pt idx="154">
                  <c:v>87418.889677696672</c:v>
                </c:pt>
                <c:pt idx="155">
                  <c:v>87198.522645090503</c:v>
                </c:pt>
                <c:pt idx="156">
                  <c:v>86976.870138127473</c:v>
                </c:pt>
                <c:pt idx="157">
                  <c:v>86753.92465820715</c:v>
                </c:pt>
                <c:pt idx="158">
                  <c:v>86529.678662987295</c:v>
                </c:pt>
                <c:pt idx="159">
                  <c:v>86304.124566128667</c:v>
                </c:pt>
                <c:pt idx="160">
                  <c:v>86077.254737038355</c:v>
                </c:pt>
                <c:pt idx="161">
                  <c:v>85849.061500611686</c:v>
                </c:pt>
                <c:pt idx="162">
                  <c:v>85619.537136972533</c:v>
                </c:pt>
                <c:pt idx="163">
                  <c:v>85388.673881212148</c:v>
                </c:pt>
                <c:pt idx="164">
                  <c:v>85156.463923126488</c:v>
                </c:pt>
                <c:pt idx="165">
                  <c:v>84922.899406951998</c:v>
                </c:pt>
                <c:pt idx="166">
                  <c:v>84687.972431099828</c:v>
                </c:pt>
                <c:pt idx="167">
                  <c:v>84451.675047888522</c:v>
                </c:pt>
                <c:pt idx="168">
                  <c:v>84213.999263275153</c:v>
                </c:pt>
                <c:pt idx="169">
                  <c:v>83974.937036584859</c:v>
                </c:pt>
                <c:pt idx="170">
                  <c:v>83734.480280238873</c:v>
                </c:pt>
                <c:pt idx="171">
                  <c:v>83492.62085948087</c:v>
                </c:pt>
                <c:pt idx="172">
                  <c:v>83249.350592101779</c:v>
                </c:pt>
                <c:pt idx="173">
                  <c:v>83004.661248162985</c:v>
                </c:pt>
                <c:pt idx="174">
                  <c:v>82758.544549717873</c:v>
                </c:pt>
                <c:pt idx="175">
                  <c:v>82510.992170531841</c:v>
                </c:pt>
                <c:pt idx="176">
                  <c:v>82261.995735800549</c:v>
                </c:pt>
                <c:pt idx="177">
                  <c:v>82011.546821866665</c:v>
                </c:pt>
                <c:pt idx="178">
                  <c:v>81759.636955934824</c:v>
                </c:pt>
                <c:pt idx="179">
                  <c:v>81506.257615785056</c:v>
                </c:pt>
                <c:pt idx="180">
                  <c:v>81251.40022948441</c:v>
                </c:pt>
                <c:pt idx="181">
                  <c:v>80995.056175097008</c:v>
                </c:pt>
                <c:pt idx="182">
                  <c:v>80737.216780392351</c:v>
                </c:pt>
                <c:pt idx="183">
                  <c:v>80477.87332255191</c:v>
                </c:pt>
                <c:pt idx="184">
                  <c:v>80217.01702787407</c:v>
                </c:pt>
                <c:pt idx="185">
                  <c:v>79954.639071477272</c:v>
                </c:pt>
                <c:pt idx="186">
                  <c:v>79690.730577001494</c:v>
                </c:pt>
                <c:pt idx="187">
                  <c:v>79425.282616307944</c:v>
                </c:pt>
                <c:pt idx="188">
                  <c:v>79158.286209177008</c:v>
                </c:pt>
                <c:pt idx="189">
                  <c:v>78889.732323004486</c:v>
                </c:pt>
                <c:pt idx="190">
                  <c:v>78619.611872495952</c:v>
                </c:pt>
                <c:pt idx="191">
                  <c:v>78347.915719359458</c:v>
                </c:pt>
                <c:pt idx="192">
                  <c:v>78074.634671996333</c:v>
                </c:pt>
                <c:pt idx="193">
                  <c:v>77799.759485190254</c:v>
                </c:pt>
                <c:pt idx="194">
                  <c:v>77523.280859794468</c:v>
                </c:pt>
                <c:pt idx="195">
                  <c:v>77245.189442417206</c:v>
                </c:pt>
                <c:pt idx="196">
                  <c:v>76965.475825105241</c:v>
                </c:pt>
                <c:pt idx="197">
                  <c:v>76684.130545025633</c:v>
                </c:pt>
                <c:pt idx="198">
                  <c:v>76401.144084145562</c:v>
                </c:pt>
                <c:pt idx="199">
                  <c:v>76116.50686891035</c:v>
                </c:pt>
                <c:pt idx="200">
                  <c:v>75830.209269919607</c:v>
                </c:pt>
                <c:pt idx="201">
                  <c:v>75542.241601601418</c:v>
                </c:pt>
                <c:pt idx="202">
                  <c:v>75252.5941218847</c:v>
                </c:pt>
                <c:pt idx="203">
                  <c:v>74961.257031869638</c:v>
                </c:pt>
                <c:pt idx="204">
                  <c:v>74668.220475496157</c:v>
                </c:pt>
                <c:pt idx="205">
                  <c:v>74373.474539210496</c:v>
                </c:pt>
                <c:pt idx="206">
                  <c:v>74077.009251629832</c:v>
                </c:pt>
                <c:pt idx="207">
                  <c:v>73778.814583204949</c:v>
                </c:pt>
                <c:pt idx="208">
                  <c:v>73478.880445880917</c:v>
                </c:pt>
                <c:pt idx="209">
                  <c:v>73177.196692755824</c:v>
                </c:pt>
                <c:pt idx="210">
                  <c:v>72873.753117737506</c:v>
                </c:pt>
                <c:pt idx="211">
                  <c:v>72568.539455198246</c:v>
                </c:pt>
                <c:pt idx="212">
                  <c:v>72261.545379627511</c:v>
                </c:pt>
                <c:pt idx="213">
                  <c:v>71952.760505282611</c:v>
                </c:pt>
                <c:pt idx="214">
                  <c:v>71642.174385837367</c:v>
                </c:pt>
                <c:pt idx="215">
                  <c:v>71329.776514028694</c:v>
                </c:pt>
                <c:pt idx="216">
                  <c:v>71015.556321301134</c:v>
                </c:pt>
                <c:pt idx="217">
                  <c:v>70699.503177449325</c:v>
                </c:pt>
                <c:pt idx="218">
                  <c:v>70381.606390258385</c:v>
                </c:pt>
                <c:pt idx="219">
                  <c:v>70061.855205142172</c:v>
                </c:pt>
                <c:pt idx="220">
                  <c:v>69740.238804779437</c:v>
                </c:pt>
                <c:pt idx="221">
                  <c:v>69416.746308747926</c:v>
                </c:pt>
                <c:pt idx="222">
                  <c:v>69091.366773156231</c:v>
                </c:pt>
                <c:pt idx="223">
                  <c:v>68764.089190273589</c:v>
                </c:pt>
                <c:pt idx="224">
                  <c:v>68434.902488157459</c:v>
                </c:pt>
                <c:pt idx="225">
                  <c:v>68103.795530278978</c:v>
                </c:pt>
                <c:pt idx="226">
                  <c:v>67770.757115146218</c:v>
                </c:pt>
                <c:pt idx="227">
                  <c:v>67435.775975925178</c:v>
                </c:pt>
                <c:pt idx="228">
                  <c:v>67098.840780058687</c:v>
                </c:pt>
                <c:pt idx="229">
                  <c:v>66759.940128882969</c:v>
                </c:pt>
                <c:pt idx="230">
                  <c:v>66419.062557242054</c:v>
                </c:pt>
                <c:pt idx="231">
                  <c:v>66076.196533099908</c:v>
                </c:pt>
                <c:pt idx="232">
                  <c:v>65731.330457150267</c:v>
                </c:pt>
                <c:pt idx="233">
                  <c:v>65384.45266242425</c:v>
                </c:pt>
                <c:pt idx="234">
                  <c:v>65035.551413895664</c:v>
                </c:pt>
                <c:pt idx="235">
                  <c:v>64684.614908083997</c:v>
                </c:pt>
                <c:pt idx="236">
                  <c:v>64331.631272655097</c:v>
                </c:pt>
                <c:pt idx="237">
                  <c:v>63976.588566019527</c:v>
                </c:pt>
                <c:pt idx="238">
                  <c:v>63619.474776928582</c:v>
                </c:pt>
                <c:pt idx="239">
                  <c:v>63260.27782406794</c:v>
                </c:pt>
                <c:pt idx="240">
                  <c:v>62898.985555648942</c:v>
                </c:pt>
                <c:pt idx="241">
                  <c:v>62535.585748997502</c:v>
                </c:pt>
                <c:pt idx="242">
                  <c:v>62170.066110140593</c:v>
                </c:pt>
                <c:pt idx="243">
                  <c:v>61802.41427339035</c:v>
                </c:pt>
                <c:pt idx="244">
                  <c:v>61432.617800925735</c:v>
                </c:pt>
                <c:pt idx="245">
                  <c:v>61060.664182371744</c:v>
                </c:pt>
                <c:pt idx="246">
                  <c:v>60686.540834376188</c:v>
                </c:pt>
                <c:pt idx="247">
                  <c:v>60310.235100183992</c:v>
                </c:pt>
                <c:pt idx="248">
                  <c:v>59931.734249209003</c:v>
                </c:pt>
                <c:pt idx="249">
                  <c:v>59551.025476603332</c:v>
                </c:pt>
                <c:pt idx="250">
                  <c:v>59168.095902824127</c:v>
                </c:pt>
                <c:pt idx="251">
                  <c:v>58782.932573197875</c:v>
                </c:pt>
                <c:pt idx="252">
                  <c:v>58395.522457482133</c:v>
                </c:pt>
                <c:pt idx="253">
                  <c:v>58005.852449424718</c:v>
                </c:pt>
                <c:pt idx="254">
                  <c:v>57613.909366320302</c:v>
                </c:pt>
                <c:pt idx="255">
                  <c:v>57219.679948564444</c:v>
                </c:pt>
                <c:pt idx="256">
                  <c:v>56823.150859205009</c:v>
                </c:pt>
                <c:pt idx="257">
                  <c:v>56424.308683490977</c:v>
                </c:pt>
                <c:pt idx="258">
                  <c:v>56023.139928418612</c:v>
                </c:pt>
                <c:pt idx="259">
                  <c:v>55619.631022274996</c:v>
                </c:pt>
                <c:pt idx="260">
                  <c:v>55213.768314178873</c:v>
                </c:pt>
                <c:pt idx="261">
                  <c:v>54805.53807361886</c:v>
                </c:pt>
                <c:pt idx="262">
                  <c:v>54394.926489988909</c:v>
                </c:pt>
                <c:pt idx="263">
                  <c:v>53981.919672121119</c:v>
                </c:pt>
                <c:pt idx="264">
                  <c:v>53566.503647815764</c:v>
                </c:pt>
                <c:pt idx="265">
                  <c:v>53148.664363368633</c:v>
                </c:pt>
                <c:pt idx="266">
                  <c:v>52728.387683095556</c:v>
                </c:pt>
                <c:pt idx="267">
                  <c:v>52305.659388854219</c:v>
                </c:pt>
                <c:pt idx="268">
                  <c:v>51880.465179563143</c:v>
                </c:pt>
                <c:pt idx="269">
                  <c:v>51452.79067071787</c:v>
                </c:pt>
                <c:pt idx="270">
                  <c:v>51022.62139390433</c:v>
                </c:pt>
                <c:pt idx="271">
                  <c:v>50589.942796309377</c:v>
                </c:pt>
                <c:pt idx="272">
                  <c:v>50154.740240228457</c:v>
                </c:pt>
                <c:pt idx="273">
                  <c:v>49716.999002570396</c:v>
                </c:pt>
                <c:pt idx="274">
                  <c:v>49276.704274359327</c:v>
                </c:pt>
                <c:pt idx="275">
                  <c:v>48833.841160233693</c:v>
                </c:pt>
                <c:pt idx="276">
                  <c:v>48388.394677942328</c:v>
                </c:pt>
                <c:pt idx="277">
                  <c:v>47940.349757837597</c:v>
                </c:pt>
                <c:pt idx="278">
                  <c:v>47489.691242365589</c:v>
                </c:pt>
                <c:pt idx="279">
                  <c:v>47036.403885553329</c:v>
                </c:pt>
                <c:pt idx="280">
                  <c:v>46580.472352492994</c:v>
                </c:pt>
                <c:pt idx="281">
                  <c:v>46121.881218823146</c:v>
                </c:pt>
                <c:pt idx="282">
                  <c:v>45660.614970206887</c:v>
                </c:pt>
                <c:pt idx="283">
                  <c:v>45196.658001807031</c:v>
                </c:pt>
                <c:pt idx="284">
                  <c:v>44729.994617758181</c:v>
                </c:pt>
                <c:pt idx="285">
                  <c:v>44260.609030635707</c:v>
                </c:pt>
                <c:pt idx="286">
                  <c:v>43788.485360921688</c:v>
                </c:pt>
                <c:pt idx="287">
                  <c:v>43313.60763646767</c:v>
                </c:pt>
                <c:pt idx="288">
                  <c:v>42835.959791954338</c:v>
                </c:pt>
                <c:pt idx="289">
                  <c:v>42355.525668348011</c:v>
                </c:pt>
                <c:pt idx="290">
                  <c:v>41872.289012353984</c:v>
                </c:pt>
                <c:pt idx="291">
                  <c:v>41386.233475866655</c:v>
                </c:pt>
                <c:pt idx="292">
                  <c:v>40897.342615416484</c:v>
                </c:pt>
                <c:pt idx="293">
                  <c:v>40405.599891613689</c:v>
                </c:pt>
                <c:pt idx="294">
                  <c:v>39910.98866858871</c:v>
                </c:pt>
                <c:pt idx="295">
                  <c:v>39413.492213429417</c:v>
                </c:pt>
                <c:pt idx="296">
                  <c:v>38913.093695615033</c:v>
                </c:pt>
                <c:pt idx="297">
                  <c:v>38409.776186446725</c:v>
                </c:pt>
                <c:pt idx="298">
                  <c:v>37903.52265847494</c:v>
                </c:pt>
                <c:pt idx="299">
                  <c:v>37394.31598492332</c:v>
                </c:pt>
                <c:pt idx="300">
                  <c:v>36882.138939109311</c:v>
                </c:pt>
                <c:pt idx="301">
                  <c:v>36366.974193861388</c:v>
                </c:pt>
                <c:pt idx="302">
                  <c:v>35848.804320932853</c:v>
                </c:pt>
                <c:pt idx="303">
                  <c:v>35327.611790412237</c:v>
                </c:pt>
                <c:pt idx="304">
                  <c:v>34803.378970130245</c:v>
                </c:pt>
                <c:pt idx="305">
                  <c:v>34276.088125063281</c:v>
                </c:pt>
                <c:pt idx="306">
                  <c:v>33745.721416733424</c:v>
                </c:pt>
                <c:pt idx="307">
                  <c:v>33212.260902604976</c:v>
                </c:pt>
                <c:pt idx="308">
                  <c:v>32675.688535477446</c:v>
                </c:pt>
                <c:pt idx="309">
                  <c:v>32135.986162875004</c:v>
                </c:pt>
                <c:pt idx="310">
                  <c:v>31593.135526432383</c:v>
                </c:pt>
                <c:pt idx="311">
                  <c:v>31047.118261277177</c:v>
                </c:pt>
                <c:pt idx="312">
                  <c:v>30497.915895408569</c:v>
                </c:pt>
                <c:pt idx="313">
                  <c:v>29945.50984907239</c:v>
                </c:pt>
                <c:pt idx="314">
                  <c:v>29389.881434132585</c:v>
                </c:pt>
                <c:pt idx="315">
                  <c:v>28831.011853438966</c:v>
                </c:pt>
                <c:pt idx="316">
                  <c:v>28268.882200191299</c:v>
                </c:pt>
                <c:pt idx="317">
                  <c:v>27703.473457299689</c:v>
                </c:pt>
                <c:pt idx="318">
                  <c:v>27134.766496741213</c:v>
                </c:pt>
                <c:pt idx="319">
                  <c:v>26562.742078912812</c:v>
                </c:pt>
                <c:pt idx="320">
                  <c:v>25987.380851980412</c:v>
                </c:pt>
                <c:pt idx="321">
                  <c:v>25408.663351224237</c:v>
                </c:pt>
                <c:pt idx="322">
                  <c:v>24826.569998380317</c:v>
                </c:pt>
                <c:pt idx="323">
                  <c:v>24241.081100978143</c:v>
                </c:pt>
                <c:pt idx="324">
                  <c:v>23652.176851674456</c:v>
                </c:pt>
                <c:pt idx="325">
                  <c:v>23059.837327583165</c:v>
                </c:pt>
                <c:pt idx="326">
                  <c:v>22464.042489601339</c:v>
                </c:pt>
                <c:pt idx="327">
                  <c:v>21864.772181731289</c:v>
                </c:pt>
                <c:pt idx="328">
                  <c:v>21262.006130398662</c:v>
                </c:pt>
                <c:pt idx="329">
                  <c:v>20655.723943766596</c:v>
                </c:pt>
                <c:pt idx="330">
                  <c:v>20045.905111045842</c:v>
                </c:pt>
                <c:pt idx="331">
                  <c:v>19432.529001800882</c:v>
                </c:pt>
                <c:pt idx="332">
                  <c:v>18815.574865251994</c:v>
                </c:pt>
                <c:pt idx="333">
                  <c:v>18195.021829573237</c:v>
                </c:pt>
                <c:pt idx="334">
                  <c:v>17570.848901186357</c:v>
                </c:pt>
                <c:pt idx="335">
                  <c:v>16943.034964050552</c:v>
                </c:pt>
                <c:pt idx="336">
                  <c:v>16311.55877894812</c:v>
                </c:pt>
                <c:pt idx="337">
                  <c:v>15676.398982765924</c:v>
                </c:pt>
                <c:pt idx="338">
                  <c:v>15037.534087772665</c:v>
                </c:pt>
                <c:pt idx="339">
                  <c:v>14394.942480891945</c:v>
                </c:pt>
                <c:pt idx="340">
                  <c:v>13748.602422971087</c:v>
                </c:pt>
                <c:pt idx="341">
                  <c:v>13098.492048045693</c:v>
                </c:pt>
                <c:pt idx="342">
                  <c:v>12444.5893625999</c:v>
                </c:pt>
                <c:pt idx="343">
                  <c:v>11786.87224482234</c:v>
                </c:pt>
                <c:pt idx="344">
                  <c:v>11125.318443857743</c:v>
                </c:pt>
                <c:pt idx="345">
                  <c:v>10459.905579054186</c:v>
                </c:pt>
                <c:pt idx="346">
                  <c:v>9790.6111392059429</c:v>
                </c:pt>
                <c:pt idx="347">
                  <c:v>9117.4124817919183</c:v>
                </c:pt>
                <c:pt idx="348">
                  <c:v>8440.2868322096438</c:v>
                </c:pt>
                <c:pt idx="349">
                  <c:v>7759.2112830048063</c:v>
                </c:pt>
                <c:pt idx="350">
                  <c:v>7074.162793096275</c:v>
                </c:pt>
                <c:pt idx="351">
                  <c:v>6385.1181869966103</c:v>
                </c:pt>
                <c:pt idx="352">
                  <c:v>5692.054154028031</c:v>
                </c:pt>
                <c:pt idx="353">
                  <c:v>4994.9472475338016</c:v>
                </c:pt>
                <c:pt idx="354">
                  <c:v>4293.7738840850225</c:v>
                </c:pt>
                <c:pt idx="355">
                  <c:v>3588.5103426827918</c:v>
                </c:pt>
                <c:pt idx="356">
                  <c:v>2879.1327639557148</c:v>
                </c:pt>
                <c:pt idx="357">
                  <c:v>2165.6171493527299</c:v>
                </c:pt>
                <c:pt idx="358">
                  <c:v>1447.9393603312278</c:v>
                </c:pt>
                <c:pt idx="359">
                  <c:v>726.07511754043344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1062024"/>
        <c:axId val="35106241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'Example 2'!$A$8</c15:sqref>
                        </c15:formulaRef>
                      </c:ext>
                    </c:extLst>
                    <c:strCache>
                      <c:ptCount val="1"/>
                      <c:pt idx="0">
                        <c:v>Period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'Example 2'!$A$9:$A$368</c15:sqref>
                        </c15:formulaRef>
                      </c:ext>
                    </c:extLst>
                    <c:numCache>
                      <c:formatCode>General</c:formatCode>
                      <c:ptCount val="360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  <c:pt idx="32">
                        <c:v>33</c:v>
                      </c:pt>
                      <c:pt idx="33">
                        <c:v>34</c:v>
                      </c:pt>
                      <c:pt idx="34">
                        <c:v>35</c:v>
                      </c:pt>
                      <c:pt idx="35">
                        <c:v>36</c:v>
                      </c:pt>
                      <c:pt idx="36">
                        <c:v>37</c:v>
                      </c:pt>
                      <c:pt idx="37">
                        <c:v>38</c:v>
                      </c:pt>
                      <c:pt idx="38">
                        <c:v>39</c:v>
                      </c:pt>
                      <c:pt idx="39">
                        <c:v>40</c:v>
                      </c:pt>
                      <c:pt idx="40">
                        <c:v>41</c:v>
                      </c:pt>
                      <c:pt idx="41">
                        <c:v>42</c:v>
                      </c:pt>
                      <c:pt idx="42">
                        <c:v>43</c:v>
                      </c:pt>
                      <c:pt idx="43">
                        <c:v>44</c:v>
                      </c:pt>
                      <c:pt idx="44">
                        <c:v>45</c:v>
                      </c:pt>
                      <c:pt idx="45">
                        <c:v>46</c:v>
                      </c:pt>
                      <c:pt idx="46">
                        <c:v>47</c:v>
                      </c:pt>
                      <c:pt idx="47">
                        <c:v>48</c:v>
                      </c:pt>
                      <c:pt idx="48">
                        <c:v>49</c:v>
                      </c:pt>
                      <c:pt idx="49">
                        <c:v>50</c:v>
                      </c:pt>
                      <c:pt idx="50">
                        <c:v>51</c:v>
                      </c:pt>
                      <c:pt idx="51">
                        <c:v>52</c:v>
                      </c:pt>
                      <c:pt idx="52">
                        <c:v>53</c:v>
                      </c:pt>
                      <c:pt idx="53">
                        <c:v>54</c:v>
                      </c:pt>
                      <c:pt idx="54">
                        <c:v>55</c:v>
                      </c:pt>
                      <c:pt idx="55">
                        <c:v>56</c:v>
                      </c:pt>
                      <c:pt idx="56">
                        <c:v>57</c:v>
                      </c:pt>
                      <c:pt idx="57">
                        <c:v>58</c:v>
                      </c:pt>
                      <c:pt idx="58">
                        <c:v>59</c:v>
                      </c:pt>
                      <c:pt idx="59">
                        <c:v>60</c:v>
                      </c:pt>
                      <c:pt idx="60">
                        <c:v>61</c:v>
                      </c:pt>
                      <c:pt idx="61">
                        <c:v>62</c:v>
                      </c:pt>
                      <c:pt idx="62">
                        <c:v>63</c:v>
                      </c:pt>
                      <c:pt idx="63">
                        <c:v>64</c:v>
                      </c:pt>
                      <c:pt idx="64">
                        <c:v>65</c:v>
                      </c:pt>
                      <c:pt idx="65">
                        <c:v>66</c:v>
                      </c:pt>
                      <c:pt idx="66">
                        <c:v>67</c:v>
                      </c:pt>
                      <c:pt idx="67">
                        <c:v>68</c:v>
                      </c:pt>
                      <c:pt idx="68">
                        <c:v>69</c:v>
                      </c:pt>
                      <c:pt idx="69">
                        <c:v>70</c:v>
                      </c:pt>
                      <c:pt idx="70">
                        <c:v>71</c:v>
                      </c:pt>
                      <c:pt idx="71">
                        <c:v>72</c:v>
                      </c:pt>
                      <c:pt idx="72">
                        <c:v>73</c:v>
                      </c:pt>
                      <c:pt idx="73">
                        <c:v>74</c:v>
                      </c:pt>
                      <c:pt idx="74">
                        <c:v>75</c:v>
                      </c:pt>
                      <c:pt idx="75">
                        <c:v>76</c:v>
                      </c:pt>
                      <c:pt idx="76">
                        <c:v>77</c:v>
                      </c:pt>
                      <c:pt idx="77">
                        <c:v>78</c:v>
                      </c:pt>
                      <c:pt idx="78">
                        <c:v>79</c:v>
                      </c:pt>
                      <c:pt idx="79">
                        <c:v>80</c:v>
                      </c:pt>
                      <c:pt idx="80">
                        <c:v>81</c:v>
                      </c:pt>
                      <c:pt idx="81">
                        <c:v>82</c:v>
                      </c:pt>
                      <c:pt idx="82">
                        <c:v>83</c:v>
                      </c:pt>
                      <c:pt idx="83">
                        <c:v>84</c:v>
                      </c:pt>
                      <c:pt idx="84">
                        <c:v>85</c:v>
                      </c:pt>
                      <c:pt idx="85">
                        <c:v>86</c:v>
                      </c:pt>
                      <c:pt idx="86">
                        <c:v>87</c:v>
                      </c:pt>
                      <c:pt idx="87">
                        <c:v>88</c:v>
                      </c:pt>
                      <c:pt idx="88">
                        <c:v>89</c:v>
                      </c:pt>
                      <c:pt idx="89">
                        <c:v>90</c:v>
                      </c:pt>
                      <c:pt idx="90">
                        <c:v>91</c:v>
                      </c:pt>
                      <c:pt idx="91">
                        <c:v>92</c:v>
                      </c:pt>
                      <c:pt idx="92">
                        <c:v>93</c:v>
                      </c:pt>
                      <c:pt idx="93">
                        <c:v>94</c:v>
                      </c:pt>
                      <c:pt idx="94">
                        <c:v>95</c:v>
                      </c:pt>
                      <c:pt idx="95">
                        <c:v>96</c:v>
                      </c:pt>
                      <c:pt idx="96">
                        <c:v>97</c:v>
                      </c:pt>
                      <c:pt idx="97">
                        <c:v>98</c:v>
                      </c:pt>
                      <c:pt idx="98">
                        <c:v>99</c:v>
                      </c:pt>
                      <c:pt idx="99">
                        <c:v>100</c:v>
                      </c:pt>
                      <c:pt idx="100">
                        <c:v>101</c:v>
                      </c:pt>
                      <c:pt idx="101">
                        <c:v>102</c:v>
                      </c:pt>
                      <c:pt idx="102">
                        <c:v>103</c:v>
                      </c:pt>
                      <c:pt idx="103">
                        <c:v>104</c:v>
                      </c:pt>
                      <c:pt idx="104">
                        <c:v>105</c:v>
                      </c:pt>
                      <c:pt idx="105">
                        <c:v>106</c:v>
                      </c:pt>
                      <c:pt idx="106">
                        <c:v>107</c:v>
                      </c:pt>
                      <c:pt idx="107">
                        <c:v>108</c:v>
                      </c:pt>
                      <c:pt idx="108">
                        <c:v>109</c:v>
                      </c:pt>
                      <c:pt idx="109">
                        <c:v>110</c:v>
                      </c:pt>
                      <c:pt idx="110">
                        <c:v>111</c:v>
                      </c:pt>
                      <c:pt idx="111">
                        <c:v>112</c:v>
                      </c:pt>
                      <c:pt idx="112">
                        <c:v>113</c:v>
                      </c:pt>
                      <c:pt idx="113">
                        <c:v>114</c:v>
                      </c:pt>
                      <c:pt idx="114">
                        <c:v>115</c:v>
                      </c:pt>
                      <c:pt idx="115">
                        <c:v>116</c:v>
                      </c:pt>
                      <c:pt idx="116">
                        <c:v>117</c:v>
                      </c:pt>
                      <c:pt idx="117">
                        <c:v>118</c:v>
                      </c:pt>
                      <c:pt idx="118">
                        <c:v>119</c:v>
                      </c:pt>
                      <c:pt idx="119">
                        <c:v>120</c:v>
                      </c:pt>
                      <c:pt idx="120">
                        <c:v>121</c:v>
                      </c:pt>
                      <c:pt idx="121">
                        <c:v>122</c:v>
                      </c:pt>
                      <c:pt idx="122">
                        <c:v>123</c:v>
                      </c:pt>
                      <c:pt idx="123">
                        <c:v>124</c:v>
                      </c:pt>
                      <c:pt idx="124">
                        <c:v>125</c:v>
                      </c:pt>
                      <c:pt idx="125">
                        <c:v>126</c:v>
                      </c:pt>
                      <c:pt idx="126">
                        <c:v>127</c:v>
                      </c:pt>
                      <c:pt idx="127">
                        <c:v>128</c:v>
                      </c:pt>
                      <c:pt idx="128">
                        <c:v>129</c:v>
                      </c:pt>
                      <c:pt idx="129">
                        <c:v>130</c:v>
                      </c:pt>
                      <c:pt idx="130">
                        <c:v>131</c:v>
                      </c:pt>
                      <c:pt idx="131">
                        <c:v>132</c:v>
                      </c:pt>
                      <c:pt idx="132">
                        <c:v>133</c:v>
                      </c:pt>
                      <c:pt idx="133">
                        <c:v>134</c:v>
                      </c:pt>
                      <c:pt idx="134">
                        <c:v>135</c:v>
                      </c:pt>
                      <c:pt idx="135">
                        <c:v>136</c:v>
                      </c:pt>
                      <c:pt idx="136">
                        <c:v>137</c:v>
                      </c:pt>
                      <c:pt idx="137">
                        <c:v>138</c:v>
                      </c:pt>
                      <c:pt idx="138">
                        <c:v>139</c:v>
                      </c:pt>
                      <c:pt idx="139">
                        <c:v>140</c:v>
                      </c:pt>
                      <c:pt idx="140">
                        <c:v>141</c:v>
                      </c:pt>
                      <c:pt idx="141">
                        <c:v>142</c:v>
                      </c:pt>
                      <c:pt idx="142">
                        <c:v>143</c:v>
                      </c:pt>
                      <c:pt idx="143">
                        <c:v>144</c:v>
                      </c:pt>
                      <c:pt idx="144">
                        <c:v>145</c:v>
                      </c:pt>
                      <c:pt idx="145">
                        <c:v>146</c:v>
                      </c:pt>
                      <c:pt idx="146">
                        <c:v>147</c:v>
                      </c:pt>
                      <c:pt idx="147">
                        <c:v>148</c:v>
                      </c:pt>
                      <c:pt idx="148">
                        <c:v>149</c:v>
                      </c:pt>
                      <c:pt idx="149">
                        <c:v>150</c:v>
                      </c:pt>
                      <c:pt idx="150">
                        <c:v>151</c:v>
                      </c:pt>
                      <c:pt idx="151">
                        <c:v>152</c:v>
                      </c:pt>
                      <c:pt idx="152">
                        <c:v>153</c:v>
                      </c:pt>
                      <c:pt idx="153">
                        <c:v>154</c:v>
                      </c:pt>
                      <c:pt idx="154">
                        <c:v>155</c:v>
                      </c:pt>
                      <c:pt idx="155">
                        <c:v>156</c:v>
                      </c:pt>
                      <c:pt idx="156">
                        <c:v>157</c:v>
                      </c:pt>
                      <c:pt idx="157">
                        <c:v>158</c:v>
                      </c:pt>
                      <c:pt idx="158">
                        <c:v>159</c:v>
                      </c:pt>
                      <c:pt idx="159">
                        <c:v>160</c:v>
                      </c:pt>
                      <c:pt idx="160">
                        <c:v>161</c:v>
                      </c:pt>
                      <c:pt idx="161">
                        <c:v>162</c:v>
                      </c:pt>
                      <c:pt idx="162">
                        <c:v>163</c:v>
                      </c:pt>
                      <c:pt idx="163">
                        <c:v>164</c:v>
                      </c:pt>
                      <c:pt idx="164">
                        <c:v>165</c:v>
                      </c:pt>
                      <c:pt idx="165">
                        <c:v>166</c:v>
                      </c:pt>
                      <c:pt idx="166">
                        <c:v>167</c:v>
                      </c:pt>
                      <c:pt idx="167">
                        <c:v>168</c:v>
                      </c:pt>
                      <c:pt idx="168">
                        <c:v>169</c:v>
                      </c:pt>
                      <c:pt idx="169">
                        <c:v>170</c:v>
                      </c:pt>
                      <c:pt idx="170">
                        <c:v>171</c:v>
                      </c:pt>
                      <c:pt idx="171">
                        <c:v>172</c:v>
                      </c:pt>
                      <c:pt idx="172">
                        <c:v>173</c:v>
                      </c:pt>
                      <c:pt idx="173">
                        <c:v>174</c:v>
                      </c:pt>
                      <c:pt idx="174">
                        <c:v>175</c:v>
                      </c:pt>
                      <c:pt idx="175">
                        <c:v>176</c:v>
                      </c:pt>
                      <c:pt idx="176">
                        <c:v>177</c:v>
                      </c:pt>
                      <c:pt idx="177">
                        <c:v>178</c:v>
                      </c:pt>
                      <c:pt idx="178">
                        <c:v>179</c:v>
                      </c:pt>
                      <c:pt idx="179">
                        <c:v>180</c:v>
                      </c:pt>
                      <c:pt idx="180">
                        <c:v>181</c:v>
                      </c:pt>
                      <c:pt idx="181">
                        <c:v>182</c:v>
                      </c:pt>
                      <c:pt idx="182">
                        <c:v>183</c:v>
                      </c:pt>
                      <c:pt idx="183">
                        <c:v>184</c:v>
                      </c:pt>
                      <c:pt idx="184">
                        <c:v>185</c:v>
                      </c:pt>
                      <c:pt idx="185">
                        <c:v>186</c:v>
                      </c:pt>
                      <c:pt idx="186">
                        <c:v>187</c:v>
                      </c:pt>
                      <c:pt idx="187">
                        <c:v>188</c:v>
                      </c:pt>
                      <c:pt idx="188">
                        <c:v>189</c:v>
                      </c:pt>
                      <c:pt idx="189">
                        <c:v>190</c:v>
                      </c:pt>
                      <c:pt idx="190">
                        <c:v>191</c:v>
                      </c:pt>
                      <c:pt idx="191">
                        <c:v>192</c:v>
                      </c:pt>
                      <c:pt idx="192">
                        <c:v>193</c:v>
                      </c:pt>
                      <c:pt idx="193">
                        <c:v>194</c:v>
                      </c:pt>
                      <c:pt idx="194">
                        <c:v>195</c:v>
                      </c:pt>
                      <c:pt idx="195">
                        <c:v>196</c:v>
                      </c:pt>
                      <c:pt idx="196">
                        <c:v>197</c:v>
                      </c:pt>
                      <c:pt idx="197">
                        <c:v>198</c:v>
                      </c:pt>
                      <c:pt idx="198">
                        <c:v>199</c:v>
                      </c:pt>
                      <c:pt idx="199">
                        <c:v>200</c:v>
                      </c:pt>
                      <c:pt idx="200">
                        <c:v>201</c:v>
                      </c:pt>
                      <c:pt idx="201">
                        <c:v>202</c:v>
                      </c:pt>
                      <c:pt idx="202">
                        <c:v>203</c:v>
                      </c:pt>
                      <c:pt idx="203">
                        <c:v>204</c:v>
                      </c:pt>
                      <c:pt idx="204">
                        <c:v>205</c:v>
                      </c:pt>
                      <c:pt idx="205">
                        <c:v>206</c:v>
                      </c:pt>
                      <c:pt idx="206">
                        <c:v>207</c:v>
                      </c:pt>
                      <c:pt idx="207">
                        <c:v>208</c:v>
                      </c:pt>
                      <c:pt idx="208">
                        <c:v>209</c:v>
                      </c:pt>
                      <c:pt idx="209">
                        <c:v>210</c:v>
                      </c:pt>
                      <c:pt idx="210">
                        <c:v>211</c:v>
                      </c:pt>
                      <c:pt idx="211">
                        <c:v>212</c:v>
                      </c:pt>
                      <c:pt idx="212">
                        <c:v>213</c:v>
                      </c:pt>
                      <c:pt idx="213">
                        <c:v>214</c:v>
                      </c:pt>
                      <c:pt idx="214">
                        <c:v>215</c:v>
                      </c:pt>
                      <c:pt idx="215">
                        <c:v>216</c:v>
                      </c:pt>
                      <c:pt idx="216">
                        <c:v>217</c:v>
                      </c:pt>
                      <c:pt idx="217">
                        <c:v>218</c:v>
                      </c:pt>
                      <c:pt idx="218">
                        <c:v>219</c:v>
                      </c:pt>
                      <c:pt idx="219">
                        <c:v>220</c:v>
                      </c:pt>
                      <c:pt idx="220">
                        <c:v>221</c:v>
                      </c:pt>
                      <c:pt idx="221">
                        <c:v>222</c:v>
                      </c:pt>
                      <c:pt idx="222">
                        <c:v>223</c:v>
                      </c:pt>
                      <c:pt idx="223">
                        <c:v>224</c:v>
                      </c:pt>
                      <c:pt idx="224">
                        <c:v>225</c:v>
                      </c:pt>
                      <c:pt idx="225">
                        <c:v>226</c:v>
                      </c:pt>
                      <c:pt idx="226">
                        <c:v>227</c:v>
                      </c:pt>
                      <c:pt idx="227">
                        <c:v>228</c:v>
                      </c:pt>
                      <c:pt idx="228">
                        <c:v>229</c:v>
                      </c:pt>
                      <c:pt idx="229">
                        <c:v>230</c:v>
                      </c:pt>
                      <c:pt idx="230">
                        <c:v>231</c:v>
                      </c:pt>
                      <c:pt idx="231">
                        <c:v>232</c:v>
                      </c:pt>
                      <c:pt idx="232">
                        <c:v>233</c:v>
                      </c:pt>
                      <c:pt idx="233">
                        <c:v>234</c:v>
                      </c:pt>
                      <c:pt idx="234">
                        <c:v>235</c:v>
                      </c:pt>
                      <c:pt idx="235">
                        <c:v>236</c:v>
                      </c:pt>
                      <c:pt idx="236">
                        <c:v>237</c:v>
                      </c:pt>
                      <c:pt idx="237">
                        <c:v>238</c:v>
                      </c:pt>
                      <c:pt idx="238">
                        <c:v>239</c:v>
                      </c:pt>
                      <c:pt idx="239">
                        <c:v>240</c:v>
                      </c:pt>
                      <c:pt idx="240">
                        <c:v>241</c:v>
                      </c:pt>
                      <c:pt idx="241">
                        <c:v>242</c:v>
                      </c:pt>
                      <c:pt idx="242">
                        <c:v>243</c:v>
                      </c:pt>
                      <c:pt idx="243">
                        <c:v>244</c:v>
                      </c:pt>
                      <c:pt idx="244">
                        <c:v>245</c:v>
                      </c:pt>
                      <c:pt idx="245">
                        <c:v>246</c:v>
                      </c:pt>
                      <c:pt idx="246">
                        <c:v>247</c:v>
                      </c:pt>
                      <c:pt idx="247">
                        <c:v>248</c:v>
                      </c:pt>
                      <c:pt idx="248">
                        <c:v>249</c:v>
                      </c:pt>
                      <c:pt idx="249">
                        <c:v>250</c:v>
                      </c:pt>
                      <c:pt idx="250">
                        <c:v>251</c:v>
                      </c:pt>
                      <c:pt idx="251">
                        <c:v>252</c:v>
                      </c:pt>
                      <c:pt idx="252">
                        <c:v>253</c:v>
                      </c:pt>
                      <c:pt idx="253">
                        <c:v>254</c:v>
                      </c:pt>
                      <c:pt idx="254">
                        <c:v>255</c:v>
                      </c:pt>
                      <c:pt idx="255">
                        <c:v>256</c:v>
                      </c:pt>
                      <c:pt idx="256">
                        <c:v>257</c:v>
                      </c:pt>
                      <c:pt idx="257">
                        <c:v>258</c:v>
                      </c:pt>
                      <c:pt idx="258">
                        <c:v>259</c:v>
                      </c:pt>
                      <c:pt idx="259">
                        <c:v>260</c:v>
                      </c:pt>
                      <c:pt idx="260">
                        <c:v>261</c:v>
                      </c:pt>
                      <c:pt idx="261">
                        <c:v>262</c:v>
                      </c:pt>
                      <c:pt idx="262">
                        <c:v>263</c:v>
                      </c:pt>
                      <c:pt idx="263">
                        <c:v>264</c:v>
                      </c:pt>
                      <c:pt idx="264">
                        <c:v>265</c:v>
                      </c:pt>
                      <c:pt idx="265">
                        <c:v>266</c:v>
                      </c:pt>
                      <c:pt idx="266">
                        <c:v>267</c:v>
                      </c:pt>
                      <c:pt idx="267">
                        <c:v>268</c:v>
                      </c:pt>
                      <c:pt idx="268">
                        <c:v>269</c:v>
                      </c:pt>
                      <c:pt idx="269">
                        <c:v>270</c:v>
                      </c:pt>
                      <c:pt idx="270">
                        <c:v>271</c:v>
                      </c:pt>
                      <c:pt idx="271">
                        <c:v>272</c:v>
                      </c:pt>
                      <c:pt idx="272">
                        <c:v>273</c:v>
                      </c:pt>
                      <c:pt idx="273">
                        <c:v>274</c:v>
                      </c:pt>
                      <c:pt idx="274">
                        <c:v>275</c:v>
                      </c:pt>
                      <c:pt idx="275">
                        <c:v>276</c:v>
                      </c:pt>
                      <c:pt idx="276">
                        <c:v>277</c:v>
                      </c:pt>
                      <c:pt idx="277">
                        <c:v>278</c:v>
                      </c:pt>
                      <c:pt idx="278">
                        <c:v>279</c:v>
                      </c:pt>
                      <c:pt idx="279">
                        <c:v>280</c:v>
                      </c:pt>
                      <c:pt idx="280">
                        <c:v>281</c:v>
                      </c:pt>
                      <c:pt idx="281">
                        <c:v>282</c:v>
                      </c:pt>
                      <c:pt idx="282">
                        <c:v>283</c:v>
                      </c:pt>
                      <c:pt idx="283">
                        <c:v>284</c:v>
                      </c:pt>
                      <c:pt idx="284">
                        <c:v>285</c:v>
                      </c:pt>
                      <c:pt idx="285">
                        <c:v>286</c:v>
                      </c:pt>
                      <c:pt idx="286">
                        <c:v>287</c:v>
                      </c:pt>
                      <c:pt idx="287">
                        <c:v>288</c:v>
                      </c:pt>
                      <c:pt idx="288">
                        <c:v>289</c:v>
                      </c:pt>
                      <c:pt idx="289">
                        <c:v>290</c:v>
                      </c:pt>
                      <c:pt idx="290">
                        <c:v>291</c:v>
                      </c:pt>
                      <c:pt idx="291">
                        <c:v>292</c:v>
                      </c:pt>
                      <c:pt idx="292">
                        <c:v>293</c:v>
                      </c:pt>
                      <c:pt idx="293">
                        <c:v>294</c:v>
                      </c:pt>
                      <c:pt idx="294">
                        <c:v>295</c:v>
                      </c:pt>
                      <c:pt idx="295">
                        <c:v>296</c:v>
                      </c:pt>
                      <c:pt idx="296">
                        <c:v>297</c:v>
                      </c:pt>
                      <c:pt idx="297">
                        <c:v>298</c:v>
                      </c:pt>
                      <c:pt idx="298">
                        <c:v>299</c:v>
                      </c:pt>
                      <c:pt idx="299">
                        <c:v>300</c:v>
                      </c:pt>
                      <c:pt idx="300">
                        <c:v>301</c:v>
                      </c:pt>
                      <c:pt idx="301">
                        <c:v>302</c:v>
                      </c:pt>
                      <c:pt idx="302">
                        <c:v>303</c:v>
                      </c:pt>
                      <c:pt idx="303">
                        <c:v>304</c:v>
                      </c:pt>
                      <c:pt idx="304">
                        <c:v>305</c:v>
                      </c:pt>
                      <c:pt idx="305">
                        <c:v>306</c:v>
                      </c:pt>
                      <c:pt idx="306">
                        <c:v>307</c:v>
                      </c:pt>
                      <c:pt idx="307">
                        <c:v>308</c:v>
                      </c:pt>
                      <c:pt idx="308">
                        <c:v>309</c:v>
                      </c:pt>
                      <c:pt idx="309">
                        <c:v>310</c:v>
                      </c:pt>
                      <c:pt idx="310">
                        <c:v>311</c:v>
                      </c:pt>
                      <c:pt idx="311">
                        <c:v>312</c:v>
                      </c:pt>
                      <c:pt idx="312">
                        <c:v>313</c:v>
                      </c:pt>
                      <c:pt idx="313">
                        <c:v>314</c:v>
                      </c:pt>
                      <c:pt idx="314">
                        <c:v>315</c:v>
                      </c:pt>
                      <c:pt idx="315">
                        <c:v>316</c:v>
                      </c:pt>
                      <c:pt idx="316">
                        <c:v>317</c:v>
                      </c:pt>
                      <c:pt idx="317">
                        <c:v>318</c:v>
                      </c:pt>
                      <c:pt idx="318">
                        <c:v>319</c:v>
                      </c:pt>
                      <c:pt idx="319">
                        <c:v>320</c:v>
                      </c:pt>
                      <c:pt idx="320">
                        <c:v>321</c:v>
                      </c:pt>
                      <c:pt idx="321">
                        <c:v>322</c:v>
                      </c:pt>
                      <c:pt idx="322">
                        <c:v>323</c:v>
                      </c:pt>
                      <c:pt idx="323">
                        <c:v>324</c:v>
                      </c:pt>
                      <c:pt idx="324">
                        <c:v>325</c:v>
                      </c:pt>
                      <c:pt idx="325">
                        <c:v>326</c:v>
                      </c:pt>
                      <c:pt idx="326">
                        <c:v>327</c:v>
                      </c:pt>
                      <c:pt idx="327">
                        <c:v>328</c:v>
                      </c:pt>
                      <c:pt idx="328">
                        <c:v>329</c:v>
                      </c:pt>
                      <c:pt idx="329">
                        <c:v>330</c:v>
                      </c:pt>
                      <c:pt idx="330">
                        <c:v>331</c:v>
                      </c:pt>
                      <c:pt idx="331">
                        <c:v>332</c:v>
                      </c:pt>
                      <c:pt idx="332">
                        <c:v>333</c:v>
                      </c:pt>
                      <c:pt idx="333">
                        <c:v>334</c:v>
                      </c:pt>
                      <c:pt idx="334">
                        <c:v>335</c:v>
                      </c:pt>
                      <c:pt idx="335">
                        <c:v>336</c:v>
                      </c:pt>
                      <c:pt idx="336">
                        <c:v>337</c:v>
                      </c:pt>
                      <c:pt idx="337">
                        <c:v>338</c:v>
                      </c:pt>
                      <c:pt idx="338">
                        <c:v>339</c:v>
                      </c:pt>
                      <c:pt idx="339">
                        <c:v>340</c:v>
                      </c:pt>
                      <c:pt idx="340">
                        <c:v>341</c:v>
                      </c:pt>
                      <c:pt idx="341">
                        <c:v>342</c:v>
                      </c:pt>
                      <c:pt idx="342">
                        <c:v>343</c:v>
                      </c:pt>
                      <c:pt idx="343">
                        <c:v>344</c:v>
                      </c:pt>
                      <c:pt idx="344">
                        <c:v>345</c:v>
                      </c:pt>
                      <c:pt idx="345">
                        <c:v>346</c:v>
                      </c:pt>
                      <c:pt idx="346">
                        <c:v>347</c:v>
                      </c:pt>
                      <c:pt idx="347">
                        <c:v>348</c:v>
                      </c:pt>
                      <c:pt idx="348">
                        <c:v>349</c:v>
                      </c:pt>
                      <c:pt idx="349">
                        <c:v>350</c:v>
                      </c:pt>
                      <c:pt idx="350">
                        <c:v>351</c:v>
                      </c:pt>
                      <c:pt idx="351">
                        <c:v>352</c:v>
                      </c:pt>
                      <c:pt idx="352">
                        <c:v>353</c:v>
                      </c:pt>
                      <c:pt idx="353">
                        <c:v>354</c:v>
                      </c:pt>
                      <c:pt idx="354">
                        <c:v>355</c:v>
                      </c:pt>
                      <c:pt idx="355">
                        <c:v>356</c:v>
                      </c:pt>
                      <c:pt idx="356">
                        <c:v>357</c:v>
                      </c:pt>
                      <c:pt idx="357">
                        <c:v>358</c:v>
                      </c:pt>
                      <c:pt idx="358">
                        <c:v>359</c:v>
                      </c:pt>
                      <c:pt idx="359">
                        <c:v>360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35106202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062416"/>
        <c:crosses val="autoZero"/>
        <c:auto val="1"/>
        <c:lblAlgn val="ctr"/>
        <c:lblOffset val="100"/>
        <c:noMultiLvlLbl val="0"/>
      </c:catAx>
      <c:valAx>
        <c:axId val="351062416"/>
        <c:scaling>
          <c:orientation val="minMax"/>
          <c:max val="3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062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8255056039609491E-2"/>
          <c:y val="0.83512672840585822"/>
          <c:w val="0.83597512254295736"/>
          <c:h val="0.104327528554413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430737824438606E-2"/>
          <c:y val="8.4971378443664883E-2"/>
          <c:w val="0.89191834354039079"/>
          <c:h val="0.86716325588535426"/>
        </c:manualLayout>
      </c:layout>
      <c:lineChart>
        <c:grouping val="standard"/>
        <c:varyColors val="0"/>
        <c:ser>
          <c:idx val="1"/>
          <c:order val="1"/>
          <c:tx>
            <c:strRef>
              <c:f>'Example 2'!$B$8</c:f>
              <c:strCache>
                <c:ptCount val="1"/>
                <c:pt idx="0">
                  <c:v>FA CPM OLB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val>
            <c:numRef>
              <c:f>'Example 2'!$B$9:$B$368</c:f>
              <c:numCache>
                <c:formatCode>"$"#,##0.00</c:formatCode>
                <c:ptCount val="360"/>
                <c:pt idx="0">
                  <c:v>100000</c:v>
                </c:pt>
                <c:pt idx="1">
                  <c:v>99918.030838154154</c:v>
                </c:pt>
                <c:pt idx="2">
                  <c:v>99835.58352286421</c:v>
                </c:pt>
                <c:pt idx="3">
                  <c:v>99752.655264901739</c:v>
                </c:pt>
                <c:pt idx="4">
                  <c:v>99669.243258767819</c:v>
                </c:pt>
                <c:pt idx="5">
                  <c:v>99585.344682598108</c:v>
                </c:pt>
                <c:pt idx="6">
                  <c:v>99500.956698067414</c:v>
                </c:pt>
                <c:pt idx="7">
                  <c:v>99416.076450293622</c:v>
                </c:pt>
                <c:pt idx="8">
                  <c:v>99330.701067741145</c:v>
                </c:pt>
                <c:pt idx="9">
                  <c:v>99244.827662123789</c:v>
                </c:pt>
                <c:pt idx="10">
                  <c:v>99158.45332830699</c:v>
                </c:pt>
                <c:pt idx="11">
                  <c:v>99071.575144209593</c:v>
                </c:pt>
                <c:pt idx="12">
                  <c:v>98984.190170704969</c:v>
                </c:pt>
                <c:pt idx="13">
                  <c:v>98896.295451521568</c:v>
                </c:pt>
                <c:pt idx="14">
                  <c:v>98807.888013142932</c:v>
                </c:pt>
                <c:pt idx="15">
                  <c:v>98718.964864707086</c:v>
                </c:pt>
                <c:pt idx="16">
                  <c:v>98629.522997905355</c:v>
                </c:pt>
                <c:pt idx="17">
                  <c:v>98539.559386880617</c:v>
                </c:pt>
                <c:pt idx="18">
                  <c:v>98449.070988124906</c:v>
                </c:pt>
                <c:pt idx="19">
                  <c:v>98358.05474037645</c:v>
                </c:pt>
                <c:pt idx="20">
                  <c:v>98266.507564516127</c:v>
                </c:pt>
                <c:pt idx="21">
                  <c:v>98174.426363463281</c:v>
                </c:pt>
                <c:pt idx="22">
                  <c:v>98081.808022070967</c:v>
                </c:pt>
                <c:pt idx="23">
                  <c:v>97988.649407020537</c:v>
                </c:pt>
                <c:pt idx="24">
                  <c:v>97894.947366715642</c:v>
                </c:pt>
                <c:pt idx="25">
                  <c:v>97800.698731175638</c:v>
                </c:pt>
                <c:pt idx="26">
                  <c:v>97705.900311928315</c:v>
                </c:pt>
                <c:pt idx="27">
                  <c:v>97610.548901902046</c:v>
                </c:pt>
                <c:pt idx="28">
                  <c:v>97514.641275317292</c:v>
                </c:pt>
                <c:pt idx="29">
                  <c:v>97418.174187577461</c:v>
                </c:pt>
                <c:pt idx="30">
                  <c:v>97321.144375159143</c:v>
                </c:pt>
                <c:pt idx="31">
                  <c:v>97223.548555501722</c:v>
                </c:pt>
                <c:pt idx="32">
                  <c:v>97125.383426896296</c:v>
                </c:pt>
                <c:pt idx="33">
                  <c:v>97026.645668374011</c:v>
                </c:pt>
                <c:pt idx="34">
                  <c:v>96927.331939593671</c:v>
                </c:pt>
                <c:pt idx="35">
                  <c:v>96827.438880728791</c:v>
                </c:pt>
                <c:pt idx="36">
                  <c:v>96726.963112353857</c:v>
                </c:pt>
                <c:pt idx="37">
                  <c:v>96625.901235330064</c:v>
                </c:pt>
                <c:pt idx="38">
                  <c:v>96524.2498306903</c:v>
                </c:pt>
                <c:pt idx="39">
                  <c:v>96422.005459523483</c:v>
                </c:pt>
                <c:pt idx="40">
                  <c:v>96319.16466285818</c:v>
                </c:pt>
                <c:pt idx="41">
                  <c:v>96215.723961545664</c:v>
                </c:pt>
                <c:pt idx="42">
                  <c:v>96111.67985614216</c:v>
                </c:pt>
                <c:pt idx="43">
                  <c:v>96007.028826790469</c:v>
                </c:pt>
                <c:pt idx="44">
                  <c:v>95901.767333100899</c:v>
                </c:pt>
                <c:pt idx="45">
                  <c:v>95795.891814031478</c:v>
                </c:pt>
                <c:pt idx="46">
                  <c:v>95689.398687767476</c:v>
                </c:pt>
                <c:pt idx="47">
                  <c:v>95582.284351600276</c:v>
                </c:pt>
                <c:pt idx="48">
                  <c:v>95474.545181805428</c:v>
                </c:pt>
                <c:pt idx="49">
                  <c:v>95366.177533520109</c:v>
                </c:pt>
                <c:pt idx="50">
                  <c:v>95257.177740619794</c:v>
                </c:pt>
                <c:pt idx="51">
                  <c:v>95147.542115594231</c:v>
                </c:pt>
                <c:pt idx="52">
                  <c:v>95037.266949422687</c:v>
                </c:pt>
                <c:pt idx="53">
                  <c:v>94926.348511448465</c:v>
                </c:pt>
                <c:pt idx="54">
                  <c:v>94814.783049252728</c:v>
                </c:pt>
                <c:pt idx="55">
                  <c:v>94702.566788527518</c:v>
                </c:pt>
                <c:pt idx="56">
                  <c:v>94589.695932948074</c:v>
                </c:pt>
                <c:pt idx="57">
                  <c:v>94476.166664044416</c:v>
                </c:pt>
                <c:pt idx="58">
                  <c:v>94361.975141072166</c:v>
                </c:pt>
                <c:pt idx="59">
                  <c:v>94247.117500882567</c:v>
                </c:pt>
                <c:pt idx="60">
                  <c:v>94131.589857791871</c:v>
                </c:pt>
                <c:pt idx="61">
                  <c:v>94015.388303449814</c:v>
                </c:pt>
                <c:pt idx="62">
                  <c:v>93898.508906707415</c:v>
                </c:pt>
                <c:pt idx="63">
                  <c:v>93780.947713484027</c:v>
                </c:pt>
                <c:pt idx="64">
                  <c:v>93662.700746633505</c:v>
                </c:pt>
                <c:pt idx="65">
                  <c:v>93543.764005809688</c:v>
                </c:pt>
                <c:pt idx="66">
                  <c:v>93424.133467331063</c:v>
                </c:pt>
                <c:pt idx="67">
                  <c:v>93303.805084044638</c:v>
                </c:pt>
                <c:pt idx="68">
                  <c:v>93182.774785189045</c:v>
                </c:pt>
                <c:pt idx="69">
                  <c:v>93061.038476256799</c:v>
                </c:pt>
                <c:pt idx="70">
                  <c:v>92938.592038855786</c:v>
                </c:pt>
                <c:pt idx="71">
                  <c:v>92815.431330569932</c:v>
                </c:pt>
                <c:pt idx="72">
                  <c:v>92691.552184819069</c:v>
                </c:pt>
                <c:pt idx="73">
                  <c:v>92566.950410717996</c:v>
                </c:pt>
                <c:pt idx="74">
                  <c:v>92441.621792934675</c:v>
                </c:pt>
                <c:pt idx="75">
                  <c:v>92315.562091547617</c:v>
                </c:pt>
                <c:pt idx="76">
                  <c:v>92188.767041902465</c:v>
                </c:pt>
                <c:pt idx="77">
                  <c:v>92061.23235446772</c:v>
                </c:pt>
                <c:pt idx="78">
                  <c:v>91932.953714689604</c:v>
                </c:pt>
                <c:pt idx="79">
                  <c:v>91803.926782846116</c:v>
                </c:pt>
                <c:pt idx="80">
                  <c:v>91674.147193900208</c:v>
                </c:pt>
                <c:pt idx="81">
                  <c:v>91543.610557352105</c:v>
                </c:pt>
                <c:pt idx="82">
                  <c:v>91412.312457090811</c:v>
                </c:pt>
                <c:pt idx="83">
                  <c:v>91280.248451244654</c:v>
                </c:pt>
                <c:pt idx="84">
                  <c:v>91147.414072031068</c:v>
                </c:pt>
                <c:pt idx="85">
                  <c:v>91013.804825605403</c:v>
                </c:pt>
                <c:pt idx="86">
                  <c:v>90879.416191908924</c:v>
                </c:pt>
                <c:pt idx="87">
                  <c:v>90744.243624515875</c:v>
                </c:pt>
                <c:pt idx="88">
                  <c:v>90608.282550479707</c:v>
                </c:pt>
                <c:pt idx="89">
                  <c:v>90471.528370178319</c:v>
                </c:pt>
                <c:pt idx="90">
                  <c:v>90333.976457158511</c:v>
                </c:pt>
                <c:pt idx="91">
                  <c:v>90195.622157979422</c:v>
                </c:pt>
                <c:pt idx="92">
                  <c:v>90056.460792055121</c:v>
                </c:pt>
                <c:pt idx="93">
                  <c:v>89916.487651496253</c:v>
                </c:pt>
                <c:pt idx="94">
                  <c:v>89775.698000950797</c:v>
                </c:pt>
                <c:pt idx="95">
                  <c:v>89634.087077443823</c:v>
                </c:pt>
                <c:pt idx="96">
                  <c:v>89491.650090216397</c:v>
                </c:pt>
                <c:pt idx="97">
                  <c:v>89348.382220563479</c:v>
                </c:pt>
                <c:pt idx="98">
                  <c:v>89204.278621670921</c:v>
                </c:pt>
                <c:pt idx="99">
                  <c:v>89059.334418451486</c:v>
                </c:pt>
                <c:pt idx="100">
                  <c:v>88913.54470737993</c:v>
                </c:pt>
                <c:pt idx="101">
                  <c:v>88766.904556327136</c:v>
                </c:pt>
                <c:pt idx="102">
                  <c:v>88619.409004393194</c:v>
                </c:pt>
                <c:pt idx="103">
                  <c:v>88471.053061739643</c:v>
                </c:pt>
                <c:pt idx="104">
                  <c:v>88321.831709420614</c:v>
                </c:pt>
                <c:pt idx="105">
                  <c:v>88171.739899213047</c:v>
                </c:pt>
                <c:pt idx="106">
                  <c:v>88020.772553445946</c:v>
                </c:pt>
                <c:pt idx="107">
                  <c:v>87868.924564828529</c:v>
                </c:pt>
                <c:pt idx="108">
                  <c:v>87716.190796277515</c:v>
                </c:pt>
                <c:pt idx="109">
                  <c:v>87562.566080743287</c:v>
                </c:pt>
                <c:pt idx="110">
                  <c:v>87408.045221035107</c:v>
                </c:pt>
                <c:pt idx="111">
                  <c:v>87252.622989645301</c:v>
                </c:pt>
                <c:pt idx="112">
                  <c:v>87096.294128572379</c:v>
                </c:pt>
                <c:pt idx="113">
                  <c:v>86939.0533491432</c:v>
                </c:pt>
                <c:pt idx="114">
                  <c:v>86780.895331834021</c:v>
                </c:pt>
                <c:pt idx="115">
                  <c:v>86621.814726090539</c:v>
                </c:pt>
                <c:pt idx="116">
                  <c:v>86461.806150146891</c:v>
                </c:pt>
                <c:pt idx="117">
                  <c:v>86300.864190843567</c:v>
                </c:pt>
                <c:pt idx="118">
                  <c:v>86138.983403444305</c:v>
                </c:pt>
                <c:pt idx="119">
                  <c:v>85976.158311451887</c:v>
                </c:pt>
                <c:pt idx="120">
                  <c:v>85812.383406422843</c:v>
                </c:pt>
                <c:pt idx="121">
                  <c:v>85647.653147781122</c:v>
                </c:pt>
                <c:pt idx="122">
                  <c:v>85481.961962630667</c:v>
                </c:pt>
                <c:pt idx="123">
                  <c:v>85315.304245566833</c:v>
                </c:pt>
                <c:pt idx="124">
                  <c:v>85147.674358486795</c:v>
                </c:pt>
                <c:pt idx="125">
                  <c:v>84979.066630398782</c:v>
                </c:pt>
                <c:pt idx="126">
                  <c:v>84809.475357230258</c:v>
                </c:pt>
                <c:pt idx="127">
                  <c:v>84638.894801634917</c:v>
                </c:pt>
                <c:pt idx="128">
                  <c:v>84467.319192798604</c:v>
                </c:pt>
                <c:pt idx="129">
                  <c:v>84294.742726244076</c:v>
                </c:pt>
                <c:pt idx="130">
                  <c:v>84121.159563634646</c:v>
                </c:pt>
                <c:pt idx="131">
                  <c:v>83946.563832576663</c:v>
                </c:pt>
                <c:pt idx="132">
                  <c:v>83770.949626420843</c:v>
                </c:pt>
                <c:pt idx="133">
                  <c:v>83594.311004062445</c:v>
                </c:pt>
                <c:pt idx="134">
                  <c:v>83416.641989740296</c:v>
                </c:pt>
                <c:pt idx="135">
                  <c:v>83237.936572834602</c:v>
                </c:pt>
                <c:pt idx="136">
                  <c:v>83058.188707663619</c:v>
                </c:pt>
                <c:pt idx="137">
                  <c:v>82877.392313279139</c:v>
                </c:pt>
                <c:pt idx="138">
                  <c:v>82695.541273260751</c:v>
                </c:pt>
                <c:pt idx="139">
                  <c:v>82512.629435508919</c:v>
                </c:pt>
                <c:pt idx="140">
                  <c:v>82328.650612036872</c:v>
                </c:pt>
                <c:pt idx="141">
                  <c:v>82143.598578761244</c:v>
                </c:pt>
                <c:pt idx="142">
                  <c:v>81957.467075291497</c:v>
                </c:pt>
                <c:pt idx="143">
                  <c:v>81770.249804718187</c:v>
                </c:pt>
                <c:pt idx="144">
                  <c:v>81581.940433399854</c:v>
                </c:pt>
                <c:pt idx="145">
                  <c:v>81392.53259074883</c:v>
                </c:pt>
                <c:pt idx="146">
                  <c:v>81202.019869015683</c:v>
                </c:pt>
                <c:pt idx="147">
                  <c:v>81010.395823072424</c:v>
                </c:pt>
                <c:pt idx="148">
                  <c:v>80817.6539701945</c:v>
                </c:pt>
                <c:pt idx="149">
                  <c:v>80623.787789841444</c:v>
                </c:pt>
                <c:pt idx="150">
                  <c:v>80428.790723436337</c:v>
                </c:pt>
                <c:pt idx="151">
                  <c:v>80232.656174143864</c:v>
                </c:pt>
                <c:pt idx="152">
                  <c:v>80035.377506647186</c:v>
                </c:pt>
                <c:pt idx="153">
                  <c:v>79836.94804692344</c:v>
                </c:pt>
                <c:pt idx="154">
                  <c:v>79637.361082017975</c:v>
                </c:pt>
                <c:pt idx="155">
                  <c:v>79436.609859817225</c:v>
                </c:pt>
                <c:pt idx="156">
                  <c:v>79234.687588820307</c:v>
                </c:pt>
                <c:pt idx="157">
                  <c:v>79031.587437909242</c:v>
                </c:pt>
                <c:pt idx="158">
                  <c:v>78827.302536117859</c:v>
                </c:pt>
                <c:pt idx="159">
                  <c:v>78621.825972399369</c:v>
                </c:pt>
                <c:pt idx="160">
                  <c:v>78415.150795392517</c:v>
                </c:pt>
                <c:pt idx="161">
                  <c:v>78207.270013186455</c:v>
                </c:pt>
                <c:pt idx="162">
                  <c:v>77998.176593084194</c:v>
                </c:pt>
                <c:pt idx="163">
                  <c:v>77787.863461364672</c:v>
                </c:pt>
                <c:pt idx="164">
                  <c:v>77576.323503043444</c:v>
                </c:pt>
                <c:pt idx="165">
                  <c:v>77363.549561632011</c:v>
                </c:pt>
                <c:pt idx="166">
                  <c:v>77149.534438895687</c:v>
                </c:pt>
                <c:pt idx="167">
                  <c:v>76934.270894610061</c:v>
                </c:pt>
                <c:pt idx="168">
                  <c:v>76717.751646316101</c:v>
                </c:pt>
                <c:pt idx="169">
                  <c:v>76499.969369073762</c:v>
                </c:pt>
                <c:pt idx="170">
                  <c:v>76280.916695214182</c:v>
                </c:pt>
                <c:pt idx="171">
                  <c:v>76060.586214090421</c:v>
                </c:pt>
                <c:pt idx="172">
                  <c:v>75838.97047182676</c:v>
                </c:pt>
                <c:pt idx="173">
                  <c:v>75616.061971066563</c:v>
                </c:pt>
                <c:pt idx="174">
                  <c:v>75391.853170718605</c:v>
                </c:pt>
                <c:pt idx="175">
                  <c:v>75166.336485701948</c:v>
                </c:pt>
                <c:pt idx="176">
                  <c:v>74939.504286689364</c:v>
                </c:pt>
                <c:pt idx="177">
                  <c:v>74711.348899849196</c:v>
                </c:pt>
                <c:pt idx="178">
                  <c:v>74481.862606585797</c:v>
                </c:pt>
                <c:pt idx="179">
                  <c:v>74251.037643278367</c:v>
                </c:pt>
                <c:pt idx="180">
                  <c:v>74018.866201018303</c:v>
                </c:pt>
                <c:pt idx="181">
                  <c:v>73785.340425345057</c:v>
                </c:pt>
                <c:pt idx="182">
                  <c:v>73550.452415980384</c:v>
                </c:pt>
                <c:pt idx="183">
                  <c:v>73314.194226561085</c:v>
                </c:pt>
                <c:pt idx="184">
                  <c:v>73076.557864370174</c:v>
                </c:pt>
                <c:pt idx="185">
                  <c:v>72837.535290066488</c:v>
                </c:pt>
                <c:pt idx="186">
                  <c:v>72597.118417412697</c:v>
                </c:pt>
                <c:pt idx="187">
                  <c:v>72355.299113001762</c:v>
                </c:pt>
                <c:pt idx="188">
                  <c:v>72112.069195981749</c:v>
                </c:pt>
                <c:pt idx="189">
                  <c:v>71867.420437779132</c:v>
                </c:pt>
                <c:pt idx="190">
                  <c:v>71621.344561820326</c:v>
                </c:pt>
                <c:pt idx="191">
                  <c:v>71373.833243251764</c:v>
                </c:pt>
                <c:pt idx="192">
                  <c:v>71124.878108658217</c:v>
                </c:pt>
                <c:pt idx="193">
                  <c:v>70874.470735779541</c:v>
                </c:pt>
                <c:pt idx="194">
                  <c:v>70622.602653225738</c:v>
                </c:pt>
                <c:pt idx="195">
                  <c:v>70369.265340190366</c:v>
                </c:pt>
                <c:pt idx="196">
                  <c:v>70114.450226162298</c:v>
                </c:pt>
                <c:pt idx="197">
                  <c:v>69858.148690635731</c:v>
                </c:pt>
                <c:pt idx="198">
                  <c:v>69600.352062818594</c:v>
                </c:pt>
                <c:pt idx="199">
                  <c:v>69341.051621339182</c:v>
                </c:pt>
                <c:pt idx="200">
                  <c:v>69080.238593951144</c:v>
                </c:pt>
                <c:pt idx="201">
                  <c:v>68817.90415723667</c:v>
                </c:pt>
                <c:pt idx="202">
                  <c:v>68554.039436308027</c:v>
                </c:pt>
                <c:pt idx="203">
                  <c:v>68288.635504507314</c:v>
                </c:pt>
                <c:pt idx="204">
                  <c:v>68021.68338310442</c:v>
                </c:pt>
                <c:pt idx="205">
                  <c:v>67753.174040993341</c:v>
                </c:pt>
                <c:pt idx="206">
                  <c:v>67483.098394386616</c:v>
                </c:pt>
                <c:pt idx="207">
                  <c:v>67211.447306508024</c:v>
                </c:pt>
                <c:pt idx="208">
                  <c:v>66938.211587283469</c:v>
                </c:pt>
                <c:pt idx="209">
                  <c:v>66663.381993030111</c:v>
                </c:pt>
                <c:pt idx="210">
                  <c:v>66386.94922614361</c:v>
                </c:pt>
                <c:pt idx="211">
                  <c:v>66108.903934783593</c:v>
                </c:pt>
                <c:pt idx="212">
                  <c:v>65829.236712557307</c:v>
                </c:pt>
                <c:pt idx="213">
                  <c:v>65547.938098201368</c:v>
                </c:pt>
                <c:pt idx="214">
                  <c:v>65264.998575261692</c:v>
                </c:pt>
                <c:pt idx="215">
                  <c:v>64980.408571771535</c:v>
                </c:pt>
                <c:pt idx="216">
                  <c:v>64694.158459927683</c:v>
                </c:pt>
                <c:pt idx="217">
                  <c:v>64406.238555764743</c:v>
                </c:pt>
                <c:pt idx="218">
                  <c:v>64116.639118827523</c:v>
                </c:pt>
                <c:pt idx="219">
                  <c:v>63825.350351841502</c:v>
                </c:pt>
                <c:pt idx="220">
                  <c:v>63532.362400381397</c:v>
                </c:pt>
                <c:pt idx="221">
                  <c:v>63237.66535253777</c:v>
                </c:pt>
                <c:pt idx="222">
                  <c:v>62941.249238581724</c:v>
                </c:pt>
                <c:pt idx="223">
                  <c:v>62643.104030627605</c:v>
                </c:pt>
                <c:pt idx="224">
                  <c:v>62343.219642293749</c:v>
                </c:pt>
                <c:pt idx="225">
                  <c:v>62041.585928361281</c:v>
                </c:pt>
                <c:pt idx="226">
                  <c:v>61738.192684430869</c:v>
                </c:pt>
                <c:pt idx="227">
                  <c:v>61433.029646577532</c:v>
                </c:pt>
                <c:pt idx="228">
                  <c:v>61126.086491003385</c:v>
                </c:pt>
                <c:pt idx="229">
                  <c:v>60817.35283368839</c:v>
                </c:pt>
                <c:pt idx="230">
                  <c:v>60506.818230039054</c:v>
                </c:pt>
                <c:pt idx="231">
                  <c:v>60194.472174535098</c:v>
                </c:pt>
                <c:pt idx="232">
                  <c:v>59880.304100374036</c:v>
                </c:pt>
                <c:pt idx="233">
                  <c:v>59564.303379113699</c:v>
                </c:pt>
                <c:pt idx="234">
                  <c:v>59246.459320312679</c:v>
                </c:pt>
                <c:pt idx="235">
                  <c:v>58926.761171168655</c:v>
                </c:pt>
                <c:pt idx="236">
                  <c:v>58605.198116154621</c:v>
                </c:pt>
                <c:pt idx="237">
                  <c:v>58281.759276653007</c:v>
                </c:pt>
                <c:pt idx="238">
                  <c:v>57956.433710587633</c:v>
                </c:pt>
                <c:pt idx="239">
                  <c:v>57629.210412053544</c:v>
                </c:pt>
                <c:pt idx="240">
                  <c:v>57300.078310944671</c:v>
                </c:pt>
                <c:pt idx="241">
                  <c:v>56969.026272579329</c:v>
                </c:pt>
                <c:pt idx="242">
                  <c:v>56636.043097323527</c:v>
                </c:pt>
                <c:pt idx="243">
                  <c:v>56301.117520212065</c:v>
                </c:pt>
                <c:pt idx="244">
                  <c:v>55964.238210567455</c:v>
                </c:pt>
                <c:pt idx="245">
                  <c:v>55625.393771616582</c:v>
                </c:pt>
                <c:pt idx="246">
                  <c:v>55284.572740105163</c:v>
                </c:pt>
                <c:pt idx="247">
                  <c:v>54941.763585909925</c:v>
                </c:pt>
                <c:pt idx="248">
                  <c:v>54596.954711648548</c:v>
                </c:pt>
                <c:pt idx="249">
                  <c:v>54250.134452287311</c:v>
                </c:pt>
                <c:pt idx="250">
                  <c:v>53901.29107474647</c:v>
                </c:pt>
                <c:pt idx="251">
                  <c:v>53550.412777503305</c:v>
                </c:pt>
                <c:pt idx="252">
                  <c:v>53197.487690192887</c:v>
                </c:pt>
                <c:pt idx="253">
                  <c:v>52842.503873206493</c:v>
                </c:pt>
                <c:pt idx="254">
                  <c:v>52485.449317287683</c:v>
                </c:pt>
                <c:pt idx="255">
                  <c:v>52126.311943126013</c:v>
                </c:pt>
                <c:pt idx="256">
                  <c:v>51765.079600948397</c:v>
                </c:pt>
                <c:pt idx="257">
                  <c:v>51401.740070108077</c:v>
                </c:pt>
                <c:pt idx="258">
                  <c:v>51036.281058671193</c:v>
                </c:pt>
                <c:pt idx="259">
                  <c:v>50668.690203000922</c:v>
                </c:pt>
                <c:pt idx="260">
                  <c:v>50298.955067339244</c:v>
                </c:pt>
                <c:pt idx="261">
                  <c:v>49927.063143386207</c:v>
                </c:pt>
                <c:pt idx="262">
                  <c:v>49553.001849876775</c:v>
                </c:pt>
                <c:pt idx="263">
                  <c:v>49176.758532155203</c:v>
                </c:pt>
                <c:pt idx="264">
                  <c:v>48798.320461746924</c:v>
                </c:pt>
                <c:pt idx="265">
                  <c:v>48417.67483592793</c:v>
                </c:pt>
                <c:pt idx="266">
                  <c:v>48034.808777291662</c:v>
                </c:pt>
                <c:pt idx="267">
                  <c:v>47649.709333313345</c:v>
                </c:pt>
                <c:pt idx="268">
                  <c:v>47262.363475911821</c:v>
                </c:pt>
                <c:pt idx="269">
                  <c:v>46872.758101008789</c:v>
                </c:pt>
                <c:pt idx="270">
                  <c:v>46480.880028085492</c:v>
                </c:pt>
                <c:pt idx="271">
                  <c:v>46086.715999736807</c:v>
                </c:pt>
                <c:pt idx="272">
                  <c:v>45690.252681222759</c:v>
                </c:pt>
                <c:pt idx="273">
                  <c:v>45291.476660017375</c:v>
                </c:pt>
                <c:pt idx="274">
                  <c:v>44890.374445354959</c:v>
                </c:pt>
                <c:pt idx="275">
                  <c:v>44486.93246777368</c:v>
                </c:pt>
                <c:pt idx="276">
                  <c:v>44081.137078656509</c:v>
                </c:pt>
                <c:pt idx="277">
                  <c:v>43672.974549769489</c:v>
                </c:pt>
                <c:pt idx="278">
                  <c:v>43262.431072797292</c:v>
                </c:pt>
                <c:pt idx="279">
                  <c:v>42849.492758876091</c:v>
                </c:pt>
                <c:pt idx="280">
                  <c:v>42434.145638123686</c:v>
                </c:pt>
                <c:pt idx="281">
                  <c:v>42016.375659166893</c:v>
                </c:pt>
                <c:pt idx="282">
                  <c:v>41596.168688666185</c:v>
                </c:pt>
                <c:pt idx="283">
                  <c:v>41173.510510837557</c:v>
                </c:pt>
                <c:pt idx="284">
                  <c:v>40748.386826971597</c:v>
                </c:pt>
                <c:pt idx="285">
                  <c:v>40320.783254949747</c:v>
                </c:pt>
                <c:pt idx="286">
                  <c:v>39890.685328757769</c:v>
                </c:pt>
                <c:pt idx="287">
                  <c:v>39458.078497996335</c:v>
                </c:pt>
                <c:pt idx="288">
                  <c:v>39022.948127388794</c:v>
                </c:pt>
                <c:pt idx="289">
                  <c:v>38585.279496286043</c:v>
                </c:pt>
                <c:pt idx="290">
                  <c:v>38145.057798168527</c:v>
                </c:pt>
                <c:pt idx="291">
                  <c:v>37702.26814014533</c:v>
                </c:pt>
                <c:pt idx="292">
                  <c:v>37256.895542450329</c:v>
                </c:pt>
                <c:pt idx="293">
                  <c:v>36808.924937935437</c:v>
                </c:pt>
                <c:pt idx="294">
                  <c:v>36358.341171560874</c:v>
                </c:pt>
                <c:pt idx="295">
                  <c:v>35905.128999882465</c:v>
                </c:pt>
                <c:pt idx="296">
                  <c:v>35449.273090535928</c:v>
                </c:pt>
                <c:pt idx="297">
                  <c:v>34990.758021718204</c:v>
                </c:pt>
                <c:pt idx="298">
                  <c:v>34529.568281665714</c:v>
                </c:pt>
                <c:pt idx="299">
                  <c:v>34065.688268129583</c:v>
                </c:pt>
                <c:pt idx="300">
                  <c:v>33599.102287847825</c:v>
                </c:pt>
                <c:pt idx="301">
                  <c:v>33129.794556014422</c:v>
                </c:pt>
                <c:pt idx="302">
                  <c:v>32657.749195745324</c:v>
                </c:pt>
                <c:pt idx="303">
                  <c:v>32182.950237541321</c:v>
                </c:pt>
                <c:pt idx="304">
                  <c:v>31705.381618747797</c:v>
                </c:pt>
                <c:pt idx="305">
                  <c:v>31225.027183011309</c:v>
                </c:pt>
                <c:pt idx="306">
                  <c:v>30741.870679733023</c:v>
                </c:pt>
                <c:pt idx="307">
                  <c:v>30255.895763518951</c:v>
                </c:pt>
                <c:pt idx="308">
                  <c:v>29767.085993626963</c:v>
                </c:pt>
                <c:pt idx="309">
                  <c:v>29275.424833410605</c:v>
                </c:pt>
                <c:pt idx="310">
                  <c:v>28780.895649759652</c:v>
                </c:pt>
                <c:pt idx="311">
                  <c:v>28283.481712537399</c:v>
                </c:pt>
                <c:pt idx="312">
                  <c:v>27783.166194014684</c:v>
                </c:pt>
                <c:pt idx="313">
                  <c:v>27279.932168300587</c:v>
                </c:pt>
                <c:pt idx="314">
                  <c:v>26773.762610769823</c:v>
                </c:pt>
                <c:pt idx="315">
                  <c:v>26264.640397486797</c:v>
                </c:pt>
                <c:pt idx="316">
                  <c:v>25752.548304626285</c:v>
                </c:pt>
                <c:pt idx="317">
                  <c:v>25237.469007890755</c:v>
                </c:pt>
                <c:pt idx="318">
                  <c:v>24719.385081924269</c:v>
                </c:pt>
                <c:pt idx="319">
                  <c:v>24198.278999722977</c:v>
                </c:pt>
                <c:pt idx="320">
                  <c:v>23674.133132042178</c:v>
                </c:pt>
                <c:pt idx="321">
                  <c:v>23146.929746799906</c:v>
                </c:pt>
                <c:pt idx="322">
                  <c:v>22616.651008477056</c:v>
                </c:pt>
                <c:pt idx="323">
                  <c:v>22083.27897751399</c:v>
                </c:pt>
                <c:pt idx="324">
                  <c:v>21546.795609703637</c:v>
                </c:pt>
                <c:pt idx="325">
                  <c:v>21007.18275558106</c:v>
                </c:pt>
                <c:pt idx="326">
                  <c:v>20464.422159809434</c:v>
                </c:pt>
                <c:pt idx="327">
                  <c:v>19918.495460562473</c:v>
                </c:pt>
                <c:pt idx="328">
                  <c:v>19369.384188903237</c:v>
                </c:pt>
                <c:pt idx="329">
                  <c:v>18817.069768159323</c:v>
                </c:pt>
                <c:pt idx="330">
                  <c:v>18261.533513294402</c:v>
                </c:pt>
                <c:pt idx="331">
                  <c:v>17702.756630276104</c:v>
                </c:pt>
                <c:pt idx="332">
                  <c:v>17140.720215440197</c:v>
                </c:pt>
                <c:pt idx="333">
                  <c:v>16575.405254851081</c:v>
                </c:pt>
                <c:pt idx="334">
                  <c:v>16006.792623658528</c:v>
                </c:pt>
                <c:pt idx="335">
                  <c:v>15434.863085450686</c:v>
                </c:pt>
                <c:pt idx="336">
                  <c:v>14859.597291603299</c:v>
                </c:pt>
                <c:pt idx="337">
                  <c:v>14280.975780625135</c:v>
                </c:pt>
                <c:pt idx="338">
                  <c:v>13698.978977499599</c:v>
                </c:pt>
                <c:pt idx="339">
                  <c:v>13113.587193022497</c:v>
                </c:pt>
                <c:pt idx="340">
                  <c:v>12524.780623135945</c:v>
                </c:pt>
                <c:pt idx="341">
                  <c:v>11932.539348258388</c:v>
                </c:pt>
                <c:pt idx="342">
                  <c:v>11336.843332610712</c:v>
                </c:pt>
                <c:pt idx="343">
                  <c:v>10737.672423538424</c:v>
                </c:pt>
                <c:pt idx="344">
                  <c:v>10135.006350829883</c:v>
                </c:pt>
                <c:pt idx="345">
                  <c:v>9528.8247260305398</c:v>
                </c:pt>
                <c:pt idx="346">
                  <c:v>8919.107041753201</c:v>
                </c:pt>
                <c:pt idx="347">
                  <c:v>8305.832670984244</c:v>
                </c:pt>
                <c:pt idx="348">
                  <c:v>7688.9808663858021</c:v>
                </c:pt>
                <c:pt idx="349">
                  <c:v>7068.5307595938693</c:v>
                </c:pt>
                <c:pt idx="350">
                  <c:v>6444.4613605123168</c:v>
                </c:pt>
                <c:pt idx="351">
                  <c:v>5816.7515566027887</c:v>
                </c:pt>
                <c:pt idx="352">
                  <c:v>5185.3801121704546</c:v>
                </c:pt>
                <c:pt idx="353">
                  <c:v>4550.3256676455994</c:v>
                </c:pt>
                <c:pt idx="354">
                  <c:v>3911.5667388610154</c:v>
                </c:pt>
                <c:pt idx="355">
                  <c:v>3269.0817163251882</c:v>
                </c:pt>
                <c:pt idx="356">
                  <c:v>2622.848864491235</c:v>
                </c:pt>
                <c:pt idx="357">
                  <c:v>1972.8463210215841</c:v>
                </c:pt>
                <c:pt idx="358">
                  <c:v>1319.05209604836</c:v>
                </c:pt>
                <c:pt idx="359">
                  <c:v>661.44407142945886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'Example 2'!$I$8</c:f>
              <c:strCache>
                <c:ptCount val="1"/>
                <c:pt idx="0">
                  <c:v>PA CPM OLB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'Example 2'!$I$9:$I$368</c:f>
              <c:numCache>
                <c:formatCode>"$"#,##0.00</c:formatCode>
                <c:ptCount val="360"/>
                <c:pt idx="0">
                  <c:v>100000</c:v>
                </c:pt>
                <c:pt idx="1">
                  <c:v>99942.621586707901</c:v>
                </c:pt>
                <c:pt idx="2">
                  <c:v>99884.908466004941</c:v>
                </c:pt>
                <c:pt idx="3">
                  <c:v>99826.858685431202</c:v>
                </c:pt>
                <c:pt idx="4">
                  <c:v>99768.470281137459</c:v>
                </c:pt>
                <c:pt idx="5">
                  <c:v>99709.74127781867</c:v>
                </c:pt>
                <c:pt idx="6">
                  <c:v>99650.669688647191</c:v>
                </c:pt>
                <c:pt idx="7">
                  <c:v>99591.253515205535</c:v>
                </c:pt>
                <c:pt idx="8">
                  <c:v>99531.490747418808</c:v>
                </c:pt>
                <c:pt idx="9">
                  <c:v>99471.37936348666</c:v>
                </c:pt>
                <c:pt idx="10">
                  <c:v>99410.917329814911</c:v>
                </c:pt>
                <c:pt idx="11">
                  <c:v>99350.102600946731</c:v>
                </c:pt>
                <c:pt idx="12">
                  <c:v>99288.933119493493</c:v>
                </c:pt>
                <c:pt idx="13">
                  <c:v>99227.406816065108</c:v>
                </c:pt>
                <c:pt idx="14">
                  <c:v>99165.521609200063</c:v>
                </c:pt>
                <c:pt idx="15">
                  <c:v>99103.275405294975</c:v>
                </c:pt>
                <c:pt idx="16">
                  <c:v>99040.666098533766</c:v>
                </c:pt>
                <c:pt idx="17">
                  <c:v>98977.691570816445</c:v>
                </c:pt>
                <c:pt idx="18">
                  <c:v>98914.349691687443</c:v>
                </c:pt>
                <c:pt idx="19">
                  <c:v>98850.638318263518</c:v>
                </c:pt>
                <c:pt idx="20">
                  <c:v>98786.555295161292</c:v>
                </c:pt>
                <c:pt idx="21">
                  <c:v>98722.098454424311</c:v>
                </c:pt>
                <c:pt idx="22">
                  <c:v>98657.265615449694</c:v>
                </c:pt>
                <c:pt idx="23">
                  <c:v>98592.054584914396</c:v>
                </c:pt>
                <c:pt idx="24">
                  <c:v>98526.463156700964</c:v>
                </c:pt>
                <c:pt idx="25">
                  <c:v>98460.489111822957</c:v>
                </c:pt>
                <c:pt idx="26">
                  <c:v>98394.130218349834</c:v>
                </c:pt>
                <c:pt idx="27">
                  <c:v>98327.384231331453</c:v>
                </c:pt>
                <c:pt idx="28">
                  <c:v>98260.248892722127</c:v>
                </c:pt>
                <c:pt idx="29">
                  <c:v>98192.721931304244</c:v>
                </c:pt>
                <c:pt idx="30">
                  <c:v>98124.801062611426</c:v>
                </c:pt>
                <c:pt idx="31">
                  <c:v>98056.483988851236</c:v>
                </c:pt>
                <c:pt idx="32">
                  <c:v>97987.768398827437</c:v>
                </c:pt>
                <c:pt idx="33">
                  <c:v>97918.651967861835</c:v>
                </c:pt>
                <c:pt idx="34">
                  <c:v>97849.1323577156</c:v>
                </c:pt>
                <c:pt idx="35">
                  <c:v>97779.207216510185</c:v>
                </c:pt>
                <c:pt idx="36">
                  <c:v>97708.874178647733</c:v>
                </c:pt>
                <c:pt idx="37">
                  <c:v>97638.13086473108</c:v>
                </c:pt>
                <c:pt idx="38">
                  <c:v>97566.974881483256</c:v>
                </c:pt>
                <c:pt idx="39">
                  <c:v>97495.403821666478</c:v>
                </c:pt>
                <c:pt idx="40">
                  <c:v>97423.415264000767</c:v>
                </c:pt>
                <c:pt idx="41">
                  <c:v>97351.006773082016</c:v>
                </c:pt>
                <c:pt idx="42">
                  <c:v>97278.17589929956</c:v>
                </c:pt>
                <c:pt idx="43">
                  <c:v>97204.920178753382</c:v>
                </c:pt>
                <c:pt idx="44">
                  <c:v>97131.237133170682</c:v>
                </c:pt>
                <c:pt idx="45">
                  <c:v>97057.124269822089</c:v>
                </c:pt>
                <c:pt idx="46">
                  <c:v>96982.579081437289</c:v>
                </c:pt>
                <c:pt idx="47">
                  <c:v>96907.599046120245</c:v>
                </c:pt>
                <c:pt idx="48">
                  <c:v>96832.181627263853</c:v>
                </c:pt>
                <c:pt idx="49">
                  <c:v>96756.324273464124</c:v>
                </c:pt>
                <c:pt idx="50">
                  <c:v>96680.02441843391</c:v>
                </c:pt>
                <c:pt idx="51">
                  <c:v>96603.279480916011</c:v>
                </c:pt>
                <c:pt idx="52">
                  <c:v>96526.086864595927</c:v>
                </c:pt>
                <c:pt idx="53">
                  <c:v>96448.443958013973</c:v>
                </c:pt>
                <c:pt idx="54">
                  <c:v>96370.348134476953</c:v>
                </c:pt>
                <c:pt idx="55">
                  <c:v>96291.796751969305</c:v>
                </c:pt>
                <c:pt idx="56">
                  <c:v>96212.787153063691</c:v>
                </c:pt>
                <c:pt idx="57">
                  <c:v>96133.316664831131</c:v>
                </c:pt>
                <c:pt idx="58">
                  <c:v>96053.382598750555</c:v>
                </c:pt>
                <c:pt idx="59">
                  <c:v>95972.982250617832</c:v>
                </c:pt>
                <c:pt idx="60">
                  <c:v>95892.112900454347</c:v>
                </c:pt>
                <c:pt idx="61">
                  <c:v>95810.771812414896</c:v>
                </c:pt>
                <c:pt idx="62">
                  <c:v>95728.956234695215</c:v>
                </c:pt>
                <c:pt idx="63">
                  <c:v>95646.663399438839</c:v>
                </c:pt>
                <c:pt idx="64">
                  <c:v>95563.890522643473</c:v>
                </c:pt>
                <c:pt idx="65">
                  <c:v>95480.634804066794</c:v>
                </c:pt>
                <c:pt idx="66">
                  <c:v>95396.893427131756</c:v>
                </c:pt>
                <c:pt idx="67">
                  <c:v>95312.663558831264</c:v>
                </c:pt>
                <c:pt idx="68">
                  <c:v>95227.942349632358</c:v>
                </c:pt>
                <c:pt idx="69">
                  <c:v>95142.726933379789</c:v>
                </c:pt>
                <c:pt idx="70">
                  <c:v>95057.014427199072</c:v>
                </c:pt>
                <c:pt idx="71">
                  <c:v>94970.801931398979</c:v>
                </c:pt>
                <c:pt idx="72">
                  <c:v>94884.08652937338</c:v>
                </c:pt>
                <c:pt idx="73">
                  <c:v>94796.865287502631</c:v>
                </c:pt>
                <c:pt idx="74">
                  <c:v>94709.135255054294</c:v>
                </c:pt>
                <c:pt idx="75">
                  <c:v>94620.893464083347</c:v>
                </c:pt>
                <c:pt idx="76">
                  <c:v>94532.13692933174</c:v>
                </c:pt>
                <c:pt idx="77">
                  <c:v>94442.862648127411</c:v>
                </c:pt>
                <c:pt idx="78">
                  <c:v>94353.067600282724</c:v>
                </c:pt>
                <c:pt idx="79">
                  <c:v>94262.748747992271</c:v>
                </c:pt>
                <c:pt idx="80">
                  <c:v>94171.903035730138</c:v>
                </c:pt>
                <c:pt idx="81">
                  <c:v>94080.527390146468</c:v>
                </c:pt>
                <c:pt idx="82">
                  <c:v>93988.618719963561</c:v>
                </c:pt>
                <c:pt idx="83">
                  <c:v>93896.173915871259</c:v>
                </c:pt>
                <c:pt idx="84">
                  <c:v>93803.189850421753</c:v>
                </c:pt>
                <c:pt idx="85">
                  <c:v>93709.663377923789</c:v>
                </c:pt>
                <c:pt idx="86">
                  <c:v>93615.591334336248</c:v>
                </c:pt>
                <c:pt idx="87">
                  <c:v>93520.97053716112</c:v>
                </c:pt>
                <c:pt idx="88">
                  <c:v>93425.797785335802</c:v>
                </c:pt>
                <c:pt idx="89">
                  <c:v>93330.069859124837</c:v>
                </c:pt>
                <c:pt idx="90">
                  <c:v>93233.783520010969</c:v>
                </c:pt>
                <c:pt idx="91">
                  <c:v>93136.935510585608</c:v>
                </c:pt>
                <c:pt idx="92">
                  <c:v>93039.52255443859</c:v>
                </c:pt>
                <c:pt idx="93">
                  <c:v>92941.541356047383</c:v>
                </c:pt>
                <c:pt idx="94">
                  <c:v>92842.988600665558</c:v>
                </c:pt>
                <c:pt idx="95">
                  <c:v>92743.860954210686</c:v>
                </c:pt>
                <c:pt idx="96">
                  <c:v>92644.155063151484</c:v>
                </c:pt>
                <c:pt idx="97">
                  <c:v>92543.867554394441</c:v>
                </c:pt>
                <c:pt idx="98">
                  <c:v>92442.995035169646</c:v>
                </c:pt>
                <c:pt idx="99">
                  <c:v>92341.534092916045</c:v>
                </c:pt>
                <c:pt idx="100">
                  <c:v>92239.481295165955</c:v>
                </c:pt>
                <c:pt idx="101">
                  <c:v>92136.833189428988</c:v>
                </c:pt>
                <c:pt idx="102">
                  <c:v>92033.586303075223</c:v>
                </c:pt>
                <c:pt idx="103">
                  <c:v>91929.737143217732</c:v>
                </c:pt>
                <c:pt idx="104">
                  <c:v>91825.282196594402</c:v>
                </c:pt>
                <c:pt idx="105">
                  <c:v>91720.217929449107</c:v>
                </c:pt>
                <c:pt idx="106">
                  <c:v>91614.54078741213</c:v>
                </c:pt>
                <c:pt idx="107">
                  <c:v>91508.24719537994</c:v>
                </c:pt>
                <c:pt idx="108">
                  <c:v>91401.333557394231</c:v>
                </c:pt>
                <c:pt idx="109">
                  <c:v>91293.796256520276</c:v>
                </c:pt>
                <c:pt idx="110">
                  <c:v>91185.631654724551</c:v>
                </c:pt>
                <c:pt idx="111">
                  <c:v>91076.836092751677</c:v>
                </c:pt>
                <c:pt idx="112">
                  <c:v>90967.405890000635</c:v>
                </c:pt>
                <c:pt idx="113">
                  <c:v>90857.337344400206</c:v>
                </c:pt>
                <c:pt idx="114">
                  <c:v>90746.626732283781</c:v>
                </c:pt>
                <c:pt idx="115">
                  <c:v>90635.270308263338</c:v>
                </c:pt>
                <c:pt idx="116">
                  <c:v>90523.264305102784</c:v>
                </c:pt>
                <c:pt idx="117">
                  <c:v>90410.604933590454</c:v>
                </c:pt>
                <c:pt idx="118">
                  <c:v>90297.288382410974</c:v>
                </c:pt>
                <c:pt idx="119">
                  <c:v>90183.310818016282</c:v>
                </c:pt>
                <c:pt idx="120">
                  <c:v>90068.668384495948</c:v>
                </c:pt>
                <c:pt idx="121">
                  <c:v>89953.357203446751</c:v>
                </c:pt>
                <c:pt idx="122">
                  <c:v>89837.37337384143</c:v>
                </c:pt>
                <c:pt idx="123">
                  <c:v>89720.712971896748</c:v>
                </c:pt>
                <c:pt idx="124">
                  <c:v>89603.372050940714</c:v>
                </c:pt>
                <c:pt idx="125">
                  <c:v>89485.346641279102</c:v>
                </c:pt>
                <c:pt idx="126">
                  <c:v>89366.632750061137</c:v>
                </c:pt>
                <c:pt idx="127">
                  <c:v>89247.226361144392</c:v>
                </c:pt>
                <c:pt idx="128">
                  <c:v>89127.123434958979</c:v>
                </c:pt>
                <c:pt idx="129">
                  <c:v>89006.319908370817</c:v>
                </c:pt>
                <c:pt idx="130">
                  <c:v>88884.811694544216</c:v>
                </c:pt>
                <c:pt idx="131">
                  <c:v>88762.594682803625</c:v>
                </c:pt>
                <c:pt idx="132">
                  <c:v>88639.664738494554</c:v>
                </c:pt>
                <c:pt idx="133">
                  <c:v>88516.017702843674</c:v>
                </c:pt>
                <c:pt idx="134">
                  <c:v>88391.649392818174</c:v>
                </c:pt>
                <c:pt idx="135">
                  <c:v>88266.555600984182</c:v>
                </c:pt>
                <c:pt idx="136">
                  <c:v>88140.732095364496</c:v>
                </c:pt>
                <c:pt idx="137">
                  <c:v>88014.174619295358</c:v>
                </c:pt>
                <c:pt idx="138">
                  <c:v>87886.878891282482</c:v>
                </c:pt>
                <c:pt idx="139">
                  <c:v>87758.840604856203</c:v>
                </c:pt>
                <c:pt idx="140">
                  <c:v>87630.055428425767</c:v>
                </c:pt>
                <c:pt idx="141">
                  <c:v>87500.519005132825</c:v>
                </c:pt>
                <c:pt idx="142">
                  <c:v>87370.226952704004</c:v>
                </c:pt>
                <c:pt idx="143">
                  <c:v>87239.174863302687</c:v>
                </c:pt>
                <c:pt idx="144">
                  <c:v>87107.358303379864</c:v>
                </c:pt>
                <c:pt idx="145">
                  <c:v>86974.772813524149</c:v>
                </c:pt>
                <c:pt idx="146">
                  <c:v>86841.413908310948</c:v>
                </c:pt>
                <c:pt idx="147">
                  <c:v>86707.277076150669</c:v>
                </c:pt>
                <c:pt idx="148">
                  <c:v>86572.357779136117</c:v>
                </c:pt>
                <c:pt idx="149">
                  <c:v>86436.651452888982</c:v>
                </c:pt>
                <c:pt idx="150">
                  <c:v>86300.153506405404</c:v>
                </c:pt>
                <c:pt idx="151">
                  <c:v>86162.859321900673</c:v>
                </c:pt>
                <c:pt idx="152">
                  <c:v>86024.764254652997</c:v>
                </c:pt>
                <c:pt idx="153">
                  <c:v>85885.863632846376</c:v>
                </c:pt>
                <c:pt idx="154">
                  <c:v>85746.15275741255</c:v>
                </c:pt>
                <c:pt idx="155">
                  <c:v>85605.626901872034</c:v>
                </c:pt>
                <c:pt idx="156">
                  <c:v>85464.281312174193</c:v>
                </c:pt>
                <c:pt idx="157">
                  <c:v>85322.111206536443</c:v>
                </c:pt>
                <c:pt idx="158">
                  <c:v>85179.111775282479</c:v>
                </c:pt>
                <c:pt idx="159">
                  <c:v>85035.278180679539</c:v>
                </c:pt>
                <c:pt idx="160">
                  <c:v>84890.605556774739</c:v>
                </c:pt>
                <c:pt idx="161">
                  <c:v>84745.089009230491</c:v>
                </c:pt>
                <c:pt idx="162">
                  <c:v>84598.723615158902</c:v>
                </c:pt>
                <c:pt idx="163">
                  <c:v>84451.50442295523</c:v>
                </c:pt>
                <c:pt idx="164">
                  <c:v>84303.42645213037</c:v>
                </c:pt>
                <c:pt idx="165">
                  <c:v>84154.484693142367</c:v>
                </c:pt>
                <c:pt idx="166">
                  <c:v>84004.674107226936</c:v>
                </c:pt>
                <c:pt idx="167">
                  <c:v>83853.989626227005</c:v>
                </c:pt>
                <c:pt idx="168">
                  <c:v>83702.426152421234</c:v>
                </c:pt>
                <c:pt idx="169">
                  <c:v>83549.978558351591</c:v>
                </c:pt>
                <c:pt idx="170">
                  <c:v>83396.641686649877</c:v>
                </c:pt>
                <c:pt idx="171">
                  <c:v>83242.410349863232</c:v>
                </c:pt>
                <c:pt idx="172">
                  <c:v>83087.279330278674</c:v>
                </c:pt>
                <c:pt idx="173">
                  <c:v>82931.243379746535</c:v>
                </c:pt>
                <c:pt idx="174">
                  <c:v>82774.297219502958</c:v>
                </c:pt>
                <c:pt idx="175">
                  <c:v>82616.435539991304</c:v>
                </c:pt>
                <c:pt idx="176">
                  <c:v>82457.653000682491</c:v>
                </c:pt>
                <c:pt idx="177">
                  <c:v>82297.944229894376</c:v>
                </c:pt>
                <c:pt idx="178">
                  <c:v>82137.303824610004</c:v>
                </c:pt>
                <c:pt idx="179">
                  <c:v>81975.726350294804</c:v>
                </c:pt>
                <c:pt idx="180">
                  <c:v>81813.206340712757</c:v>
                </c:pt>
                <c:pt idx="181">
                  <c:v>81649.738297741482</c:v>
                </c:pt>
                <c:pt idx="182">
                  <c:v>81485.316691186206</c:v>
                </c:pt>
                <c:pt idx="183">
                  <c:v>81319.935958592701</c:v>
                </c:pt>
                <c:pt idx="184">
                  <c:v>81153.590505059066</c:v>
                </c:pt>
                <c:pt idx="185">
                  <c:v>80986.274703046482</c:v>
                </c:pt>
                <c:pt idx="186">
                  <c:v>80817.982892188826</c:v>
                </c:pt>
                <c:pt idx="187">
                  <c:v>80648.709379101172</c:v>
                </c:pt>
                <c:pt idx="188">
                  <c:v>80478.448437187166</c:v>
                </c:pt>
                <c:pt idx="189">
                  <c:v>80307.194306445323</c:v>
                </c:pt>
                <c:pt idx="190">
                  <c:v>80134.941193274164</c:v>
                </c:pt>
                <c:pt idx="191">
                  <c:v>79961.683270276175</c:v>
                </c:pt>
                <c:pt idx="192">
                  <c:v>79787.414676060696</c:v>
                </c:pt>
                <c:pt idx="193">
                  <c:v>79612.129515045628</c:v>
                </c:pt>
                <c:pt idx="194">
                  <c:v>79435.821857257964</c:v>
                </c:pt>
                <c:pt idx="195">
                  <c:v>79258.485738133211</c:v>
                </c:pt>
                <c:pt idx="196">
                  <c:v>79080.115158313565</c:v>
                </c:pt>
                <c:pt idx="197">
                  <c:v>78900.704083444973</c:v>
                </c:pt>
                <c:pt idx="198">
                  <c:v>78720.246443972967</c:v>
                </c:pt>
                <c:pt idx="199">
                  <c:v>78538.736134937382</c:v>
                </c:pt>
                <c:pt idx="200">
                  <c:v>78356.16701576575</c:v>
                </c:pt>
                <c:pt idx="201">
                  <c:v>78172.532910065624</c:v>
                </c:pt>
                <c:pt idx="202">
                  <c:v>77987.827605415572</c:v>
                </c:pt>
                <c:pt idx="203">
                  <c:v>77802.044853155065</c:v>
                </c:pt>
                <c:pt idx="204">
                  <c:v>77615.178368173045</c:v>
                </c:pt>
                <c:pt idx="205">
                  <c:v>77427.221828695299</c:v>
                </c:pt>
                <c:pt idx="206">
                  <c:v>77238.168876070587</c:v>
                </c:pt>
                <c:pt idx="207">
                  <c:v>77048.013114555564</c:v>
                </c:pt>
                <c:pt idx="208">
                  <c:v>76856.748111098379</c:v>
                </c:pt>
                <c:pt idx="209">
                  <c:v>76664.367395121022</c:v>
                </c:pt>
                <c:pt idx="210">
                  <c:v>76470.864458300464</c:v>
                </c:pt>
                <c:pt idx="211">
                  <c:v>76276.232754348457</c:v>
                </c:pt>
                <c:pt idx="212">
                  <c:v>76080.465698790067</c:v>
                </c:pt>
                <c:pt idx="213">
                  <c:v>75883.556668740915</c:v>
                </c:pt>
                <c:pt idx="214">
                  <c:v>75685.499002683136</c:v>
                </c:pt>
                <c:pt idx="215">
                  <c:v>75486.286000240027</c:v>
                </c:pt>
                <c:pt idx="216">
                  <c:v>75285.910921949326</c:v>
                </c:pt>
                <c:pt idx="217">
                  <c:v>75084.366989035276</c:v>
                </c:pt>
                <c:pt idx="218">
                  <c:v>74881.647383179225</c:v>
                </c:pt>
                <c:pt idx="219">
                  <c:v>74677.745246289007</c:v>
                </c:pt>
                <c:pt idx="220">
                  <c:v>74472.653680266929</c:v>
                </c:pt>
                <c:pt idx="221">
                  <c:v>74266.365746776384</c:v>
                </c:pt>
                <c:pt idx="222">
                  <c:v>74058.874467007146</c:v>
                </c:pt>
                <c:pt idx="223">
                  <c:v>73850.172821439264</c:v>
                </c:pt>
                <c:pt idx="224">
                  <c:v>73640.253749605559</c:v>
                </c:pt>
                <c:pt idx="225">
                  <c:v>73429.11014985283</c:v>
                </c:pt>
                <c:pt idx="226">
                  <c:v>73216.734879101539</c:v>
                </c:pt>
                <c:pt idx="227">
                  <c:v>73003.120752604198</c:v>
                </c:pt>
                <c:pt idx="228">
                  <c:v>72788.260543702301</c:v>
                </c:pt>
                <c:pt idx="229">
                  <c:v>72572.146983581799</c:v>
                </c:pt>
                <c:pt idx="230">
                  <c:v>72354.77276102727</c:v>
                </c:pt>
                <c:pt idx="231">
                  <c:v>72136.130522174499</c:v>
                </c:pt>
                <c:pt idx="232">
                  <c:v>71916.212870261748</c:v>
                </c:pt>
                <c:pt idx="233">
                  <c:v>71695.012365379516</c:v>
                </c:pt>
                <c:pt idx="234">
                  <c:v>71472.521524218799</c:v>
                </c:pt>
                <c:pt idx="235">
                  <c:v>71248.732819817975</c:v>
                </c:pt>
                <c:pt idx="236">
                  <c:v>71023.638681308148</c:v>
                </c:pt>
                <c:pt idx="237">
                  <c:v>70797.231493657018</c:v>
                </c:pt>
                <c:pt idx="238">
                  <c:v>70569.503597411254</c:v>
                </c:pt>
                <c:pt idx="239">
                  <c:v>70340.447288437397</c:v>
                </c:pt>
                <c:pt idx="240">
                  <c:v>70110.054817661192</c:v>
                </c:pt>
                <c:pt idx="241">
                  <c:v>69878.318390805449</c:v>
                </c:pt>
                <c:pt idx="242">
                  <c:v>69645.230168126393</c:v>
                </c:pt>
                <c:pt idx="243">
                  <c:v>69410.782264148365</c:v>
                </c:pt>
                <c:pt idx="244">
                  <c:v>69174.966747397135</c:v>
                </c:pt>
                <c:pt idx="245">
                  <c:v>68937.775640131527</c:v>
                </c:pt>
                <c:pt idx="246">
                  <c:v>68699.200918073533</c:v>
                </c:pt>
                <c:pt idx="247">
                  <c:v>68459.23451013687</c:v>
                </c:pt>
                <c:pt idx="248">
                  <c:v>68217.868298153902</c:v>
                </c:pt>
                <c:pt idx="249">
                  <c:v>67975.094116601045</c:v>
                </c:pt>
                <c:pt idx="250">
                  <c:v>67730.903752322454</c:v>
                </c:pt>
                <c:pt idx="251">
                  <c:v>67485.288944252243</c:v>
                </c:pt>
                <c:pt idx="252">
                  <c:v>67238.241383134955</c:v>
                </c:pt>
                <c:pt idx="253">
                  <c:v>66989.75271124448</c:v>
                </c:pt>
                <c:pt idx="254">
                  <c:v>66739.814522101311</c:v>
                </c:pt>
                <c:pt idx="255">
                  <c:v>66488.418360188138</c:v>
                </c:pt>
                <c:pt idx="256">
                  <c:v>66235.555720663804</c:v>
                </c:pt>
                <c:pt idx="257">
                  <c:v>65981.218049075585</c:v>
                </c:pt>
                <c:pt idx="258">
                  <c:v>65725.396741069766</c:v>
                </c:pt>
                <c:pt idx="259">
                  <c:v>65468.083142100579</c:v>
                </c:pt>
                <c:pt idx="260">
                  <c:v>65209.268547137406</c:v>
                </c:pt>
                <c:pt idx="261">
                  <c:v>64948.944200370279</c:v>
                </c:pt>
                <c:pt idx="262">
                  <c:v>64687.101294913678</c:v>
                </c:pt>
                <c:pt idx="263">
                  <c:v>64423.73097250858</c:v>
                </c:pt>
                <c:pt idx="264">
                  <c:v>64158.824323222783</c:v>
                </c:pt>
                <c:pt idx="265">
                  <c:v>63892.372385149487</c:v>
                </c:pt>
                <c:pt idx="266">
                  <c:v>63624.366144104097</c:v>
                </c:pt>
                <c:pt idx="267">
                  <c:v>63354.796533319277</c:v>
                </c:pt>
                <c:pt idx="268">
                  <c:v>63083.65443313821</c:v>
                </c:pt>
                <c:pt idx="269">
                  <c:v>62810.93067070609</c:v>
                </c:pt>
                <c:pt idx="270">
                  <c:v>62536.616019659778</c:v>
                </c:pt>
                <c:pt idx="271">
                  <c:v>62260.701199815696</c:v>
                </c:pt>
                <c:pt idx="272">
                  <c:v>61983.176876855861</c:v>
                </c:pt>
                <c:pt idx="273">
                  <c:v>61704.033662012094</c:v>
                </c:pt>
                <c:pt idx="274">
                  <c:v>61423.262111748401</c:v>
                </c:pt>
                <c:pt idx="275">
                  <c:v>61140.852727441503</c:v>
                </c:pt>
                <c:pt idx="276">
                  <c:v>60856.795955059482</c:v>
                </c:pt>
                <c:pt idx="277">
                  <c:v>60571.082184838568</c:v>
                </c:pt>
                <c:pt idx="278">
                  <c:v>60283.701750958033</c:v>
                </c:pt>
                <c:pt idx="279">
                  <c:v>59994.644931213195</c:v>
                </c:pt>
                <c:pt idx="280">
                  <c:v>59703.901946686514</c:v>
                </c:pt>
                <c:pt idx="281">
                  <c:v>59411.462961416757</c:v>
                </c:pt>
                <c:pt idx="282">
                  <c:v>59117.31808206626</c:v>
                </c:pt>
                <c:pt idx="283">
                  <c:v>58821.457357586216</c:v>
                </c:pt>
                <c:pt idx="284">
                  <c:v>58523.870778880038</c:v>
                </c:pt>
                <c:pt idx="285">
                  <c:v>58224.548278464747</c:v>
                </c:pt>
                <c:pt idx="286">
                  <c:v>57923.479730130362</c:v>
                </c:pt>
                <c:pt idx="287">
                  <c:v>57620.654948597359</c:v>
                </c:pt>
                <c:pt idx="288">
                  <c:v>57316.063689172079</c:v>
                </c:pt>
                <c:pt idx="289">
                  <c:v>57009.695647400156</c:v>
                </c:pt>
                <c:pt idx="290">
                  <c:v>56701.540458717893</c:v>
                </c:pt>
                <c:pt idx="291">
                  <c:v>56391.587698101655</c:v>
                </c:pt>
                <c:pt idx="292">
                  <c:v>56079.826879715154</c:v>
                </c:pt>
                <c:pt idx="293">
                  <c:v>55766.247456554731</c:v>
                </c:pt>
                <c:pt idx="294">
                  <c:v>55450.83882009254</c:v>
                </c:pt>
                <c:pt idx="295">
                  <c:v>55133.590299917654</c:v>
                </c:pt>
                <c:pt idx="296">
                  <c:v>54814.491163375082</c:v>
                </c:pt>
                <c:pt idx="297">
                  <c:v>54493.530615202675</c:v>
                </c:pt>
                <c:pt idx="298">
                  <c:v>54170.697797165929</c:v>
                </c:pt>
                <c:pt idx="299">
                  <c:v>53845.981787690638</c:v>
                </c:pt>
                <c:pt idx="300">
                  <c:v>53519.371601493403</c:v>
                </c:pt>
                <c:pt idx="301">
                  <c:v>53190.856189210019</c:v>
                </c:pt>
                <c:pt idx="302">
                  <c:v>52860.424437021647</c:v>
                </c:pt>
                <c:pt idx="303">
                  <c:v>52528.065166278844</c:v>
                </c:pt>
                <c:pt idx="304">
                  <c:v>52193.767133123372</c:v>
                </c:pt>
                <c:pt idx="305">
                  <c:v>51857.519028107832</c:v>
                </c:pt>
                <c:pt idx="306">
                  <c:v>51519.309475813032</c:v>
                </c:pt>
                <c:pt idx="307">
                  <c:v>51179.127034463178</c:v>
                </c:pt>
                <c:pt idx="308">
                  <c:v>50836.960195538784</c:v>
                </c:pt>
                <c:pt idx="309">
                  <c:v>50492.797383387333</c:v>
                </c:pt>
                <c:pt idx="310">
                  <c:v>50146.626954831663</c:v>
                </c:pt>
                <c:pt idx="311">
                  <c:v>49798.43719877609</c:v>
                </c:pt>
                <c:pt idx="312">
                  <c:v>49448.21633581019</c:v>
                </c:pt>
                <c:pt idx="313">
                  <c:v>49095.952517810321</c:v>
                </c:pt>
                <c:pt idx="314">
                  <c:v>48741.63382753879</c:v>
                </c:pt>
                <c:pt idx="315">
                  <c:v>48385.248278240673</c:v>
                </c:pt>
                <c:pt idx="316">
                  <c:v>48026.783813238319</c:v>
                </c:pt>
                <c:pt idx="317">
                  <c:v>47666.228305523444</c:v>
                </c:pt>
                <c:pt idx="318">
                  <c:v>47303.569557346906</c:v>
                </c:pt>
                <c:pt idx="319">
                  <c:v>46938.795299805999</c:v>
                </c:pt>
                <c:pt idx="320">
                  <c:v>46571.893192429437</c:v>
                </c:pt>
                <c:pt idx="321">
                  <c:v>46202.85082275985</c:v>
                </c:pt>
                <c:pt idx="322">
                  <c:v>45831.655705933852</c:v>
                </c:pt>
                <c:pt idx="323">
                  <c:v>45458.295284259708</c:v>
                </c:pt>
                <c:pt idx="324">
                  <c:v>45082.756926792463</c:v>
                </c:pt>
                <c:pt idx="325">
                  <c:v>44705.02792890666</c:v>
                </c:pt>
                <c:pt idx="326">
                  <c:v>44325.095511866522</c:v>
                </c:pt>
                <c:pt idx="327">
                  <c:v>43942.946822393649</c:v>
                </c:pt>
                <c:pt idx="328">
                  <c:v>43558.568932232185</c:v>
                </c:pt>
                <c:pt idx="329">
                  <c:v>43171.948837711447</c:v>
                </c:pt>
                <c:pt idx="330">
                  <c:v>42783.073459306004</c:v>
                </c:pt>
                <c:pt idx="331">
                  <c:v>42391.929641193194</c:v>
                </c:pt>
                <c:pt idx="332">
                  <c:v>41998.504150808061</c:v>
                </c:pt>
                <c:pt idx="333">
                  <c:v>41602.783678395681</c:v>
                </c:pt>
                <c:pt idx="334">
                  <c:v>41204.754836560896</c:v>
                </c:pt>
                <c:pt idx="335">
                  <c:v>40804.404159815407</c:v>
                </c:pt>
                <c:pt idx="336">
                  <c:v>40401.718104122236</c:v>
                </c:pt>
                <c:pt idx="337">
                  <c:v>39996.683046437523</c:v>
                </c:pt>
                <c:pt idx="338">
                  <c:v>39589.28528424965</c:v>
                </c:pt>
                <c:pt idx="339">
                  <c:v>39179.511035115676</c:v>
                </c:pt>
                <c:pt idx="340">
                  <c:v>38767.34643619509</c:v>
                </c:pt>
                <c:pt idx="341">
                  <c:v>38352.777543780801</c:v>
                </c:pt>
                <c:pt idx="342">
                  <c:v>37935.790332827426</c:v>
                </c:pt>
                <c:pt idx="343">
                  <c:v>37516.370696476821</c:v>
                </c:pt>
                <c:pt idx="344">
                  <c:v>37094.504445580838</c:v>
                </c:pt>
                <c:pt idx="345">
                  <c:v>36670.177308221297</c:v>
                </c:pt>
                <c:pt idx="346">
                  <c:v>36243.37492922716</c:v>
                </c:pt>
                <c:pt idx="347">
                  <c:v>35814.082869688893</c:v>
                </c:pt>
                <c:pt idx="348">
                  <c:v>35382.286606469985</c:v>
                </c:pt>
                <c:pt idx="349">
                  <c:v>34947.97153171563</c:v>
                </c:pt>
                <c:pt idx="350">
                  <c:v>34511.122952358543</c:v>
                </c:pt>
                <c:pt idx="351">
                  <c:v>34071.726089621872</c:v>
                </c:pt>
                <c:pt idx="352">
                  <c:v>33629.766078519235</c:v>
                </c:pt>
                <c:pt idx="353">
                  <c:v>33185.227967351835</c:v>
                </c:pt>
                <c:pt idx="354">
                  <c:v>32738.096717202625</c:v>
                </c:pt>
                <c:pt idx="355">
                  <c:v>32288.357201427545</c:v>
                </c:pt>
                <c:pt idx="356">
                  <c:v>31835.994205143776</c:v>
                </c:pt>
                <c:pt idx="357">
                  <c:v>31380.992424715019</c:v>
                </c:pt>
                <c:pt idx="358">
                  <c:v>30923.336467233763</c:v>
                </c:pt>
                <c:pt idx="359">
                  <c:v>30463.01085000053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'Example 2'!$P$8</c:f>
              <c:strCache>
                <c:ptCount val="1"/>
                <c:pt idx="0">
                  <c:v>IO CPM OLB</c:v>
                </c:pt>
              </c:strCache>
            </c:strRef>
          </c:tx>
          <c:spPr>
            <a:ln w="28575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val>
            <c:numRef>
              <c:f>'Example 2'!$P$9:$P$368</c:f>
              <c:numCache>
                <c:formatCode>"$"#,##0.00</c:formatCode>
                <c:ptCount val="360"/>
                <c:pt idx="0">
                  <c:v>100000</c:v>
                </c:pt>
                <c:pt idx="1">
                  <c:v>100000</c:v>
                </c:pt>
                <c:pt idx="2">
                  <c:v>100000</c:v>
                </c:pt>
                <c:pt idx="3">
                  <c:v>100000</c:v>
                </c:pt>
                <c:pt idx="4">
                  <c:v>100000</c:v>
                </c:pt>
                <c:pt idx="5">
                  <c:v>100000</c:v>
                </c:pt>
                <c:pt idx="6">
                  <c:v>100000</c:v>
                </c:pt>
                <c:pt idx="7">
                  <c:v>100000</c:v>
                </c:pt>
                <c:pt idx="8">
                  <c:v>100000</c:v>
                </c:pt>
                <c:pt idx="9">
                  <c:v>100000</c:v>
                </c:pt>
                <c:pt idx="10">
                  <c:v>100000</c:v>
                </c:pt>
                <c:pt idx="11">
                  <c:v>100000</c:v>
                </c:pt>
                <c:pt idx="12">
                  <c:v>100000</c:v>
                </c:pt>
                <c:pt idx="13">
                  <c:v>100000</c:v>
                </c:pt>
                <c:pt idx="14">
                  <c:v>100000</c:v>
                </c:pt>
                <c:pt idx="15">
                  <c:v>100000</c:v>
                </c:pt>
                <c:pt idx="16">
                  <c:v>100000</c:v>
                </c:pt>
                <c:pt idx="17">
                  <c:v>100000</c:v>
                </c:pt>
                <c:pt idx="18">
                  <c:v>100000</c:v>
                </c:pt>
                <c:pt idx="19">
                  <c:v>100000</c:v>
                </c:pt>
                <c:pt idx="20">
                  <c:v>100000</c:v>
                </c:pt>
                <c:pt idx="21">
                  <c:v>100000</c:v>
                </c:pt>
                <c:pt idx="22">
                  <c:v>100000</c:v>
                </c:pt>
                <c:pt idx="23">
                  <c:v>100000</c:v>
                </c:pt>
                <c:pt idx="24">
                  <c:v>100000</c:v>
                </c:pt>
                <c:pt idx="25">
                  <c:v>100000</c:v>
                </c:pt>
                <c:pt idx="26">
                  <c:v>100000</c:v>
                </c:pt>
                <c:pt idx="27">
                  <c:v>100000</c:v>
                </c:pt>
                <c:pt idx="28">
                  <c:v>100000</c:v>
                </c:pt>
                <c:pt idx="29">
                  <c:v>100000</c:v>
                </c:pt>
                <c:pt idx="30">
                  <c:v>100000</c:v>
                </c:pt>
                <c:pt idx="31">
                  <c:v>100000</c:v>
                </c:pt>
                <c:pt idx="32">
                  <c:v>100000</c:v>
                </c:pt>
                <c:pt idx="33">
                  <c:v>100000</c:v>
                </c:pt>
                <c:pt idx="34">
                  <c:v>100000</c:v>
                </c:pt>
                <c:pt idx="35">
                  <c:v>100000</c:v>
                </c:pt>
                <c:pt idx="36">
                  <c:v>100000</c:v>
                </c:pt>
                <c:pt idx="37">
                  <c:v>100000</c:v>
                </c:pt>
                <c:pt idx="38">
                  <c:v>100000</c:v>
                </c:pt>
                <c:pt idx="39">
                  <c:v>100000</c:v>
                </c:pt>
                <c:pt idx="40">
                  <c:v>100000</c:v>
                </c:pt>
                <c:pt idx="41">
                  <c:v>100000</c:v>
                </c:pt>
                <c:pt idx="42">
                  <c:v>100000</c:v>
                </c:pt>
                <c:pt idx="43">
                  <c:v>100000</c:v>
                </c:pt>
                <c:pt idx="44">
                  <c:v>100000</c:v>
                </c:pt>
                <c:pt idx="45">
                  <c:v>100000</c:v>
                </c:pt>
                <c:pt idx="46">
                  <c:v>100000</c:v>
                </c:pt>
                <c:pt idx="47">
                  <c:v>100000</c:v>
                </c:pt>
                <c:pt idx="48">
                  <c:v>100000</c:v>
                </c:pt>
                <c:pt idx="49">
                  <c:v>100000</c:v>
                </c:pt>
                <c:pt idx="50">
                  <c:v>100000</c:v>
                </c:pt>
                <c:pt idx="51">
                  <c:v>100000</c:v>
                </c:pt>
                <c:pt idx="52">
                  <c:v>100000</c:v>
                </c:pt>
                <c:pt idx="53">
                  <c:v>100000</c:v>
                </c:pt>
                <c:pt idx="54">
                  <c:v>100000</c:v>
                </c:pt>
                <c:pt idx="55">
                  <c:v>100000</c:v>
                </c:pt>
                <c:pt idx="56">
                  <c:v>100000</c:v>
                </c:pt>
                <c:pt idx="57">
                  <c:v>100000</c:v>
                </c:pt>
                <c:pt idx="58">
                  <c:v>100000</c:v>
                </c:pt>
                <c:pt idx="59">
                  <c:v>100000</c:v>
                </c:pt>
                <c:pt idx="60">
                  <c:v>100000</c:v>
                </c:pt>
                <c:pt idx="61">
                  <c:v>100000</c:v>
                </c:pt>
                <c:pt idx="62">
                  <c:v>100000</c:v>
                </c:pt>
                <c:pt idx="63">
                  <c:v>100000</c:v>
                </c:pt>
                <c:pt idx="64">
                  <c:v>100000</c:v>
                </c:pt>
                <c:pt idx="65">
                  <c:v>100000</c:v>
                </c:pt>
                <c:pt idx="66">
                  <c:v>100000</c:v>
                </c:pt>
                <c:pt idx="67">
                  <c:v>100000</c:v>
                </c:pt>
                <c:pt idx="68">
                  <c:v>100000</c:v>
                </c:pt>
                <c:pt idx="69">
                  <c:v>100000</c:v>
                </c:pt>
                <c:pt idx="70">
                  <c:v>100000</c:v>
                </c:pt>
                <c:pt idx="71">
                  <c:v>100000</c:v>
                </c:pt>
                <c:pt idx="72">
                  <c:v>100000</c:v>
                </c:pt>
                <c:pt idx="73">
                  <c:v>100000</c:v>
                </c:pt>
                <c:pt idx="74">
                  <c:v>100000</c:v>
                </c:pt>
                <c:pt idx="75">
                  <c:v>100000</c:v>
                </c:pt>
                <c:pt idx="76">
                  <c:v>100000</c:v>
                </c:pt>
                <c:pt idx="77">
                  <c:v>100000</c:v>
                </c:pt>
                <c:pt idx="78">
                  <c:v>100000</c:v>
                </c:pt>
                <c:pt idx="79">
                  <c:v>100000</c:v>
                </c:pt>
                <c:pt idx="80">
                  <c:v>100000</c:v>
                </c:pt>
                <c:pt idx="81">
                  <c:v>100000</c:v>
                </c:pt>
                <c:pt idx="82">
                  <c:v>100000</c:v>
                </c:pt>
                <c:pt idx="83">
                  <c:v>100000</c:v>
                </c:pt>
                <c:pt idx="84">
                  <c:v>100000</c:v>
                </c:pt>
                <c:pt idx="85">
                  <c:v>100000</c:v>
                </c:pt>
                <c:pt idx="86">
                  <c:v>100000</c:v>
                </c:pt>
                <c:pt idx="87">
                  <c:v>100000</c:v>
                </c:pt>
                <c:pt idx="88">
                  <c:v>100000</c:v>
                </c:pt>
                <c:pt idx="89">
                  <c:v>100000</c:v>
                </c:pt>
                <c:pt idx="90">
                  <c:v>100000</c:v>
                </c:pt>
                <c:pt idx="91">
                  <c:v>100000</c:v>
                </c:pt>
                <c:pt idx="92">
                  <c:v>100000</c:v>
                </c:pt>
                <c:pt idx="93">
                  <c:v>100000</c:v>
                </c:pt>
                <c:pt idx="94">
                  <c:v>100000</c:v>
                </c:pt>
                <c:pt idx="95">
                  <c:v>100000</c:v>
                </c:pt>
                <c:pt idx="96">
                  <c:v>100000</c:v>
                </c:pt>
                <c:pt idx="97">
                  <c:v>100000</c:v>
                </c:pt>
                <c:pt idx="98">
                  <c:v>100000</c:v>
                </c:pt>
                <c:pt idx="99">
                  <c:v>100000</c:v>
                </c:pt>
                <c:pt idx="100">
                  <c:v>100000</c:v>
                </c:pt>
                <c:pt idx="101">
                  <c:v>100000</c:v>
                </c:pt>
                <c:pt idx="102">
                  <c:v>100000</c:v>
                </c:pt>
                <c:pt idx="103">
                  <c:v>100000</c:v>
                </c:pt>
                <c:pt idx="104">
                  <c:v>100000</c:v>
                </c:pt>
                <c:pt idx="105">
                  <c:v>100000</c:v>
                </c:pt>
                <c:pt idx="106">
                  <c:v>100000</c:v>
                </c:pt>
                <c:pt idx="107">
                  <c:v>100000</c:v>
                </c:pt>
                <c:pt idx="108">
                  <c:v>100000</c:v>
                </c:pt>
                <c:pt idx="109">
                  <c:v>100000</c:v>
                </c:pt>
                <c:pt idx="110">
                  <c:v>100000</c:v>
                </c:pt>
                <c:pt idx="111">
                  <c:v>100000</c:v>
                </c:pt>
                <c:pt idx="112">
                  <c:v>100000</c:v>
                </c:pt>
                <c:pt idx="113">
                  <c:v>100000</c:v>
                </c:pt>
                <c:pt idx="114">
                  <c:v>100000</c:v>
                </c:pt>
                <c:pt idx="115">
                  <c:v>100000</c:v>
                </c:pt>
                <c:pt idx="116">
                  <c:v>100000</c:v>
                </c:pt>
                <c:pt idx="117">
                  <c:v>100000</c:v>
                </c:pt>
                <c:pt idx="118">
                  <c:v>100000</c:v>
                </c:pt>
                <c:pt idx="119">
                  <c:v>100000</c:v>
                </c:pt>
                <c:pt idx="120">
                  <c:v>100000</c:v>
                </c:pt>
                <c:pt idx="121">
                  <c:v>100000</c:v>
                </c:pt>
                <c:pt idx="122">
                  <c:v>100000</c:v>
                </c:pt>
                <c:pt idx="123">
                  <c:v>100000</c:v>
                </c:pt>
                <c:pt idx="124">
                  <c:v>100000</c:v>
                </c:pt>
                <c:pt idx="125">
                  <c:v>100000</c:v>
                </c:pt>
                <c:pt idx="126">
                  <c:v>100000</c:v>
                </c:pt>
                <c:pt idx="127">
                  <c:v>100000</c:v>
                </c:pt>
                <c:pt idx="128">
                  <c:v>100000</c:v>
                </c:pt>
                <c:pt idx="129">
                  <c:v>100000</c:v>
                </c:pt>
                <c:pt idx="130">
                  <c:v>100000</c:v>
                </c:pt>
                <c:pt idx="131">
                  <c:v>100000</c:v>
                </c:pt>
                <c:pt idx="132">
                  <c:v>100000</c:v>
                </c:pt>
                <c:pt idx="133">
                  <c:v>100000</c:v>
                </c:pt>
                <c:pt idx="134">
                  <c:v>100000</c:v>
                </c:pt>
                <c:pt idx="135">
                  <c:v>100000</c:v>
                </c:pt>
                <c:pt idx="136">
                  <c:v>100000</c:v>
                </c:pt>
                <c:pt idx="137">
                  <c:v>100000</c:v>
                </c:pt>
                <c:pt idx="138">
                  <c:v>100000</c:v>
                </c:pt>
                <c:pt idx="139">
                  <c:v>100000</c:v>
                </c:pt>
                <c:pt idx="140">
                  <c:v>100000</c:v>
                </c:pt>
                <c:pt idx="141">
                  <c:v>100000</c:v>
                </c:pt>
                <c:pt idx="142">
                  <c:v>100000</c:v>
                </c:pt>
                <c:pt idx="143">
                  <c:v>100000</c:v>
                </c:pt>
                <c:pt idx="144">
                  <c:v>100000</c:v>
                </c:pt>
                <c:pt idx="145">
                  <c:v>100000</c:v>
                </c:pt>
                <c:pt idx="146">
                  <c:v>100000</c:v>
                </c:pt>
                <c:pt idx="147">
                  <c:v>100000</c:v>
                </c:pt>
                <c:pt idx="148">
                  <c:v>100000</c:v>
                </c:pt>
                <c:pt idx="149">
                  <c:v>100000</c:v>
                </c:pt>
                <c:pt idx="150">
                  <c:v>100000</c:v>
                </c:pt>
                <c:pt idx="151">
                  <c:v>100000</c:v>
                </c:pt>
                <c:pt idx="152">
                  <c:v>100000</c:v>
                </c:pt>
                <c:pt idx="153">
                  <c:v>100000</c:v>
                </c:pt>
                <c:pt idx="154">
                  <c:v>100000</c:v>
                </c:pt>
                <c:pt idx="155">
                  <c:v>100000</c:v>
                </c:pt>
                <c:pt idx="156">
                  <c:v>100000</c:v>
                </c:pt>
                <c:pt idx="157">
                  <c:v>100000</c:v>
                </c:pt>
                <c:pt idx="158">
                  <c:v>100000</c:v>
                </c:pt>
                <c:pt idx="159">
                  <c:v>100000</c:v>
                </c:pt>
                <c:pt idx="160">
                  <c:v>100000</c:v>
                </c:pt>
                <c:pt idx="161">
                  <c:v>100000</c:v>
                </c:pt>
                <c:pt idx="162">
                  <c:v>100000</c:v>
                </c:pt>
                <c:pt idx="163">
                  <c:v>100000</c:v>
                </c:pt>
                <c:pt idx="164">
                  <c:v>100000</c:v>
                </c:pt>
                <c:pt idx="165">
                  <c:v>100000</c:v>
                </c:pt>
                <c:pt idx="166">
                  <c:v>100000</c:v>
                </c:pt>
                <c:pt idx="167">
                  <c:v>100000</c:v>
                </c:pt>
                <c:pt idx="168">
                  <c:v>100000</c:v>
                </c:pt>
                <c:pt idx="169">
                  <c:v>100000</c:v>
                </c:pt>
                <c:pt idx="170">
                  <c:v>100000</c:v>
                </c:pt>
                <c:pt idx="171">
                  <c:v>100000</c:v>
                </c:pt>
                <c:pt idx="172">
                  <c:v>100000</c:v>
                </c:pt>
                <c:pt idx="173">
                  <c:v>100000</c:v>
                </c:pt>
                <c:pt idx="174">
                  <c:v>100000</c:v>
                </c:pt>
                <c:pt idx="175">
                  <c:v>100000</c:v>
                </c:pt>
                <c:pt idx="176">
                  <c:v>100000</c:v>
                </c:pt>
                <c:pt idx="177">
                  <c:v>100000</c:v>
                </c:pt>
                <c:pt idx="178">
                  <c:v>100000</c:v>
                </c:pt>
                <c:pt idx="179">
                  <c:v>100000</c:v>
                </c:pt>
                <c:pt idx="180">
                  <c:v>100000</c:v>
                </c:pt>
                <c:pt idx="181">
                  <c:v>100000</c:v>
                </c:pt>
                <c:pt idx="182">
                  <c:v>100000</c:v>
                </c:pt>
                <c:pt idx="183">
                  <c:v>100000</c:v>
                </c:pt>
                <c:pt idx="184">
                  <c:v>100000</c:v>
                </c:pt>
                <c:pt idx="185">
                  <c:v>100000</c:v>
                </c:pt>
                <c:pt idx="186">
                  <c:v>100000</c:v>
                </c:pt>
                <c:pt idx="187">
                  <c:v>100000</c:v>
                </c:pt>
                <c:pt idx="188">
                  <c:v>100000</c:v>
                </c:pt>
                <c:pt idx="189">
                  <c:v>100000</c:v>
                </c:pt>
                <c:pt idx="190">
                  <c:v>100000</c:v>
                </c:pt>
                <c:pt idx="191">
                  <c:v>100000</c:v>
                </c:pt>
                <c:pt idx="192">
                  <c:v>100000</c:v>
                </c:pt>
                <c:pt idx="193">
                  <c:v>100000</c:v>
                </c:pt>
                <c:pt idx="194">
                  <c:v>100000</c:v>
                </c:pt>
                <c:pt idx="195">
                  <c:v>100000</c:v>
                </c:pt>
                <c:pt idx="196">
                  <c:v>100000</c:v>
                </c:pt>
                <c:pt idx="197">
                  <c:v>100000</c:v>
                </c:pt>
                <c:pt idx="198">
                  <c:v>100000</c:v>
                </c:pt>
                <c:pt idx="199">
                  <c:v>100000</c:v>
                </c:pt>
                <c:pt idx="200">
                  <c:v>100000</c:v>
                </c:pt>
                <c:pt idx="201">
                  <c:v>100000</c:v>
                </c:pt>
                <c:pt idx="202">
                  <c:v>100000</c:v>
                </c:pt>
                <c:pt idx="203">
                  <c:v>100000</c:v>
                </c:pt>
                <c:pt idx="204">
                  <c:v>100000</c:v>
                </c:pt>
                <c:pt idx="205">
                  <c:v>100000</c:v>
                </c:pt>
                <c:pt idx="206">
                  <c:v>100000</c:v>
                </c:pt>
                <c:pt idx="207">
                  <c:v>100000</c:v>
                </c:pt>
                <c:pt idx="208">
                  <c:v>100000</c:v>
                </c:pt>
                <c:pt idx="209">
                  <c:v>100000</c:v>
                </c:pt>
                <c:pt idx="210">
                  <c:v>100000</c:v>
                </c:pt>
                <c:pt idx="211">
                  <c:v>100000</c:v>
                </c:pt>
                <c:pt idx="212">
                  <c:v>100000</c:v>
                </c:pt>
                <c:pt idx="213">
                  <c:v>100000</c:v>
                </c:pt>
                <c:pt idx="214">
                  <c:v>100000</c:v>
                </c:pt>
                <c:pt idx="215">
                  <c:v>100000</c:v>
                </c:pt>
                <c:pt idx="216">
                  <c:v>100000</c:v>
                </c:pt>
                <c:pt idx="217">
                  <c:v>100000</c:v>
                </c:pt>
                <c:pt idx="218">
                  <c:v>100000</c:v>
                </c:pt>
                <c:pt idx="219">
                  <c:v>100000</c:v>
                </c:pt>
                <c:pt idx="220">
                  <c:v>100000</c:v>
                </c:pt>
                <c:pt idx="221">
                  <c:v>100000</c:v>
                </c:pt>
                <c:pt idx="222">
                  <c:v>100000</c:v>
                </c:pt>
                <c:pt idx="223">
                  <c:v>100000</c:v>
                </c:pt>
                <c:pt idx="224">
                  <c:v>100000</c:v>
                </c:pt>
                <c:pt idx="225">
                  <c:v>100000</c:v>
                </c:pt>
                <c:pt idx="226">
                  <c:v>100000</c:v>
                </c:pt>
                <c:pt idx="227">
                  <c:v>100000</c:v>
                </c:pt>
                <c:pt idx="228">
                  <c:v>100000</c:v>
                </c:pt>
                <c:pt idx="229">
                  <c:v>100000</c:v>
                </c:pt>
                <c:pt idx="230">
                  <c:v>100000</c:v>
                </c:pt>
                <c:pt idx="231">
                  <c:v>100000</c:v>
                </c:pt>
                <c:pt idx="232">
                  <c:v>100000</c:v>
                </c:pt>
                <c:pt idx="233">
                  <c:v>100000</c:v>
                </c:pt>
                <c:pt idx="234">
                  <c:v>100000</c:v>
                </c:pt>
                <c:pt idx="235">
                  <c:v>100000</c:v>
                </c:pt>
                <c:pt idx="236">
                  <c:v>100000</c:v>
                </c:pt>
                <c:pt idx="237">
                  <c:v>100000</c:v>
                </c:pt>
                <c:pt idx="238">
                  <c:v>100000</c:v>
                </c:pt>
                <c:pt idx="239">
                  <c:v>100000</c:v>
                </c:pt>
                <c:pt idx="240">
                  <c:v>100000</c:v>
                </c:pt>
                <c:pt idx="241">
                  <c:v>100000</c:v>
                </c:pt>
                <c:pt idx="242">
                  <c:v>100000</c:v>
                </c:pt>
                <c:pt idx="243">
                  <c:v>100000</c:v>
                </c:pt>
                <c:pt idx="244">
                  <c:v>100000</c:v>
                </c:pt>
                <c:pt idx="245">
                  <c:v>100000</c:v>
                </c:pt>
                <c:pt idx="246">
                  <c:v>100000</c:v>
                </c:pt>
                <c:pt idx="247">
                  <c:v>100000</c:v>
                </c:pt>
                <c:pt idx="248">
                  <c:v>100000</c:v>
                </c:pt>
                <c:pt idx="249">
                  <c:v>100000</c:v>
                </c:pt>
                <c:pt idx="250">
                  <c:v>100000</c:v>
                </c:pt>
                <c:pt idx="251">
                  <c:v>100000</c:v>
                </c:pt>
                <c:pt idx="252">
                  <c:v>100000</c:v>
                </c:pt>
                <c:pt idx="253">
                  <c:v>100000</c:v>
                </c:pt>
                <c:pt idx="254">
                  <c:v>100000</c:v>
                </c:pt>
                <c:pt idx="255">
                  <c:v>100000</c:v>
                </c:pt>
                <c:pt idx="256">
                  <c:v>100000</c:v>
                </c:pt>
                <c:pt idx="257">
                  <c:v>100000</c:v>
                </c:pt>
                <c:pt idx="258">
                  <c:v>100000</c:v>
                </c:pt>
                <c:pt idx="259">
                  <c:v>100000</c:v>
                </c:pt>
                <c:pt idx="260">
                  <c:v>100000</c:v>
                </c:pt>
                <c:pt idx="261">
                  <c:v>100000</c:v>
                </c:pt>
                <c:pt idx="262">
                  <c:v>100000</c:v>
                </c:pt>
                <c:pt idx="263">
                  <c:v>100000</c:v>
                </c:pt>
                <c:pt idx="264">
                  <c:v>100000</c:v>
                </c:pt>
                <c:pt idx="265">
                  <c:v>100000</c:v>
                </c:pt>
                <c:pt idx="266">
                  <c:v>100000</c:v>
                </c:pt>
                <c:pt idx="267">
                  <c:v>100000</c:v>
                </c:pt>
                <c:pt idx="268">
                  <c:v>100000</c:v>
                </c:pt>
                <c:pt idx="269">
                  <c:v>100000</c:v>
                </c:pt>
                <c:pt idx="270">
                  <c:v>100000</c:v>
                </c:pt>
                <c:pt idx="271">
                  <c:v>100000</c:v>
                </c:pt>
                <c:pt idx="272">
                  <c:v>100000</c:v>
                </c:pt>
                <c:pt idx="273">
                  <c:v>100000</c:v>
                </c:pt>
                <c:pt idx="274">
                  <c:v>100000</c:v>
                </c:pt>
                <c:pt idx="275">
                  <c:v>100000</c:v>
                </c:pt>
                <c:pt idx="276">
                  <c:v>100000</c:v>
                </c:pt>
                <c:pt idx="277">
                  <c:v>100000</c:v>
                </c:pt>
                <c:pt idx="278">
                  <c:v>100000</c:v>
                </c:pt>
                <c:pt idx="279">
                  <c:v>100000</c:v>
                </c:pt>
                <c:pt idx="280">
                  <c:v>100000</c:v>
                </c:pt>
                <c:pt idx="281">
                  <c:v>100000</c:v>
                </c:pt>
                <c:pt idx="282">
                  <c:v>100000</c:v>
                </c:pt>
                <c:pt idx="283">
                  <c:v>100000</c:v>
                </c:pt>
                <c:pt idx="284">
                  <c:v>100000</c:v>
                </c:pt>
                <c:pt idx="285">
                  <c:v>100000</c:v>
                </c:pt>
                <c:pt idx="286">
                  <c:v>100000</c:v>
                </c:pt>
                <c:pt idx="287">
                  <c:v>100000</c:v>
                </c:pt>
                <c:pt idx="288">
                  <c:v>100000</c:v>
                </c:pt>
                <c:pt idx="289">
                  <c:v>100000</c:v>
                </c:pt>
                <c:pt idx="290">
                  <c:v>100000</c:v>
                </c:pt>
                <c:pt idx="291">
                  <c:v>100000</c:v>
                </c:pt>
                <c:pt idx="292">
                  <c:v>100000</c:v>
                </c:pt>
                <c:pt idx="293">
                  <c:v>100000</c:v>
                </c:pt>
                <c:pt idx="294">
                  <c:v>100000</c:v>
                </c:pt>
                <c:pt idx="295">
                  <c:v>100000</c:v>
                </c:pt>
                <c:pt idx="296">
                  <c:v>100000</c:v>
                </c:pt>
                <c:pt idx="297">
                  <c:v>100000</c:v>
                </c:pt>
                <c:pt idx="298">
                  <c:v>100000</c:v>
                </c:pt>
                <c:pt idx="299">
                  <c:v>100000</c:v>
                </c:pt>
                <c:pt idx="300">
                  <c:v>100000</c:v>
                </c:pt>
                <c:pt idx="301">
                  <c:v>100000</c:v>
                </c:pt>
                <c:pt idx="302">
                  <c:v>100000</c:v>
                </c:pt>
                <c:pt idx="303">
                  <c:v>100000</c:v>
                </c:pt>
                <c:pt idx="304">
                  <c:v>100000</c:v>
                </c:pt>
                <c:pt idx="305">
                  <c:v>100000</c:v>
                </c:pt>
                <c:pt idx="306">
                  <c:v>100000</c:v>
                </c:pt>
                <c:pt idx="307">
                  <c:v>100000</c:v>
                </c:pt>
                <c:pt idx="308">
                  <c:v>100000</c:v>
                </c:pt>
                <c:pt idx="309">
                  <c:v>100000</c:v>
                </c:pt>
                <c:pt idx="310">
                  <c:v>100000</c:v>
                </c:pt>
                <c:pt idx="311">
                  <c:v>100000</c:v>
                </c:pt>
                <c:pt idx="312">
                  <c:v>100000</c:v>
                </c:pt>
                <c:pt idx="313">
                  <c:v>100000</c:v>
                </c:pt>
                <c:pt idx="314">
                  <c:v>100000</c:v>
                </c:pt>
                <c:pt idx="315">
                  <c:v>100000</c:v>
                </c:pt>
                <c:pt idx="316">
                  <c:v>100000</c:v>
                </c:pt>
                <c:pt idx="317">
                  <c:v>100000</c:v>
                </c:pt>
                <c:pt idx="318">
                  <c:v>100000</c:v>
                </c:pt>
                <c:pt idx="319">
                  <c:v>100000</c:v>
                </c:pt>
                <c:pt idx="320">
                  <c:v>100000</c:v>
                </c:pt>
                <c:pt idx="321">
                  <c:v>100000</c:v>
                </c:pt>
                <c:pt idx="322">
                  <c:v>100000</c:v>
                </c:pt>
                <c:pt idx="323">
                  <c:v>100000</c:v>
                </c:pt>
                <c:pt idx="324">
                  <c:v>100000</c:v>
                </c:pt>
                <c:pt idx="325">
                  <c:v>100000</c:v>
                </c:pt>
                <c:pt idx="326">
                  <c:v>100000</c:v>
                </c:pt>
                <c:pt idx="327">
                  <c:v>100000</c:v>
                </c:pt>
                <c:pt idx="328">
                  <c:v>100000</c:v>
                </c:pt>
                <c:pt idx="329">
                  <c:v>100000</c:v>
                </c:pt>
                <c:pt idx="330">
                  <c:v>100000</c:v>
                </c:pt>
                <c:pt idx="331">
                  <c:v>100000</c:v>
                </c:pt>
                <c:pt idx="332">
                  <c:v>100000</c:v>
                </c:pt>
                <c:pt idx="333">
                  <c:v>100000</c:v>
                </c:pt>
                <c:pt idx="334">
                  <c:v>100000</c:v>
                </c:pt>
                <c:pt idx="335">
                  <c:v>100000</c:v>
                </c:pt>
                <c:pt idx="336">
                  <c:v>100000</c:v>
                </c:pt>
                <c:pt idx="337">
                  <c:v>100000</c:v>
                </c:pt>
                <c:pt idx="338">
                  <c:v>100000</c:v>
                </c:pt>
                <c:pt idx="339">
                  <c:v>100000</c:v>
                </c:pt>
                <c:pt idx="340">
                  <c:v>100000</c:v>
                </c:pt>
                <c:pt idx="341">
                  <c:v>100000</c:v>
                </c:pt>
                <c:pt idx="342">
                  <c:v>100000</c:v>
                </c:pt>
                <c:pt idx="343">
                  <c:v>100000</c:v>
                </c:pt>
                <c:pt idx="344">
                  <c:v>100000</c:v>
                </c:pt>
                <c:pt idx="345">
                  <c:v>100000</c:v>
                </c:pt>
                <c:pt idx="346">
                  <c:v>100000</c:v>
                </c:pt>
                <c:pt idx="347">
                  <c:v>100000</c:v>
                </c:pt>
                <c:pt idx="348">
                  <c:v>100000</c:v>
                </c:pt>
                <c:pt idx="349">
                  <c:v>100000</c:v>
                </c:pt>
                <c:pt idx="350">
                  <c:v>100000</c:v>
                </c:pt>
                <c:pt idx="351">
                  <c:v>100000</c:v>
                </c:pt>
                <c:pt idx="352">
                  <c:v>100000</c:v>
                </c:pt>
                <c:pt idx="353">
                  <c:v>100000</c:v>
                </c:pt>
                <c:pt idx="354">
                  <c:v>100000</c:v>
                </c:pt>
                <c:pt idx="355">
                  <c:v>100000</c:v>
                </c:pt>
                <c:pt idx="356">
                  <c:v>100000</c:v>
                </c:pt>
                <c:pt idx="357">
                  <c:v>100000</c:v>
                </c:pt>
                <c:pt idx="358">
                  <c:v>100000</c:v>
                </c:pt>
                <c:pt idx="359">
                  <c:v>100000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'Example 2'!$W$8</c:f>
              <c:strCache>
                <c:ptCount val="1"/>
                <c:pt idx="0">
                  <c:v>NA CPM OLB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val>
            <c:numRef>
              <c:f>'Example 2'!$W$9:$W$368</c:f>
              <c:numCache>
                <c:formatCode>"$"#,##0.00</c:formatCode>
                <c:ptCount val="360"/>
                <c:pt idx="0">
                  <c:v>100000</c:v>
                </c:pt>
                <c:pt idx="1">
                  <c:v>100166.66666666667</c:v>
                </c:pt>
                <c:pt idx="2">
                  <c:v>100333.61111111111</c:v>
                </c:pt>
                <c:pt idx="3">
                  <c:v>100500.8337962963</c:v>
                </c:pt>
                <c:pt idx="4">
                  <c:v>100668.33518595679</c:v>
                </c:pt>
                <c:pt idx="5">
                  <c:v>100836.11574460006</c:v>
                </c:pt>
                <c:pt idx="6">
                  <c:v>101004.17593750772</c:v>
                </c:pt>
                <c:pt idx="7">
                  <c:v>101172.5162307369</c:v>
                </c:pt>
                <c:pt idx="8">
                  <c:v>101341.13709112146</c:v>
                </c:pt>
                <c:pt idx="9">
                  <c:v>101510.03898627333</c:v>
                </c:pt>
                <c:pt idx="10">
                  <c:v>101679.22238458379</c:v>
                </c:pt>
                <c:pt idx="11">
                  <c:v>101848.68775522476</c:v>
                </c:pt>
                <c:pt idx="12">
                  <c:v>102018.43556815013</c:v>
                </c:pt>
                <c:pt idx="13">
                  <c:v>102188.46629409704</c:v>
                </c:pt>
                <c:pt idx="14">
                  <c:v>102358.7804045872</c:v>
                </c:pt>
                <c:pt idx="15">
                  <c:v>102529.37837192818</c:v>
                </c:pt>
                <c:pt idx="16">
                  <c:v>102700.26066921472</c:v>
                </c:pt>
                <c:pt idx="17">
                  <c:v>102871.42777033008</c:v>
                </c:pt>
                <c:pt idx="18">
                  <c:v>103042.88014994729</c:v>
                </c:pt>
                <c:pt idx="19">
                  <c:v>103214.61828353054</c:v>
                </c:pt>
                <c:pt idx="20">
                  <c:v>103386.64264733643</c:v>
                </c:pt>
                <c:pt idx="21">
                  <c:v>103558.95371841532</c:v>
                </c:pt>
                <c:pt idx="22">
                  <c:v>103731.55197461268</c:v>
                </c:pt>
                <c:pt idx="23">
                  <c:v>103904.43789457036</c:v>
                </c:pt>
                <c:pt idx="24">
                  <c:v>104077.61195772798</c:v>
                </c:pt>
                <c:pt idx="25">
                  <c:v>104251.0746443242</c:v>
                </c:pt>
                <c:pt idx="26">
                  <c:v>104424.82643539806</c:v>
                </c:pt>
                <c:pt idx="27">
                  <c:v>104598.8678127904</c:v>
                </c:pt>
                <c:pt idx="28">
                  <c:v>104773.19925914505</c:v>
                </c:pt>
                <c:pt idx="29">
                  <c:v>104947.8212579103</c:v>
                </c:pt>
                <c:pt idx="30">
                  <c:v>105122.73429334015</c:v>
                </c:pt>
                <c:pt idx="31">
                  <c:v>105297.93885049572</c:v>
                </c:pt>
                <c:pt idx="32">
                  <c:v>105473.43541524654</c:v>
                </c:pt>
                <c:pt idx="33">
                  <c:v>105649.22447427195</c:v>
                </c:pt>
                <c:pt idx="34">
                  <c:v>105825.3065150624</c:v>
                </c:pt>
                <c:pt idx="35">
                  <c:v>106001.68202592085</c:v>
                </c:pt>
                <c:pt idx="36">
                  <c:v>106178.35149596405</c:v>
                </c:pt>
                <c:pt idx="37">
                  <c:v>106067.41465729778</c:v>
                </c:pt>
                <c:pt idx="38">
                  <c:v>105955.83068707262</c:v>
                </c:pt>
                <c:pt idx="39">
                  <c:v>105843.59581035448</c:v>
                </c:pt>
                <c:pt idx="40">
                  <c:v>105730.70623018882</c:v>
                </c:pt>
                <c:pt idx="41">
                  <c:v>105617.1581274722</c:v>
                </c:pt>
                <c:pt idx="42">
                  <c:v>105502.94766082306</c:v>
                </c:pt>
                <c:pt idx="43">
                  <c:v>105388.07096645181</c:v>
                </c:pt>
                <c:pt idx="44">
                  <c:v>105272.52415803005</c:v>
                </c:pt>
                <c:pt idx="45">
                  <c:v>105156.30332655917</c:v>
                </c:pt>
                <c:pt idx="46">
                  <c:v>105039.40454023803</c:v>
                </c:pt>
                <c:pt idx="47">
                  <c:v>104921.82384433002</c:v>
                </c:pt>
                <c:pt idx="48">
                  <c:v>104803.55726102921</c:v>
                </c:pt>
                <c:pt idx="49">
                  <c:v>104684.60078932582</c:v>
                </c:pt>
                <c:pt idx="50">
                  <c:v>104564.95040487083</c:v>
                </c:pt>
                <c:pt idx="51">
                  <c:v>104444.60205983985</c:v>
                </c:pt>
                <c:pt idx="52">
                  <c:v>104323.55168279618</c:v>
                </c:pt>
                <c:pt idx="53">
                  <c:v>104201.7951785531</c:v>
                </c:pt>
                <c:pt idx="54">
                  <c:v>104079.32842803527</c:v>
                </c:pt>
                <c:pt idx="55">
                  <c:v>103956.14728813941</c:v>
                </c:pt>
                <c:pt idx="56">
                  <c:v>103832.24759159416</c:v>
                </c:pt>
                <c:pt idx="57">
                  <c:v>103707.62514681906</c:v>
                </c:pt>
                <c:pt idx="58">
                  <c:v>103582.27573778278</c:v>
                </c:pt>
                <c:pt idx="59">
                  <c:v>103456.19512386045</c:v>
                </c:pt>
                <c:pt idx="60">
                  <c:v>103329.37903969025</c:v>
                </c:pt>
                <c:pt idx="61">
                  <c:v>103201.82319502905</c:v>
                </c:pt>
                <c:pt idx="62">
                  <c:v>103073.52327460733</c:v>
                </c:pt>
                <c:pt idx="63">
                  <c:v>102944.47493798315</c:v>
                </c:pt>
                <c:pt idx="64">
                  <c:v>102814.67381939532</c:v>
                </c:pt>
                <c:pt idx="65">
                  <c:v>102684.11552761574</c:v>
                </c:pt>
                <c:pt idx="66">
                  <c:v>102552.79564580077</c:v>
                </c:pt>
                <c:pt idx="67">
                  <c:v>102420.70973134188</c:v>
                </c:pt>
                <c:pt idx="68">
                  <c:v>102287.85331571531</c:v>
                </c:pt>
                <c:pt idx="69">
                  <c:v>102154.22190433093</c:v>
                </c:pt>
                <c:pt idx="70">
                  <c:v>102019.81097638013</c:v>
                </c:pt>
                <c:pt idx="71">
                  <c:v>101884.61598468295</c:v>
                </c:pt>
                <c:pt idx="72">
                  <c:v>101748.63235553421</c:v>
                </c:pt>
                <c:pt idx="73">
                  <c:v>101611.85548854877</c:v>
                </c:pt>
                <c:pt idx="74">
                  <c:v>101474.2807565059</c:v>
                </c:pt>
                <c:pt idx="75">
                  <c:v>101335.90350519279</c:v>
                </c:pt>
                <c:pt idx="76">
                  <c:v>101196.71905324703</c:v>
                </c:pt>
                <c:pt idx="77">
                  <c:v>101056.72269199823</c:v>
                </c:pt>
                <c:pt idx="78">
                  <c:v>100915.90968530883</c:v>
                </c:pt>
                <c:pt idx="79">
                  <c:v>100774.27526941373</c:v>
                </c:pt>
                <c:pt idx="80">
                  <c:v>100631.81465275925</c:v>
                </c:pt>
                <c:pt idx="81">
                  <c:v>100488.52301584095</c:v>
                </c:pt>
                <c:pt idx="82">
                  <c:v>100344.39551104064</c:v>
                </c:pt>
                <c:pt idx="83">
                  <c:v>100199.42726246231</c:v>
                </c:pt>
                <c:pt idx="84">
                  <c:v>100053.61336576728</c:v>
                </c:pt>
                <c:pt idx="85">
                  <c:v>99906.948888008192</c:v>
                </c:pt>
                <c:pt idx="86">
                  <c:v>99759.428867462178</c:v>
                </c:pt>
                <c:pt idx="87">
                  <c:v>99611.048313462976</c:v>
                </c:pt>
                <c:pt idx="88">
                  <c:v>99461.802206232111</c:v>
                </c:pt>
                <c:pt idx="89">
                  <c:v>99311.685496709077</c:v>
                </c:pt>
                <c:pt idx="90">
                  <c:v>99160.69310638048</c:v>
                </c:pt>
                <c:pt idx="91">
                  <c:v>99008.819927108314</c:v>
                </c:pt>
                <c:pt idx="92">
                  <c:v>98856.060820957049</c:v>
                </c:pt>
                <c:pt idx="93">
                  <c:v>98702.410620019902</c:v>
                </c:pt>
                <c:pt idx="94">
                  <c:v>98547.864126243963</c:v>
                </c:pt>
                <c:pt idx="95">
                  <c:v>98392.416111254322</c:v>
                </c:pt>
                <c:pt idx="96">
                  <c:v>98236.061316177249</c:v>
                </c:pt>
                <c:pt idx="97">
                  <c:v>98078.794451462221</c:v>
                </c:pt>
                <c:pt idx="98">
                  <c:v>97920.610196703026</c:v>
                </c:pt>
                <c:pt idx="99">
                  <c:v>97761.503200457737</c:v>
                </c:pt>
                <c:pt idx="100">
                  <c:v>97601.468080067687</c:v>
                </c:pt>
                <c:pt idx="101">
                  <c:v>97440.499421475353</c:v>
                </c:pt>
                <c:pt idx="102">
                  <c:v>97278.591779041235</c:v>
                </c:pt>
                <c:pt idx="103">
                  <c:v>97115.739675359582</c:v>
                </c:pt>
                <c:pt idx="104">
                  <c:v>96951.937601073121</c:v>
                </c:pt>
                <c:pt idx="105">
                  <c:v>96787.180014686659</c:v>
                </c:pt>
                <c:pt idx="106">
                  <c:v>96621.461342379611</c:v>
                </c:pt>
                <c:pt idx="107">
                  <c:v>96454.775977817437</c:v>
                </c:pt>
                <c:pt idx="108">
                  <c:v>96287.118281961972</c:v>
                </c:pt>
                <c:pt idx="109">
                  <c:v>96118.482582880693</c:v>
                </c:pt>
                <c:pt idx="110">
                  <c:v>95948.863175554769</c:v>
                </c:pt>
                <c:pt idx="111">
                  <c:v>95778.254321686109</c:v>
                </c:pt>
                <c:pt idx="112">
                  <c:v>95606.650249503218</c:v>
                </c:pt>
                <c:pt idx="113">
                  <c:v>95434.045153565923</c:v>
                </c:pt>
                <c:pt idx="114">
                  <c:v>95260.433194568992</c:v>
                </c:pt>
                <c:pt idx="115">
                  <c:v>95085.808499144579</c:v>
                </c:pt>
                <c:pt idx="116">
                  <c:v>94910.165159663535</c:v>
                </c:pt>
                <c:pt idx="117">
                  <c:v>94733.497234035516</c:v>
                </c:pt>
                <c:pt idx="118">
                  <c:v>94555.798745508</c:v>
                </c:pt>
                <c:pt idx="119">
                  <c:v>94377.063682464068</c:v>
                </c:pt>
                <c:pt idx="120">
                  <c:v>94197.285998219042</c:v>
                </c:pt>
                <c:pt idx="121">
                  <c:v>94016.459610815931</c:v>
                </c:pt>
                <c:pt idx="122">
                  <c:v>93834.578402819636</c:v>
                </c:pt>
                <c:pt idx="123">
                  <c:v>93651.63622111002</c:v>
                </c:pt>
                <c:pt idx="124">
                  <c:v>93467.626876673763</c:v>
                </c:pt>
                <c:pt idx="125">
                  <c:v>93282.544144394968</c:v>
                </c:pt>
                <c:pt idx="126">
                  <c:v>93096.381762844539</c:v>
                </c:pt>
                <c:pt idx="127">
                  <c:v>92909.133434068412</c:v>
                </c:pt>
                <c:pt idx="128">
                  <c:v>92720.792823374417</c:v>
                </c:pt>
                <c:pt idx="129">
                  <c:v>92531.353559118041</c:v>
                </c:pt>
                <c:pt idx="130">
                  <c:v>92340.809232486834</c:v>
                </c:pt>
                <c:pt idx="131">
                  <c:v>92149.153397283619</c:v>
                </c:pt>
                <c:pt idx="132">
                  <c:v>91956.379569708384</c:v>
                </c:pt>
                <c:pt idx="133">
                  <c:v>91762.48122813896</c:v>
                </c:pt>
                <c:pt idx="134">
                  <c:v>91567.451812910382</c:v>
                </c:pt>
                <c:pt idx="135">
                  <c:v>91371.28472609297</c:v>
                </c:pt>
                <c:pt idx="136">
                  <c:v>91173.973331269124</c:v>
                </c:pt>
                <c:pt idx="137">
                  <c:v>90975.510953308796</c:v>
                </c:pt>
                <c:pt idx="138">
                  <c:v>90775.890878143706</c:v>
                </c:pt>
                <c:pt idx="139">
                  <c:v>90575.106352540155</c:v>
                </c:pt>
                <c:pt idx="140">
                  <c:v>90373.150583870578</c:v>
                </c:pt>
                <c:pt idx="141">
                  <c:v>90170.016739883766</c:v>
                </c:pt>
                <c:pt idx="142">
                  <c:v>89965.697948473695</c:v>
                </c:pt>
                <c:pt idx="143">
                  <c:v>89760.187297447061</c:v>
                </c:pt>
                <c:pt idx="144">
                  <c:v>89553.477834289442</c:v>
                </c:pt>
                <c:pt idx="145">
                  <c:v>89345.562565930071</c:v>
                </c:pt>
                <c:pt idx="146">
                  <c:v>89136.434458505275</c:v>
                </c:pt>
                <c:pt idx="147">
                  <c:v>88926.086437120495</c:v>
                </c:pt>
                <c:pt idx="148">
                  <c:v>88714.511385610967</c:v>
                </c:pt>
                <c:pt idx="149">
                  <c:v>88501.702146300973</c:v>
                </c:pt>
                <c:pt idx="150">
                  <c:v>88287.651519761668</c:v>
                </c:pt>
                <c:pt idx="151">
                  <c:v>88072.352264567555</c:v>
                </c:pt>
                <c:pt idx="152">
                  <c:v>87855.797097051473</c:v>
                </c:pt>
                <c:pt idx="153">
                  <c:v>87637.978691058219</c:v>
                </c:pt>
                <c:pt idx="154">
                  <c:v>87418.889677696672</c:v>
                </c:pt>
                <c:pt idx="155">
                  <c:v>87198.522645090503</c:v>
                </c:pt>
                <c:pt idx="156">
                  <c:v>86976.870138127473</c:v>
                </c:pt>
                <c:pt idx="157">
                  <c:v>86753.92465820715</c:v>
                </c:pt>
                <c:pt idx="158">
                  <c:v>86529.678662987295</c:v>
                </c:pt>
                <c:pt idx="159">
                  <c:v>86304.124566128667</c:v>
                </c:pt>
                <c:pt idx="160">
                  <c:v>86077.254737038355</c:v>
                </c:pt>
                <c:pt idx="161">
                  <c:v>85849.061500611686</c:v>
                </c:pt>
                <c:pt idx="162">
                  <c:v>85619.537136972533</c:v>
                </c:pt>
                <c:pt idx="163">
                  <c:v>85388.673881212148</c:v>
                </c:pt>
                <c:pt idx="164">
                  <c:v>85156.463923126488</c:v>
                </c:pt>
                <c:pt idx="165">
                  <c:v>84922.899406951998</c:v>
                </c:pt>
                <c:pt idx="166">
                  <c:v>84687.972431099828</c:v>
                </c:pt>
                <c:pt idx="167">
                  <c:v>84451.675047888522</c:v>
                </c:pt>
                <c:pt idx="168">
                  <c:v>84213.999263275153</c:v>
                </c:pt>
                <c:pt idx="169">
                  <c:v>83974.937036584859</c:v>
                </c:pt>
                <c:pt idx="170">
                  <c:v>83734.480280238873</c:v>
                </c:pt>
                <c:pt idx="171">
                  <c:v>83492.62085948087</c:v>
                </c:pt>
                <c:pt idx="172">
                  <c:v>83249.350592101779</c:v>
                </c:pt>
                <c:pt idx="173">
                  <c:v>83004.661248162985</c:v>
                </c:pt>
                <c:pt idx="174">
                  <c:v>82758.544549717873</c:v>
                </c:pt>
                <c:pt idx="175">
                  <c:v>82510.992170531841</c:v>
                </c:pt>
                <c:pt idx="176">
                  <c:v>82261.995735800549</c:v>
                </c:pt>
                <c:pt idx="177">
                  <c:v>82011.546821866665</c:v>
                </c:pt>
                <c:pt idx="178">
                  <c:v>81759.636955934824</c:v>
                </c:pt>
                <c:pt idx="179">
                  <c:v>81506.257615785056</c:v>
                </c:pt>
                <c:pt idx="180">
                  <c:v>81251.40022948441</c:v>
                </c:pt>
                <c:pt idx="181">
                  <c:v>80995.056175097008</c:v>
                </c:pt>
                <c:pt idx="182">
                  <c:v>80737.216780392351</c:v>
                </c:pt>
                <c:pt idx="183">
                  <c:v>80477.87332255191</c:v>
                </c:pt>
                <c:pt idx="184">
                  <c:v>80217.01702787407</c:v>
                </c:pt>
                <c:pt idx="185">
                  <c:v>79954.639071477272</c:v>
                </c:pt>
                <c:pt idx="186">
                  <c:v>79690.730577001494</c:v>
                </c:pt>
                <c:pt idx="187">
                  <c:v>79425.282616307944</c:v>
                </c:pt>
                <c:pt idx="188">
                  <c:v>79158.286209177008</c:v>
                </c:pt>
                <c:pt idx="189">
                  <c:v>78889.732323004486</c:v>
                </c:pt>
                <c:pt idx="190">
                  <c:v>78619.611872495952</c:v>
                </c:pt>
                <c:pt idx="191">
                  <c:v>78347.915719359458</c:v>
                </c:pt>
                <c:pt idx="192">
                  <c:v>78074.634671996333</c:v>
                </c:pt>
                <c:pt idx="193">
                  <c:v>77799.759485190254</c:v>
                </c:pt>
                <c:pt idx="194">
                  <c:v>77523.280859794468</c:v>
                </c:pt>
                <c:pt idx="195">
                  <c:v>77245.189442417206</c:v>
                </c:pt>
                <c:pt idx="196">
                  <c:v>76965.475825105241</c:v>
                </c:pt>
                <c:pt idx="197">
                  <c:v>76684.130545025633</c:v>
                </c:pt>
                <c:pt idx="198">
                  <c:v>76401.144084145562</c:v>
                </c:pt>
                <c:pt idx="199">
                  <c:v>76116.50686891035</c:v>
                </c:pt>
                <c:pt idx="200">
                  <c:v>75830.209269919607</c:v>
                </c:pt>
                <c:pt idx="201">
                  <c:v>75542.241601601418</c:v>
                </c:pt>
                <c:pt idx="202">
                  <c:v>75252.5941218847</c:v>
                </c:pt>
                <c:pt idx="203">
                  <c:v>74961.257031869638</c:v>
                </c:pt>
                <c:pt idx="204">
                  <c:v>74668.220475496157</c:v>
                </c:pt>
                <c:pt idx="205">
                  <c:v>74373.474539210496</c:v>
                </c:pt>
                <c:pt idx="206">
                  <c:v>74077.009251629832</c:v>
                </c:pt>
                <c:pt idx="207">
                  <c:v>73778.814583204949</c:v>
                </c:pt>
                <c:pt idx="208">
                  <c:v>73478.880445880917</c:v>
                </c:pt>
                <c:pt idx="209">
                  <c:v>73177.196692755824</c:v>
                </c:pt>
                <c:pt idx="210">
                  <c:v>72873.753117737506</c:v>
                </c:pt>
                <c:pt idx="211">
                  <c:v>72568.539455198246</c:v>
                </c:pt>
                <c:pt idx="212">
                  <c:v>72261.545379627511</c:v>
                </c:pt>
                <c:pt idx="213">
                  <c:v>71952.760505282611</c:v>
                </c:pt>
                <c:pt idx="214">
                  <c:v>71642.174385837367</c:v>
                </c:pt>
                <c:pt idx="215">
                  <c:v>71329.776514028694</c:v>
                </c:pt>
                <c:pt idx="216">
                  <c:v>71015.556321301134</c:v>
                </c:pt>
                <c:pt idx="217">
                  <c:v>70699.503177449325</c:v>
                </c:pt>
                <c:pt idx="218">
                  <c:v>70381.606390258385</c:v>
                </c:pt>
                <c:pt idx="219">
                  <c:v>70061.855205142172</c:v>
                </c:pt>
                <c:pt idx="220">
                  <c:v>69740.238804779437</c:v>
                </c:pt>
                <c:pt idx="221">
                  <c:v>69416.746308747926</c:v>
                </c:pt>
                <c:pt idx="222">
                  <c:v>69091.366773156231</c:v>
                </c:pt>
                <c:pt idx="223">
                  <c:v>68764.089190273589</c:v>
                </c:pt>
                <c:pt idx="224">
                  <c:v>68434.902488157459</c:v>
                </c:pt>
                <c:pt idx="225">
                  <c:v>68103.795530278978</c:v>
                </c:pt>
                <c:pt idx="226">
                  <c:v>67770.757115146218</c:v>
                </c:pt>
                <c:pt idx="227">
                  <c:v>67435.775975925178</c:v>
                </c:pt>
                <c:pt idx="228">
                  <c:v>67098.840780058687</c:v>
                </c:pt>
                <c:pt idx="229">
                  <c:v>66759.940128882969</c:v>
                </c:pt>
                <c:pt idx="230">
                  <c:v>66419.062557242054</c:v>
                </c:pt>
                <c:pt idx="231">
                  <c:v>66076.196533099908</c:v>
                </c:pt>
                <c:pt idx="232">
                  <c:v>65731.330457150267</c:v>
                </c:pt>
                <c:pt idx="233">
                  <c:v>65384.45266242425</c:v>
                </c:pt>
                <c:pt idx="234">
                  <c:v>65035.551413895664</c:v>
                </c:pt>
                <c:pt idx="235">
                  <c:v>64684.614908083997</c:v>
                </c:pt>
                <c:pt idx="236">
                  <c:v>64331.631272655097</c:v>
                </c:pt>
                <c:pt idx="237">
                  <c:v>63976.588566019527</c:v>
                </c:pt>
                <c:pt idx="238">
                  <c:v>63619.474776928582</c:v>
                </c:pt>
                <c:pt idx="239">
                  <c:v>63260.27782406794</c:v>
                </c:pt>
                <c:pt idx="240">
                  <c:v>62898.985555648942</c:v>
                </c:pt>
                <c:pt idx="241">
                  <c:v>62535.585748997502</c:v>
                </c:pt>
                <c:pt idx="242">
                  <c:v>62170.066110140593</c:v>
                </c:pt>
                <c:pt idx="243">
                  <c:v>61802.41427339035</c:v>
                </c:pt>
                <c:pt idx="244">
                  <c:v>61432.617800925735</c:v>
                </c:pt>
                <c:pt idx="245">
                  <c:v>61060.664182371744</c:v>
                </c:pt>
                <c:pt idx="246">
                  <c:v>60686.540834376188</c:v>
                </c:pt>
                <c:pt idx="247">
                  <c:v>60310.235100183992</c:v>
                </c:pt>
                <c:pt idx="248">
                  <c:v>59931.734249209003</c:v>
                </c:pt>
                <c:pt idx="249">
                  <c:v>59551.025476603332</c:v>
                </c:pt>
                <c:pt idx="250">
                  <c:v>59168.095902824127</c:v>
                </c:pt>
                <c:pt idx="251">
                  <c:v>58782.932573197875</c:v>
                </c:pt>
                <c:pt idx="252">
                  <c:v>58395.522457482133</c:v>
                </c:pt>
                <c:pt idx="253">
                  <c:v>58005.852449424718</c:v>
                </c:pt>
                <c:pt idx="254">
                  <c:v>57613.909366320302</c:v>
                </c:pt>
                <c:pt idx="255">
                  <c:v>57219.679948564444</c:v>
                </c:pt>
                <c:pt idx="256">
                  <c:v>56823.150859205009</c:v>
                </c:pt>
                <c:pt idx="257">
                  <c:v>56424.308683490977</c:v>
                </c:pt>
                <c:pt idx="258">
                  <c:v>56023.139928418612</c:v>
                </c:pt>
                <c:pt idx="259">
                  <c:v>55619.631022274996</c:v>
                </c:pt>
                <c:pt idx="260">
                  <c:v>55213.768314178873</c:v>
                </c:pt>
                <c:pt idx="261">
                  <c:v>54805.53807361886</c:v>
                </c:pt>
                <c:pt idx="262">
                  <c:v>54394.926489988909</c:v>
                </c:pt>
                <c:pt idx="263">
                  <c:v>53981.919672121119</c:v>
                </c:pt>
                <c:pt idx="264">
                  <c:v>53566.503647815764</c:v>
                </c:pt>
                <c:pt idx="265">
                  <c:v>53148.664363368633</c:v>
                </c:pt>
                <c:pt idx="266">
                  <c:v>52728.387683095556</c:v>
                </c:pt>
                <c:pt idx="267">
                  <c:v>52305.659388854219</c:v>
                </c:pt>
                <c:pt idx="268">
                  <c:v>51880.465179563143</c:v>
                </c:pt>
                <c:pt idx="269">
                  <c:v>51452.79067071787</c:v>
                </c:pt>
                <c:pt idx="270">
                  <c:v>51022.62139390433</c:v>
                </c:pt>
                <c:pt idx="271">
                  <c:v>50589.942796309377</c:v>
                </c:pt>
                <c:pt idx="272">
                  <c:v>50154.740240228457</c:v>
                </c:pt>
                <c:pt idx="273">
                  <c:v>49716.999002570396</c:v>
                </c:pt>
                <c:pt idx="274">
                  <c:v>49276.704274359327</c:v>
                </c:pt>
                <c:pt idx="275">
                  <c:v>48833.841160233693</c:v>
                </c:pt>
                <c:pt idx="276">
                  <c:v>48388.394677942328</c:v>
                </c:pt>
                <c:pt idx="277">
                  <c:v>47940.349757837597</c:v>
                </c:pt>
                <c:pt idx="278">
                  <c:v>47489.691242365589</c:v>
                </c:pt>
                <c:pt idx="279">
                  <c:v>47036.403885553329</c:v>
                </c:pt>
                <c:pt idx="280">
                  <c:v>46580.472352492994</c:v>
                </c:pt>
                <c:pt idx="281">
                  <c:v>46121.881218823146</c:v>
                </c:pt>
                <c:pt idx="282">
                  <c:v>45660.614970206887</c:v>
                </c:pt>
                <c:pt idx="283">
                  <c:v>45196.658001807031</c:v>
                </c:pt>
                <c:pt idx="284">
                  <c:v>44729.994617758181</c:v>
                </c:pt>
                <c:pt idx="285">
                  <c:v>44260.609030635707</c:v>
                </c:pt>
                <c:pt idx="286">
                  <c:v>43788.485360921688</c:v>
                </c:pt>
                <c:pt idx="287">
                  <c:v>43313.60763646767</c:v>
                </c:pt>
                <c:pt idx="288">
                  <c:v>42835.959791954338</c:v>
                </c:pt>
                <c:pt idx="289">
                  <c:v>42355.525668348011</c:v>
                </c:pt>
                <c:pt idx="290">
                  <c:v>41872.289012353984</c:v>
                </c:pt>
                <c:pt idx="291">
                  <c:v>41386.233475866655</c:v>
                </c:pt>
                <c:pt idx="292">
                  <c:v>40897.342615416484</c:v>
                </c:pt>
                <c:pt idx="293">
                  <c:v>40405.599891613689</c:v>
                </c:pt>
                <c:pt idx="294">
                  <c:v>39910.98866858871</c:v>
                </c:pt>
                <c:pt idx="295">
                  <c:v>39413.492213429417</c:v>
                </c:pt>
                <c:pt idx="296">
                  <c:v>38913.093695615033</c:v>
                </c:pt>
                <c:pt idx="297">
                  <c:v>38409.776186446725</c:v>
                </c:pt>
                <c:pt idx="298">
                  <c:v>37903.52265847494</c:v>
                </c:pt>
                <c:pt idx="299">
                  <c:v>37394.31598492332</c:v>
                </c:pt>
                <c:pt idx="300">
                  <c:v>36882.138939109311</c:v>
                </c:pt>
                <c:pt idx="301">
                  <c:v>36366.974193861388</c:v>
                </c:pt>
                <c:pt idx="302">
                  <c:v>35848.804320932853</c:v>
                </c:pt>
                <c:pt idx="303">
                  <c:v>35327.611790412237</c:v>
                </c:pt>
                <c:pt idx="304">
                  <c:v>34803.378970130245</c:v>
                </c:pt>
                <c:pt idx="305">
                  <c:v>34276.088125063281</c:v>
                </c:pt>
                <c:pt idx="306">
                  <c:v>33745.721416733424</c:v>
                </c:pt>
                <c:pt idx="307">
                  <c:v>33212.260902604976</c:v>
                </c:pt>
                <c:pt idx="308">
                  <c:v>32675.688535477446</c:v>
                </c:pt>
                <c:pt idx="309">
                  <c:v>32135.986162875004</c:v>
                </c:pt>
                <c:pt idx="310">
                  <c:v>31593.135526432383</c:v>
                </c:pt>
                <c:pt idx="311">
                  <c:v>31047.118261277177</c:v>
                </c:pt>
                <c:pt idx="312">
                  <c:v>30497.915895408569</c:v>
                </c:pt>
                <c:pt idx="313">
                  <c:v>29945.50984907239</c:v>
                </c:pt>
                <c:pt idx="314">
                  <c:v>29389.881434132585</c:v>
                </c:pt>
                <c:pt idx="315">
                  <c:v>28831.011853438966</c:v>
                </c:pt>
                <c:pt idx="316">
                  <c:v>28268.882200191299</c:v>
                </c:pt>
                <c:pt idx="317">
                  <c:v>27703.473457299689</c:v>
                </c:pt>
                <c:pt idx="318">
                  <c:v>27134.766496741213</c:v>
                </c:pt>
                <c:pt idx="319">
                  <c:v>26562.742078912812</c:v>
                </c:pt>
                <c:pt idx="320">
                  <c:v>25987.380851980412</c:v>
                </c:pt>
                <c:pt idx="321">
                  <c:v>25408.663351224237</c:v>
                </c:pt>
                <c:pt idx="322">
                  <c:v>24826.569998380317</c:v>
                </c:pt>
                <c:pt idx="323">
                  <c:v>24241.081100978143</c:v>
                </c:pt>
                <c:pt idx="324">
                  <c:v>23652.176851674456</c:v>
                </c:pt>
                <c:pt idx="325">
                  <c:v>23059.837327583165</c:v>
                </c:pt>
                <c:pt idx="326">
                  <c:v>22464.042489601339</c:v>
                </c:pt>
                <c:pt idx="327">
                  <c:v>21864.772181731289</c:v>
                </c:pt>
                <c:pt idx="328">
                  <c:v>21262.006130398662</c:v>
                </c:pt>
                <c:pt idx="329">
                  <c:v>20655.723943766596</c:v>
                </c:pt>
                <c:pt idx="330">
                  <c:v>20045.905111045842</c:v>
                </c:pt>
                <c:pt idx="331">
                  <c:v>19432.529001800882</c:v>
                </c:pt>
                <c:pt idx="332">
                  <c:v>18815.574865251994</c:v>
                </c:pt>
                <c:pt idx="333">
                  <c:v>18195.021829573237</c:v>
                </c:pt>
                <c:pt idx="334">
                  <c:v>17570.848901186357</c:v>
                </c:pt>
                <c:pt idx="335">
                  <c:v>16943.034964050552</c:v>
                </c:pt>
                <c:pt idx="336">
                  <c:v>16311.55877894812</c:v>
                </c:pt>
                <c:pt idx="337">
                  <c:v>15676.398982765924</c:v>
                </c:pt>
                <c:pt idx="338">
                  <c:v>15037.534087772665</c:v>
                </c:pt>
                <c:pt idx="339">
                  <c:v>14394.942480891945</c:v>
                </c:pt>
                <c:pt idx="340">
                  <c:v>13748.602422971087</c:v>
                </c:pt>
                <c:pt idx="341">
                  <c:v>13098.492048045693</c:v>
                </c:pt>
                <c:pt idx="342">
                  <c:v>12444.5893625999</c:v>
                </c:pt>
                <c:pt idx="343">
                  <c:v>11786.87224482234</c:v>
                </c:pt>
                <c:pt idx="344">
                  <c:v>11125.318443857743</c:v>
                </c:pt>
                <c:pt idx="345">
                  <c:v>10459.905579054186</c:v>
                </c:pt>
                <c:pt idx="346">
                  <c:v>9790.6111392059429</c:v>
                </c:pt>
                <c:pt idx="347">
                  <c:v>9117.4124817919183</c:v>
                </c:pt>
                <c:pt idx="348">
                  <c:v>8440.2868322096438</c:v>
                </c:pt>
                <c:pt idx="349">
                  <c:v>7759.2112830048063</c:v>
                </c:pt>
                <c:pt idx="350">
                  <c:v>7074.162793096275</c:v>
                </c:pt>
                <c:pt idx="351">
                  <c:v>6385.1181869966103</c:v>
                </c:pt>
                <c:pt idx="352">
                  <c:v>5692.054154028031</c:v>
                </c:pt>
                <c:pt idx="353">
                  <c:v>4994.9472475338016</c:v>
                </c:pt>
                <c:pt idx="354">
                  <c:v>4293.7738840850225</c:v>
                </c:pt>
                <c:pt idx="355">
                  <c:v>3588.5103426827918</c:v>
                </c:pt>
                <c:pt idx="356">
                  <c:v>2879.1327639557148</c:v>
                </c:pt>
                <c:pt idx="357">
                  <c:v>2165.6171493527299</c:v>
                </c:pt>
                <c:pt idx="358">
                  <c:v>1447.9393603312278</c:v>
                </c:pt>
                <c:pt idx="359">
                  <c:v>726.07511754043344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2959616"/>
        <c:axId val="35296000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'Example 2'!$A$8</c15:sqref>
                        </c15:formulaRef>
                      </c:ext>
                    </c:extLst>
                    <c:strCache>
                      <c:ptCount val="1"/>
                      <c:pt idx="0">
                        <c:v>Period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'Example 2'!$A$9:$A$368</c15:sqref>
                        </c15:formulaRef>
                      </c:ext>
                    </c:extLst>
                    <c:numCache>
                      <c:formatCode>General</c:formatCode>
                      <c:ptCount val="360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  <c:pt idx="32">
                        <c:v>33</c:v>
                      </c:pt>
                      <c:pt idx="33">
                        <c:v>34</c:v>
                      </c:pt>
                      <c:pt idx="34">
                        <c:v>35</c:v>
                      </c:pt>
                      <c:pt idx="35">
                        <c:v>36</c:v>
                      </c:pt>
                      <c:pt idx="36">
                        <c:v>37</c:v>
                      </c:pt>
                      <c:pt idx="37">
                        <c:v>38</c:v>
                      </c:pt>
                      <c:pt idx="38">
                        <c:v>39</c:v>
                      </c:pt>
                      <c:pt idx="39">
                        <c:v>40</c:v>
                      </c:pt>
                      <c:pt idx="40">
                        <c:v>41</c:v>
                      </c:pt>
                      <c:pt idx="41">
                        <c:v>42</c:v>
                      </c:pt>
                      <c:pt idx="42">
                        <c:v>43</c:v>
                      </c:pt>
                      <c:pt idx="43">
                        <c:v>44</c:v>
                      </c:pt>
                      <c:pt idx="44">
                        <c:v>45</c:v>
                      </c:pt>
                      <c:pt idx="45">
                        <c:v>46</c:v>
                      </c:pt>
                      <c:pt idx="46">
                        <c:v>47</c:v>
                      </c:pt>
                      <c:pt idx="47">
                        <c:v>48</c:v>
                      </c:pt>
                      <c:pt idx="48">
                        <c:v>49</c:v>
                      </c:pt>
                      <c:pt idx="49">
                        <c:v>50</c:v>
                      </c:pt>
                      <c:pt idx="50">
                        <c:v>51</c:v>
                      </c:pt>
                      <c:pt idx="51">
                        <c:v>52</c:v>
                      </c:pt>
                      <c:pt idx="52">
                        <c:v>53</c:v>
                      </c:pt>
                      <c:pt idx="53">
                        <c:v>54</c:v>
                      </c:pt>
                      <c:pt idx="54">
                        <c:v>55</c:v>
                      </c:pt>
                      <c:pt idx="55">
                        <c:v>56</c:v>
                      </c:pt>
                      <c:pt idx="56">
                        <c:v>57</c:v>
                      </c:pt>
                      <c:pt idx="57">
                        <c:v>58</c:v>
                      </c:pt>
                      <c:pt idx="58">
                        <c:v>59</c:v>
                      </c:pt>
                      <c:pt idx="59">
                        <c:v>60</c:v>
                      </c:pt>
                      <c:pt idx="60">
                        <c:v>61</c:v>
                      </c:pt>
                      <c:pt idx="61">
                        <c:v>62</c:v>
                      </c:pt>
                      <c:pt idx="62">
                        <c:v>63</c:v>
                      </c:pt>
                      <c:pt idx="63">
                        <c:v>64</c:v>
                      </c:pt>
                      <c:pt idx="64">
                        <c:v>65</c:v>
                      </c:pt>
                      <c:pt idx="65">
                        <c:v>66</c:v>
                      </c:pt>
                      <c:pt idx="66">
                        <c:v>67</c:v>
                      </c:pt>
                      <c:pt idx="67">
                        <c:v>68</c:v>
                      </c:pt>
                      <c:pt idx="68">
                        <c:v>69</c:v>
                      </c:pt>
                      <c:pt idx="69">
                        <c:v>70</c:v>
                      </c:pt>
                      <c:pt idx="70">
                        <c:v>71</c:v>
                      </c:pt>
                      <c:pt idx="71">
                        <c:v>72</c:v>
                      </c:pt>
                      <c:pt idx="72">
                        <c:v>73</c:v>
                      </c:pt>
                      <c:pt idx="73">
                        <c:v>74</c:v>
                      </c:pt>
                      <c:pt idx="74">
                        <c:v>75</c:v>
                      </c:pt>
                      <c:pt idx="75">
                        <c:v>76</c:v>
                      </c:pt>
                      <c:pt idx="76">
                        <c:v>77</c:v>
                      </c:pt>
                      <c:pt idx="77">
                        <c:v>78</c:v>
                      </c:pt>
                      <c:pt idx="78">
                        <c:v>79</c:v>
                      </c:pt>
                      <c:pt idx="79">
                        <c:v>80</c:v>
                      </c:pt>
                      <c:pt idx="80">
                        <c:v>81</c:v>
                      </c:pt>
                      <c:pt idx="81">
                        <c:v>82</c:v>
                      </c:pt>
                      <c:pt idx="82">
                        <c:v>83</c:v>
                      </c:pt>
                      <c:pt idx="83">
                        <c:v>84</c:v>
                      </c:pt>
                      <c:pt idx="84">
                        <c:v>85</c:v>
                      </c:pt>
                      <c:pt idx="85">
                        <c:v>86</c:v>
                      </c:pt>
                      <c:pt idx="86">
                        <c:v>87</c:v>
                      </c:pt>
                      <c:pt idx="87">
                        <c:v>88</c:v>
                      </c:pt>
                      <c:pt idx="88">
                        <c:v>89</c:v>
                      </c:pt>
                      <c:pt idx="89">
                        <c:v>90</c:v>
                      </c:pt>
                      <c:pt idx="90">
                        <c:v>91</c:v>
                      </c:pt>
                      <c:pt idx="91">
                        <c:v>92</c:v>
                      </c:pt>
                      <c:pt idx="92">
                        <c:v>93</c:v>
                      </c:pt>
                      <c:pt idx="93">
                        <c:v>94</c:v>
                      </c:pt>
                      <c:pt idx="94">
                        <c:v>95</c:v>
                      </c:pt>
                      <c:pt idx="95">
                        <c:v>96</c:v>
                      </c:pt>
                      <c:pt idx="96">
                        <c:v>97</c:v>
                      </c:pt>
                      <c:pt idx="97">
                        <c:v>98</c:v>
                      </c:pt>
                      <c:pt idx="98">
                        <c:v>99</c:v>
                      </c:pt>
                      <c:pt idx="99">
                        <c:v>100</c:v>
                      </c:pt>
                      <c:pt idx="100">
                        <c:v>101</c:v>
                      </c:pt>
                      <c:pt idx="101">
                        <c:v>102</c:v>
                      </c:pt>
                      <c:pt idx="102">
                        <c:v>103</c:v>
                      </c:pt>
                      <c:pt idx="103">
                        <c:v>104</c:v>
                      </c:pt>
                      <c:pt idx="104">
                        <c:v>105</c:v>
                      </c:pt>
                      <c:pt idx="105">
                        <c:v>106</c:v>
                      </c:pt>
                      <c:pt idx="106">
                        <c:v>107</c:v>
                      </c:pt>
                      <c:pt idx="107">
                        <c:v>108</c:v>
                      </c:pt>
                      <c:pt idx="108">
                        <c:v>109</c:v>
                      </c:pt>
                      <c:pt idx="109">
                        <c:v>110</c:v>
                      </c:pt>
                      <c:pt idx="110">
                        <c:v>111</c:v>
                      </c:pt>
                      <c:pt idx="111">
                        <c:v>112</c:v>
                      </c:pt>
                      <c:pt idx="112">
                        <c:v>113</c:v>
                      </c:pt>
                      <c:pt idx="113">
                        <c:v>114</c:v>
                      </c:pt>
                      <c:pt idx="114">
                        <c:v>115</c:v>
                      </c:pt>
                      <c:pt idx="115">
                        <c:v>116</c:v>
                      </c:pt>
                      <c:pt idx="116">
                        <c:v>117</c:v>
                      </c:pt>
                      <c:pt idx="117">
                        <c:v>118</c:v>
                      </c:pt>
                      <c:pt idx="118">
                        <c:v>119</c:v>
                      </c:pt>
                      <c:pt idx="119">
                        <c:v>120</c:v>
                      </c:pt>
                      <c:pt idx="120">
                        <c:v>121</c:v>
                      </c:pt>
                      <c:pt idx="121">
                        <c:v>122</c:v>
                      </c:pt>
                      <c:pt idx="122">
                        <c:v>123</c:v>
                      </c:pt>
                      <c:pt idx="123">
                        <c:v>124</c:v>
                      </c:pt>
                      <c:pt idx="124">
                        <c:v>125</c:v>
                      </c:pt>
                      <c:pt idx="125">
                        <c:v>126</c:v>
                      </c:pt>
                      <c:pt idx="126">
                        <c:v>127</c:v>
                      </c:pt>
                      <c:pt idx="127">
                        <c:v>128</c:v>
                      </c:pt>
                      <c:pt idx="128">
                        <c:v>129</c:v>
                      </c:pt>
                      <c:pt idx="129">
                        <c:v>130</c:v>
                      </c:pt>
                      <c:pt idx="130">
                        <c:v>131</c:v>
                      </c:pt>
                      <c:pt idx="131">
                        <c:v>132</c:v>
                      </c:pt>
                      <c:pt idx="132">
                        <c:v>133</c:v>
                      </c:pt>
                      <c:pt idx="133">
                        <c:v>134</c:v>
                      </c:pt>
                      <c:pt idx="134">
                        <c:v>135</c:v>
                      </c:pt>
                      <c:pt idx="135">
                        <c:v>136</c:v>
                      </c:pt>
                      <c:pt idx="136">
                        <c:v>137</c:v>
                      </c:pt>
                      <c:pt idx="137">
                        <c:v>138</c:v>
                      </c:pt>
                      <c:pt idx="138">
                        <c:v>139</c:v>
                      </c:pt>
                      <c:pt idx="139">
                        <c:v>140</c:v>
                      </c:pt>
                      <c:pt idx="140">
                        <c:v>141</c:v>
                      </c:pt>
                      <c:pt idx="141">
                        <c:v>142</c:v>
                      </c:pt>
                      <c:pt idx="142">
                        <c:v>143</c:v>
                      </c:pt>
                      <c:pt idx="143">
                        <c:v>144</c:v>
                      </c:pt>
                      <c:pt idx="144">
                        <c:v>145</c:v>
                      </c:pt>
                      <c:pt idx="145">
                        <c:v>146</c:v>
                      </c:pt>
                      <c:pt idx="146">
                        <c:v>147</c:v>
                      </c:pt>
                      <c:pt idx="147">
                        <c:v>148</c:v>
                      </c:pt>
                      <c:pt idx="148">
                        <c:v>149</c:v>
                      </c:pt>
                      <c:pt idx="149">
                        <c:v>150</c:v>
                      </c:pt>
                      <c:pt idx="150">
                        <c:v>151</c:v>
                      </c:pt>
                      <c:pt idx="151">
                        <c:v>152</c:v>
                      </c:pt>
                      <c:pt idx="152">
                        <c:v>153</c:v>
                      </c:pt>
                      <c:pt idx="153">
                        <c:v>154</c:v>
                      </c:pt>
                      <c:pt idx="154">
                        <c:v>155</c:v>
                      </c:pt>
                      <c:pt idx="155">
                        <c:v>156</c:v>
                      </c:pt>
                      <c:pt idx="156">
                        <c:v>157</c:v>
                      </c:pt>
                      <c:pt idx="157">
                        <c:v>158</c:v>
                      </c:pt>
                      <c:pt idx="158">
                        <c:v>159</c:v>
                      </c:pt>
                      <c:pt idx="159">
                        <c:v>160</c:v>
                      </c:pt>
                      <c:pt idx="160">
                        <c:v>161</c:v>
                      </c:pt>
                      <c:pt idx="161">
                        <c:v>162</c:v>
                      </c:pt>
                      <c:pt idx="162">
                        <c:v>163</c:v>
                      </c:pt>
                      <c:pt idx="163">
                        <c:v>164</c:v>
                      </c:pt>
                      <c:pt idx="164">
                        <c:v>165</c:v>
                      </c:pt>
                      <c:pt idx="165">
                        <c:v>166</c:v>
                      </c:pt>
                      <c:pt idx="166">
                        <c:v>167</c:v>
                      </c:pt>
                      <c:pt idx="167">
                        <c:v>168</c:v>
                      </c:pt>
                      <c:pt idx="168">
                        <c:v>169</c:v>
                      </c:pt>
                      <c:pt idx="169">
                        <c:v>170</c:v>
                      </c:pt>
                      <c:pt idx="170">
                        <c:v>171</c:v>
                      </c:pt>
                      <c:pt idx="171">
                        <c:v>172</c:v>
                      </c:pt>
                      <c:pt idx="172">
                        <c:v>173</c:v>
                      </c:pt>
                      <c:pt idx="173">
                        <c:v>174</c:v>
                      </c:pt>
                      <c:pt idx="174">
                        <c:v>175</c:v>
                      </c:pt>
                      <c:pt idx="175">
                        <c:v>176</c:v>
                      </c:pt>
                      <c:pt idx="176">
                        <c:v>177</c:v>
                      </c:pt>
                      <c:pt idx="177">
                        <c:v>178</c:v>
                      </c:pt>
                      <c:pt idx="178">
                        <c:v>179</c:v>
                      </c:pt>
                      <c:pt idx="179">
                        <c:v>180</c:v>
                      </c:pt>
                      <c:pt idx="180">
                        <c:v>181</c:v>
                      </c:pt>
                      <c:pt idx="181">
                        <c:v>182</c:v>
                      </c:pt>
                      <c:pt idx="182">
                        <c:v>183</c:v>
                      </c:pt>
                      <c:pt idx="183">
                        <c:v>184</c:v>
                      </c:pt>
                      <c:pt idx="184">
                        <c:v>185</c:v>
                      </c:pt>
                      <c:pt idx="185">
                        <c:v>186</c:v>
                      </c:pt>
                      <c:pt idx="186">
                        <c:v>187</c:v>
                      </c:pt>
                      <c:pt idx="187">
                        <c:v>188</c:v>
                      </c:pt>
                      <c:pt idx="188">
                        <c:v>189</c:v>
                      </c:pt>
                      <c:pt idx="189">
                        <c:v>190</c:v>
                      </c:pt>
                      <c:pt idx="190">
                        <c:v>191</c:v>
                      </c:pt>
                      <c:pt idx="191">
                        <c:v>192</c:v>
                      </c:pt>
                      <c:pt idx="192">
                        <c:v>193</c:v>
                      </c:pt>
                      <c:pt idx="193">
                        <c:v>194</c:v>
                      </c:pt>
                      <c:pt idx="194">
                        <c:v>195</c:v>
                      </c:pt>
                      <c:pt idx="195">
                        <c:v>196</c:v>
                      </c:pt>
                      <c:pt idx="196">
                        <c:v>197</c:v>
                      </c:pt>
                      <c:pt idx="197">
                        <c:v>198</c:v>
                      </c:pt>
                      <c:pt idx="198">
                        <c:v>199</c:v>
                      </c:pt>
                      <c:pt idx="199">
                        <c:v>200</c:v>
                      </c:pt>
                      <c:pt idx="200">
                        <c:v>201</c:v>
                      </c:pt>
                      <c:pt idx="201">
                        <c:v>202</c:v>
                      </c:pt>
                      <c:pt idx="202">
                        <c:v>203</c:v>
                      </c:pt>
                      <c:pt idx="203">
                        <c:v>204</c:v>
                      </c:pt>
                      <c:pt idx="204">
                        <c:v>205</c:v>
                      </c:pt>
                      <c:pt idx="205">
                        <c:v>206</c:v>
                      </c:pt>
                      <c:pt idx="206">
                        <c:v>207</c:v>
                      </c:pt>
                      <c:pt idx="207">
                        <c:v>208</c:v>
                      </c:pt>
                      <c:pt idx="208">
                        <c:v>209</c:v>
                      </c:pt>
                      <c:pt idx="209">
                        <c:v>210</c:v>
                      </c:pt>
                      <c:pt idx="210">
                        <c:v>211</c:v>
                      </c:pt>
                      <c:pt idx="211">
                        <c:v>212</c:v>
                      </c:pt>
                      <c:pt idx="212">
                        <c:v>213</c:v>
                      </c:pt>
                      <c:pt idx="213">
                        <c:v>214</c:v>
                      </c:pt>
                      <c:pt idx="214">
                        <c:v>215</c:v>
                      </c:pt>
                      <c:pt idx="215">
                        <c:v>216</c:v>
                      </c:pt>
                      <c:pt idx="216">
                        <c:v>217</c:v>
                      </c:pt>
                      <c:pt idx="217">
                        <c:v>218</c:v>
                      </c:pt>
                      <c:pt idx="218">
                        <c:v>219</c:v>
                      </c:pt>
                      <c:pt idx="219">
                        <c:v>220</c:v>
                      </c:pt>
                      <c:pt idx="220">
                        <c:v>221</c:v>
                      </c:pt>
                      <c:pt idx="221">
                        <c:v>222</c:v>
                      </c:pt>
                      <c:pt idx="222">
                        <c:v>223</c:v>
                      </c:pt>
                      <c:pt idx="223">
                        <c:v>224</c:v>
                      </c:pt>
                      <c:pt idx="224">
                        <c:v>225</c:v>
                      </c:pt>
                      <c:pt idx="225">
                        <c:v>226</c:v>
                      </c:pt>
                      <c:pt idx="226">
                        <c:v>227</c:v>
                      </c:pt>
                      <c:pt idx="227">
                        <c:v>228</c:v>
                      </c:pt>
                      <c:pt idx="228">
                        <c:v>229</c:v>
                      </c:pt>
                      <c:pt idx="229">
                        <c:v>230</c:v>
                      </c:pt>
                      <c:pt idx="230">
                        <c:v>231</c:v>
                      </c:pt>
                      <c:pt idx="231">
                        <c:v>232</c:v>
                      </c:pt>
                      <c:pt idx="232">
                        <c:v>233</c:v>
                      </c:pt>
                      <c:pt idx="233">
                        <c:v>234</c:v>
                      </c:pt>
                      <c:pt idx="234">
                        <c:v>235</c:v>
                      </c:pt>
                      <c:pt idx="235">
                        <c:v>236</c:v>
                      </c:pt>
                      <c:pt idx="236">
                        <c:v>237</c:v>
                      </c:pt>
                      <c:pt idx="237">
                        <c:v>238</c:v>
                      </c:pt>
                      <c:pt idx="238">
                        <c:v>239</c:v>
                      </c:pt>
                      <c:pt idx="239">
                        <c:v>240</c:v>
                      </c:pt>
                      <c:pt idx="240">
                        <c:v>241</c:v>
                      </c:pt>
                      <c:pt idx="241">
                        <c:v>242</c:v>
                      </c:pt>
                      <c:pt idx="242">
                        <c:v>243</c:v>
                      </c:pt>
                      <c:pt idx="243">
                        <c:v>244</c:v>
                      </c:pt>
                      <c:pt idx="244">
                        <c:v>245</c:v>
                      </c:pt>
                      <c:pt idx="245">
                        <c:v>246</c:v>
                      </c:pt>
                      <c:pt idx="246">
                        <c:v>247</c:v>
                      </c:pt>
                      <c:pt idx="247">
                        <c:v>248</c:v>
                      </c:pt>
                      <c:pt idx="248">
                        <c:v>249</c:v>
                      </c:pt>
                      <c:pt idx="249">
                        <c:v>250</c:v>
                      </c:pt>
                      <c:pt idx="250">
                        <c:v>251</c:v>
                      </c:pt>
                      <c:pt idx="251">
                        <c:v>252</c:v>
                      </c:pt>
                      <c:pt idx="252">
                        <c:v>253</c:v>
                      </c:pt>
                      <c:pt idx="253">
                        <c:v>254</c:v>
                      </c:pt>
                      <c:pt idx="254">
                        <c:v>255</c:v>
                      </c:pt>
                      <c:pt idx="255">
                        <c:v>256</c:v>
                      </c:pt>
                      <c:pt idx="256">
                        <c:v>257</c:v>
                      </c:pt>
                      <c:pt idx="257">
                        <c:v>258</c:v>
                      </c:pt>
                      <c:pt idx="258">
                        <c:v>259</c:v>
                      </c:pt>
                      <c:pt idx="259">
                        <c:v>260</c:v>
                      </c:pt>
                      <c:pt idx="260">
                        <c:v>261</c:v>
                      </c:pt>
                      <c:pt idx="261">
                        <c:v>262</c:v>
                      </c:pt>
                      <c:pt idx="262">
                        <c:v>263</c:v>
                      </c:pt>
                      <c:pt idx="263">
                        <c:v>264</c:v>
                      </c:pt>
                      <c:pt idx="264">
                        <c:v>265</c:v>
                      </c:pt>
                      <c:pt idx="265">
                        <c:v>266</c:v>
                      </c:pt>
                      <c:pt idx="266">
                        <c:v>267</c:v>
                      </c:pt>
                      <c:pt idx="267">
                        <c:v>268</c:v>
                      </c:pt>
                      <c:pt idx="268">
                        <c:v>269</c:v>
                      </c:pt>
                      <c:pt idx="269">
                        <c:v>270</c:v>
                      </c:pt>
                      <c:pt idx="270">
                        <c:v>271</c:v>
                      </c:pt>
                      <c:pt idx="271">
                        <c:v>272</c:v>
                      </c:pt>
                      <c:pt idx="272">
                        <c:v>273</c:v>
                      </c:pt>
                      <c:pt idx="273">
                        <c:v>274</c:v>
                      </c:pt>
                      <c:pt idx="274">
                        <c:v>275</c:v>
                      </c:pt>
                      <c:pt idx="275">
                        <c:v>276</c:v>
                      </c:pt>
                      <c:pt idx="276">
                        <c:v>277</c:v>
                      </c:pt>
                      <c:pt idx="277">
                        <c:v>278</c:v>
                      </c:pt>
                      <c:pt idx="278">
                        <c:v>279</c:v>
                      </c:pt>
                      <c:pt idx="279">
                        <c:v>280</c:v>
                      </c:pt>
                      <c:pt idx="280">
                        <c:v>281</c:v>
                      </c:pt>
                      <c:pt idx="281">
                        <c:v>282</c:v>
                      </c:pt>
                      <c:pt idx="282">
                        <c:v>283</c:v>
                      </c:pt>
                      <c:pt idx="283">
                        <c:v>284</c:v>
                      </c:pt>
                      <c:pt idx="284">
                        <c:v>285</c:v>
                      </c:pt>
                      <c:pt idx="285">
                        <c:v>286</c:v>
                      </c:pt>
                      <c:pt idx="286">
                        <c:v>287</c:v>
                      </c:pt>
                      <c:pt idx="287">
                        <c:v>288</c:v>
                      </c:pt>
                      <c:pt idx="288">
                        <c:v>289</c:v>
                      </c:pt>
                      <c:pt idx="289">
                        <c:v>290</c:v>
                      </c:pt>
                      <c:pt idx="290">
                        <c:v>291</c:v>
                      </c:pt>
                      <c:pt idx="291">
                        <c:v>292</c:v>
                      </c:pt>
                      <c:pt idx="292">
                        <c:v>293</c:v>
                      </c:pt>
                      <c:pt idx="293">
                        <c:v>294</c:v>
                      </c:pt>
                      <c:pt idx="294">
                        <c:v>295</c:v>
                      </c:pt>
                      <c:pt idx="295">
                        <c:v>296</c:v>
                      </c:pt>
                      <c:pt idx="296">
                        <c:v>297</c:v>
                      </c:pt>
                      <c:pt idx="297">
                        <c:v>298</c:v>
                      </c:pt>
                      <c:pt idx="298">
                        <c:v>299</c:v>
                      </c:pt>
                      <c:pt idx="299">
                        <c:v>300</c:v>
                      </c:pt>
                      <c:pt idx="300">
                        <c:v>301</c:v>
                      </c:pt>
                      <c:pt idx="301">
                        <c:v>302</c:v>
                      </c:pt>
                      <c:pt idx="302">
                        <c:v>303</c:v>
                      </c:pt>
                      <c:pt idx="303">
                        <c:v>304</c:v>
                      </c:pt>
                      <c:pt idx="304">
                        <c:v>305</c:v>
                      </c:pt>
                      <c:pt idx="305">
                        <c:v>306</c:v>
                      </c:pt>
                      <c:pt idx="306">
                        <c:v>307</c:v>
                      </c:pt>
                      <c:pt idx="307">
                        <c:v>308</c:v>
                      </c:pt>
                      <c:pt idx="308">
                        <c:v>309</c:v>
                      </c:pt>
                      <c:pt idx="309">
                        <c:v>310</c:v>
                      </c:pt>
                      <c:pt idx="310">
                        <c:v>311</c:v>
                      </c:pt>
                      <c:pt idx="311">
                        <c:v>312</c:v>
                      </c:pt>
                      <c:pt idx="312">
                        <c:v>313</c:v>
                      </c:pt>
                      <c:pt idx="313">
                        <c:v>314</c:v>
                      </c:pt>
                      <c:pt idx="314">
                        <c:v>315</c:v>
                      </c:pt>
                      <c:pt idx="315">
                        <c:v>316</c:v>
                      </c:pt>
                      <c:pt idx="316">
                        <c:v>317</c:v>
                      </c:pt>
                      <c:pt idx="317">
                        <c:v>318</c:v>
                      </c:pt>
                      <c:pt idx="318">
                        <c:v>319</c:v>
                      </c:pt>
                      <c:pt idx="319">
                        <c:v>320</c:v>
                      </c:pt>
                      <c:pt idx="320">
                        <c:v>321</c:v>
                      </c:pt>
                      <c:pt idx="321">
                        <c:v>322</c:v>
                      </c:pt>
                      <c:pt idx="322">
                        <c:v>323</c:v>
                      </c:pt>
                      <c:pt idx="323">
                        <c:v>324</c:v>
                      </c:pt>
                      <c:pt idx="324">
                        <c:v>325</c:v>
                      </c:pt>
                      <c:pt idx="325">
                        <c:v>326</c:v>
                      </c:pt>
                      <c:pt idx="326">
                        <c:v>327</c:v>
                      </c:pt>
                      <c:pt idx="327">
                        <c:v>328</c:v>
                      </c:pt>
                      <c:pt idx="328">
                        <c:v>329</c:v>
                      </c:pt>
                      <c:pt idx="329">
                        <c:v>330</c:v>
                      </c:pt>
                      <c:pt idx="330">
                        <c:v>331</c:v>
                      </c:pt>
                      <c:pt idx="331">
                        <c:v>332</c:v>
                      </c:pt>
                      <c:pt idx="332">
                        <c:v>333</c:v>
                      </c:pt>
                      <c:pt idx="333">
                        <c:v>334</c:v>
                      </c:pt>
                      <c:pt idx="334">
                        <c:v>335</c:v>
                      </c:pt>
                      <c:pt idx="335">
                        <c:v>336</c:v>
                      </c:pt>
                      <c:pt idx="336">
                        <c:v>337</c:v>
                      </c:pt>
                      <c:pt idx="337">
                        <c:v>338</c:v>
                      </c:pt>
                      <c:pt idx="338">
                        <c:v>339</c:v>
                      </c:pt>
                      <c:pt idx="339">
                        <c:v>340</c:v>
                      </c:pt>
                      <c:pt idx="340">
                        <c:v>341</c:v>
                      </c:pt>
                      <c:pt idx="341">
                        <c:v>342</c:v>
                      </c:pt>
                      <c:pt idx="342">
                        <c:v>343</c:v>
                      </c:pt>
                      <c:pt idx="343">
                        <c:v>344</c:v>
                      </c:pt>
                      <c:pt idx="344">
                        <c:v>345</c:v>
                      </c:pt>
                      <c:pt idx="345">
                        <c:v>346</c:v>
                      </c:pt>
                      <c:pt idx="346">
                        <c:v>347</c:v>
                      </c:pt>
                      <c:pt idx="347">
                        <c:v>348</c:v>
                      </c:pt>
                      <c:pt idx="348">
                        <c:v>349</c:v>
                      </c:pt>
                      <c:pt idx="349">
                        <c:v>350</c:v>
                      </c:pt>
                      <c:pt idx="350">
                        <c:v>351</c:v>
                      </c:pt>
                      <c:pt idx="351">
                        <c:v>352</c:v>
                      </c:pt>
                      <c:pt idx="352">
                        <c:v>353</c:v>
                      </c:pt>
                      <c:pt idx="353">
                        <c:v>354</c:v>
                      </c:pt>
                      <c:pt idx="354">
                        <c:v>355</c:v>
                      </c:pt>
                      <c:pt idx="355">
                        <c:v>356</c:v>
                      </c:pt>
                      <c:pt idx="356">
                        <c:v>357</c:v>
                      </c:pt>
                      <c:pt idx="357">
                        <c:v>358</c:v>
                      </c:pt>
                      <c:pt idx="358">
                        <c:v>359</c:v>
                      </c:pt>
                      <c:pt idx="359">
                        <c:v>360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35295961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960008"/>
        <c:crosses val="autoZero"/>
        <c:auto val="1"/>
        <c:lblAlgn val="ctr"/>
        <c:lblOffset val="100"/>
        <c:noMultiLvlLbl val="0"/>
      </c:catAx>
      <c:valAx>
        <c:axId val="352960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959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835802084145423"/>
          <c:y val="0.81013715221061455"/>
          <c:w val="0.7517469660351862"/>
          <c:h val="8.92552493438320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'Example 2'!$C$8</c:f>
              <c:strCache>
                <c:ptCount val="1"/>
                <c:pt idx="0">
                  <c:v>FA CPM DS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val>
            <c:numRef>
              <c:f>'Example 2'!$C$9:$C$368</c:f>
              <c:numCache>
                <c:formatCode>"$"#,##0.00_);[Red]\("$"#,##0.00\)</c:formatCode>
                <c:ptCount val="360"/>
                <c:pt idx="0">
                  <c:v>665.30249517918321</c:v>
                </c:pt>
                <c:pt idx="1">
                  <c:v>665.30249517918321</c:v>
                </c:pt>
                <c:pt idx="2">
                  <c:v>665.30249517918321</c:v>
                </c:pt>
                <c:pt idx="3">
                  <c:v>665.30249517918321</c:v>
                </c:pt>
                <c:pt idx="4">
                  <c:v>665.30249517918321</c:v>
                </c:pt>
                <c:pt idx="5">
                  <c:v>665.30249517918321</c:v>
                </c:pt>
                <c:pt idx="6">
                  <c:v>665.30249517918321</c:v>
                </c:pt>
                <c:pt idx="7">
                  <c:v>665.30249517918321</c:v>
                </c:pt>
                <c:pt idx="8">
                  <c:v>665.30249517918321</c:v>
                </c:pt>
                <c:pt idx="9">
                  <c:v>665.30249517918321</c:v>
                </c:pt>
                <c:pt idx="10">
                  <c:v>665.30249517918321</c:v>
                </c:pt>
                <c:pt idx="11">
                  <c:v>665.30249517918321</c:v>
                </c:pt>
                <c:pt idx="12">
                  <c:v>665.30249517918321</c:v>
                </c:pt>
                <c:pt idx="13">
                  <c:v>665.30249517918321</c:v>
                </c:pt>
                <c:pt idx="14">
                  <c:v>665.30249517918321</c:v>
                </c:pt>
                <c:pt idx="15">
                  <c:v>665.30249517918321</c:v>
                </c:pt>
                <c:pt idx="16">
                  <c:v>665.30249517918321</c:v>
                </c:pt>
                <c:pt idx="17">
                  <c:v>665.30249517918321</c:v>
                </c:pt>
                <c:pt idx="18">
                  <c:v>665.30249517918321</c:v>
                </c:pt>
                <c:pt idx="19">
                  <c:v>665.30249517918321</c:v>
                </c:pt>
                <c:pt idx="20">
                  <c:v>665.30249517918321</c:v>
                </c:pt>
                <c:pt idx="21">
                  <c:v>665.30249517918321</c:v>
                </c:pt>
                <c:pt idx="22">
                  <c:v>665.30249517918321</c:v>
                </c:pt>
                <c:pt idx="23">
                  <c:v>665.30249517918321</c:v>
                </c:pt>
                <c:pt idx="24">
                  <c:v>665.30249517918321</c:v>
                </c:pt>
                <c:pt idx="25">
                  <c:v>665.30249517918321</c:v>
                </c:pt>
                <c:pt idx="26">
                  <c:v>665.30249517918321</c:v>
                </c:pt>
                <c:pt idx="27">
                  <c:v>665.30249517918321</c:v>
                </c:pt>
                <c:pt idx="28">
                  <c:v>665.30249517918321</c:v>
                </c:pt>
                <c:pt idx="29">
                  <c:v>665.30249517918321</c:v>
                </c:pt>
                <c:pt idx="30">
                  <c:v>665.30249517918321</c:v>
                </c:pt>
                <c:pt idx="31">
                  <c:v>665.30249517918321</c:v>
                </c:pt>
                <c:pt idx="32">
                  <c:v>665.30249517918321</c:v>
                </c:pt>
                <c:pt idx="33">
                  <c:v>665.30249517918321</c:v>
                </c:pt>
                <c:pt idx="34">
                  <c:v>665.30249517918321</c:v>
                </c:pt>
                <c:pt idx="35">
                  <c:v>665.30249517918321</c:v>
                </c:pt>
                <c:pt idx="36">
                  <c:v>665.30249517918321</c:v>
                </c:pt>
                <c:pt idx="37">
                  <c:v>665.30249517918321</c:v>
                </c:pt>
                <c:pt idx="38">
                  <c:v>665.30249517918321</c:v>
                </c:pt>
                <c:pt idx="39">
                  <c:v>665.30249517918321</c:v>
                </c:pt>
                <c:pt idx="40">
                  <c:v>665.30249517918321</c:v>
                </c:pt>
                <c:pt idx="41">
                  <c:v>665.30249517918321</c:v>
                </c:pt>
                <c:pt idx="42">
                  <c:v>665.30249517918321</c:v>
                </c:pt>
                <c:pt idx="43">
                  <c:v>665.30249517918321</c:v>
                </c:pt>
                <c:pt idx="44">
                  <c:v>665.30249517918321</c:v>
                </c:pt>
                <c:pt idx="45">
                  <c:v>665.30249517918321</c:v>
                </c:pt>
                <c:pt idx="46">
                  <c:v>665.30249517918321</c:v>
                </c:pt>
                <c:pt idx="47">
                  <c:v>665.30249517918321</c:v>
                </c:pt>
                <c:pt idx="48">
                  <c:v>665.30249517918321</c:v>
                </c:pt>
                <c:pt idx="49">
                  <c:v>665.30249517918321</c:v>
                </c:pt>
                <c:pt idx="50">
                  <c:v>665.30249517918321</c:v>
                </c:pt>
                <c:pt idx="51">
                  <c:v>665.30249517918321</c:v>
                </c:pt>
                <c:pt idx="52">
                  <c:v>665.30249517918321</c:v>
                </c:pt>
                <c:pt idx="53">
                  <c:v>665.30249517918321</c:v>
                </c:pt>
                <c:pt idx="54">
                  <c:v>665.30249517918321</c:v>
                </c:pt>
                <c:pt idx="55">
                  <c:v>665.30249517918321</c:v>
                </c:pt>
                <c:pt idx="56">
                  <c:v>665.30249517918321</c:v>
                </c:pt>
                <c:pt idx="57">
                  <c:v>665.30249517918321</c:v>
                </c:pt>
                <c:pt idx="58">
                  <c:v>665.30249517918321</c:v>
                </c:pt>
                <c:pt idx="59">
                  <c:v>665.30249517918321</c:v>
                </c:pt>
                <c:pt idx="60">
                  <c:v>665.30249517918321</c:v>
                </c:pt>
                <c:pt idx="61">
                  <c:v>665.30249517918321</c:v>
                </c:pt>
                <c:pt idx="62">
                  <c:v>665.30249517918321</c:v>
                </c:pt>
                <c:pt idx="63">
                  <c:v>665.30249517918321</c:v>
                </c:pt>
                <c:pt idx="64">
                  <c:v>665.30249517918321</c:v>
                </c:pt>
                <c:pt idx="65">
                  <c:v>665.30249517918321</c:v>
                </c:pt>
                <c:pt idx="66">
                  <c:v>665.30249517918321</c:v>
                </c:pt>
                <c:pt idx="67">
                  <c:v>665.30249517918321</c:v>
                </c:pt>
                <c:pt idx="68">
                  <c:v>665.30249517918321</c:v>
                </c:pt>
                <c:pt idx="69">
                  <c:v>665.30249517918321</c:v>
                </c:pt>
                <c:pt idx="70">
                  <c:v>665.30249517918321</c:v>
                </c:pt>
                <c:pt idx="71">
                  <c:v>665.30249517918321</c:v>
                </c:pt>
                <c:pt idx="72">
                  <c:v>665.30249517918321</c:v>
                </c:pt>
                <c:pt idx="73">
                  <c:v>665.30249517918321</c:v>
                </c:pt>
                <c:pt idx="74">
                  <c:v>665.30249517918321</c:v>
                </c:pt>
                <c:pt idx="75">
                  <c:v>665.30249517918321</c:v>
                </c:pt>
                <c:pt idx="76">
                  <c:v>665.30249517918321</c:v>
                </c:pt>
                <c:pt idx="77">
                  <c:v>665.30249517918321</c:v>
                </c:pt>
                <c:pt idx="78">
                  <c:v>665.30249517918321</c:v>
                </c:pt>
                <c:pt idx="79">
                  <c:v>665.30249517918321</c:v>
                </c:pt>
                <c:pt idx="80">
                  <c:v>665.30249517918321</c:v>
                </c:pt>
                <c:pt idx="81">
                  <c:v>665.30249517918321</c:v>
                </c:pt>
                <c:pt idx="82">
                  <c:v>665.30249517918321</c:v>
                </c:pt>
                <c:pt idx="83">
                  <c:v>665.30249517918321</c:v>
                </c:pt>
                <c:pt idx="84">
                  <c:v>665.30249517918321</c:v>
                </c:pt>
                <c:pt idx="85">
                  <c:v>665.30249517918321</c:v>
                </c:pt>
                <c:pt idx="86">
                  <c:v>665.30249517918321</c:v>
                </c:pt>
                <c:pt idx="87">
                  <c:v>665.30249517918321</c:v>
                </c:pt>
                <c:pt idx="88">
                  <c:v>665.30249517918321</c:v>
                </c:pt>
                <c:pt idx="89">
                  <c:v>665.30249517918321</c:v>
                </c:pt>
                <c:pt idx="90">
                  <c:v>665.30249517918321</c:v>
                </c:pt>
                <c:pt idx="91">
                  <c:v>665.30249517918321</c:v>
                </c:pt>
                <c:pt idx="92">
                  <c:v>665.30249517918321</c:v>
                </c:pt>
                <c:pt idx="93">
                  <c:v>665.30249517918321</c:v>
                </c:pt>
                <c:pt idx="94">
                  <c:v>665.30249517918321</c:v>
                </c:pt>
                <c:pt idx="95">
                  <c:v>665.30249517918321</c:v>
                </c:pt>
                <c:pt idx="96">
                  <c:v>665.30249517918321</c:v>
                </c:pt>
                <c:pt idx="97">
                  <c:v>665.30249517918321</c:v>
                </c:pt>
                <c:pt idx="98">
                  <c:v>665.30249517918321</c:v>
                </c:pt>
                <c:pt idx="99">
                  <c:v>665.30249517918321</c:v>
                </c:pt>
                <c:pt idx="100">
                  <c:v>665.30249517918321</c:v>
                </c:pt>
                <c:pt idx="101">
                  <c:v>665.30249517918321</c:v>
                </c:pt>
                <c:pt idx="102">
                  <c:v>665.30249517918321</c:v>
                </c:pt>
                <c:pt idx="103">
                  <c:v>665.30249517918321</c:v>
                </c:pt>
                <c:pt idx="104">
                  <c:v>665.30249517918321</c:v>
                </c:pt>
                <c:pt idx="105">
                  <c:v>665.30249517918321</c:v>
                </c:pt>
                <c:pt idx="106">
                  <c:v>665.30249517918321</c:v>
                </c:pt>
                <c:pt idx="107">
                  <c:v>665.30249517918321</c:v>
                </c:pt>
                <c:pt idx="108">
                  <c:v>665.30249517918321</c:v>
                </c:pt>
                <c:pt idx="109">
                  <c:v>665.30249517918321</c:v>
                </c:pt>
                <c:pt idx="110">
                  <c:v>665.30249517918321</c:v>
                </c:pt>
                <c:pt idx="111">
                  <c:v>665.30249517918321</c:v>
                </c:pt>
                <c:pt idx="112">
                  <c:v>665.30249517918321</c:v>
                </c:pt>
                <c:pt idx="113">
                  <c:v>665.30249517918321</c:v>
                </c:pt>
                <c:pt idx="114">
                  <c:v>665.30249517918321</c:v>
                </c:pt>
                <c:pt idx="115">
                  <c:v>665.30249517918321</c:v>
                </c:pt>
                <c:pt idx="116">
                  <c:v>665.30249517918321</c:v>
                </c:pt>
                <c:pt idx="117">
                  <c:v>665.30249517918321</c:v>
                </c:pt>
                <c:pt idx="118">
                  <c:v>665.30249517918321</c:v>
                </c:pt>
                <c:pt idx="119">
                  <c:v>665.30249517918321</c:v>
                </c:pt>
                <c:pt idx="120">
                  <c:v>665.30249517918321</c:v>
                </c:pt>
                <c:pt idx="121">
                  <c:v>665.30249517918321</c:v>
                </c:pt>
                <c:pt idx="122">
                  <c:v>665.30249517918321</c:v>
                </c:pt>
                <c:pt idx="123">
                  <c:v>665.30249517918321</c:v>
                </c:pt>
                <c:pt idx="124">
                  <c:v>665.30249517918321</c:v>
                </c:pt>
                <c:pt idx="125">
                  <c:v>665.30249517918321</c:v>
                </c:pt>
                <c:pt idx="126">
                  <c:v>665.30249517918321</c:v>
                </c:pt>
                <c:pt idx="127">
                  <c:v>665.30249517918321</c:v>
                </c:pt>
                <c:pt idx="128">
                  <c:v>665.30249517918321</c:v>
                </c:pt>
                <c:pt idx="129">
                  <c:v>665.30249517918321</c:v>
                </c:pt>
                <c:pt idx="130">
                  <c:v>665.30249517918321</c:v>
                </c:pt>
                <c:pt idx="131">
                  <c:v>665.30249517918321</c:v>
                </c:pt>
                <c:pt idx="132">
                  <c:v>665.30249517918321</c:v>
                </c:pt>
                <c:pt idx="133">
                  <c:v>665.30249517918321</c:v>
                </c:pt>
                <c:pt idx="134">
                  <c:v>665.30249517918321</c:v>
                </c:pt>
                <c:pt idx="135">
                  <c:v>665.30249517918321</c:v>
                </c:pt>
                <c:pt idx="136">
                  <c:v>665.30249517918321</c:v>
                </c:pt>
                <c:pt idx="137">
                  <c:v>665.30249517918321</c:v>
                </c:pt>
                <c:pt idx="138">
                  <c:v>665.30249517918321</c:v>
                </c:pt>
                <c:pt idx="139">
                  <c:v>665.30249517918321</c:v>
                </c:pt>
                <c:pt idx="140">
                  <c:v>665.30249517918321</c:v>
                </c:pt>
                <c:pt idx="141">
                  <c:v>665.30249517918321</c:v>
                </c:pt>
                <c:pt idx="142">
                  <c:v>665.30249517918321</c:v>
                </c:pt>
                <c:pt idx="143">
                  <c:v>665.30249517918321</c:v>
                </c:pt>
                <c:pt idx="144">
                  <c:v>665.30249517918321</c:v>
                </c:pt>
                <c:pt idx="145">
                  <c:v>665.30249517918321</c:v>
                </c:pt>
                <c:pt idx="146">
                  <c:v>665.30249517918321</c:v>
                </c:pt>
                <c:pt idx="147">
                  <c:v>665.30249517918321</c:v>
                </c:pt>
                <c:pt idx="148">
                  <c:v>665.30249517918321</c:v>
                </c:pt>
                <c:pt idx="149">
                  <c:v>665.30249517918321</c:v>
                </c:pt>
                <c:pt idx="150">
                  <c:v>665.30249517918321</c:v>
                </c:pt>
                <c:pt idx="151">
                  <c:v>665.30249517918321</c:v>
                </c:pt>
                <c:pt idx="152">
                  <c:v>665.30249517918321</c:v>
                </c:pt>
                <c:pt idx="153">
                  <c:v>665.30249517918321</c:v>
                </c:pt>
                <c:pt idx="154">
                  <c:v>665.30249517918321</c:v>
                </c:pt>
                <c:pt idx="155">
                  <c:v>665.30249517918321</c:v>
                </c:pt>
                <c:pt idx="156">
                  <c:v>665.30249517918321</c:v>
                </c:pt>
                <c:pt idx="157">
                  <c:v>665.30249517918321</c:v>
                </c:pt>
                <c:pt idx="158">
                  <c:v>665.30249517918321</c:v>
                </c:pt>
                <c:pt idx="159">
                  <c:v>665.30249517918321</c:v>
                </c:pt>
                <c:pt idx="160">
                  <c:v>665.30249517918321</c:v>
                </c:pt>
                <c:pt idx="161">
                  <c:v>665.30249517918321</c:v>
                </c:pt>
                <c:pt idx="162">
                  <c:v>665.30249517918321</c:v>
                </c:pt>
                <c:pt idx="163">
                  <c:v>665.30249517918321</c:v>
                </c:pt>
                <c:pt idx="164">
                  <c:v>665.30249517918321</c:v>
                </c:pt>
                <c:pt idx="165">
                  <c:v>665.30249517918321</c:v>
                </c:pt>
                <c:pt idx="166">
                  <c:v>665.30249517918321</c:v>
                </c:pt>
                <c:pt idx="167">
                  <c:v>665.30249517918321</c:v>
                </c:pt>
                <c:pt idx="168">
                  <c:v>665.30249517918321</c:v>
                </c:pt>
                <c:pt idx="169">
                  <c:v>665.30249517918321</c:v>
                </c:pt>
                <c:pt idx="170">
                  <c:v>665.30249517918321</c:v>
                </c:pt>
                <c:pt idx="171">
                  <c:v>665.30249517918321</c:v>
                </c:pt>
                <c:pt idx="172">
                  <c:v>665.30249517918321</c:v>
                </c:pt>
                <c:pt idx="173">
                  <c:v>665.30249517918321</c:v>
                </c:pt>
                <c:pt idx="174">
                  <c:v>665.30249517918321</c:v>
                </c:pt>
                <c:pt idx="175">
                  <c:v>665.30249517918321</c:v>
                </c:pt>
                <c:pt idx="176">
                  <c:v>665.30249517918321</c:v>
                </c:pt>
                <c:pt idx="177">
                  <c:v>665.30249517918321</c:v>
                </c:pt>
                <c:pt idx="178">
                  <c:v>665.30249517918321</c:v>
                </c:pt>
                <c:pt idx="179">
                  <c:v>665.30249517918321</c:v>
                </c:pt>
                <c:pt idx="180">
                  <c:v>665.30249517918321</c:v>
                </c:pt>
                <c:pt idx="181">
                  <c:v>665.30249517918321</c:v>
                </c:pt>
                <c:pt idx="182">
                  <c:v>665.30249517918321</c:v>
                </c:pt>
                <c:pt idx="183">
                  <c:v>665.30249517918321</c:v>
                </c:pt>
                <c:pt idx="184">
                  <c:v>665.30249517918321</c:v>
                </c:pt>
                <c:pt idx="185">
                  <c:v>665.30249517918321</c:v>
                </c:pt>
                <c:pt idx="186">
                  <c:v>665.30249517918321</c:v>
                </c:pt>
                <c:pt idx="187">
                  <c:v>665.30249517918321</c:v>
                </c:pt>
                <c:pt idx="188">
                  <c:v>665.30249517918321</c:v>
                </c:pt>
                <c:pt idx="189">
                  <c:v>665.30249517918321</c:v>
                </c:pt>
                <c:pt idx="190">
                  <c:v>665.30249517918321</c:v>
                </c:pt>
                <c:pt idx="191">
                  <c:v>665.30249517918321</c:v>
                </c:pt>
                <c:pt idx="192">
                  <c:v>665.30249517918321</c:v>
                </c:pt>
                <c:pt idx="193">
                  <c:v>665.30249517918321</c:v>
                </c:pt>
                <c:pt idx="194">
                  <c:v>665.30249517918321</c:v>
                </c:pt>
                <c:pt idx="195">
                  <c:v>665.30249517918321</c:v>
                </c:pt>
                <c:pt idx="196">
                  <c:v>665.30249517918321</c:v>
                </c:pt>
                <c:pt idx="197">
                  <c:v>665.30249517918321</c:v>
                </c:pt>
                <c:pt idx="198">
                  <c:v>665.30249517918321</c:v>
                </c:pt>
                <c:pt idx="199">
                  <c:v>665.30249517918321</c:v>
                </c:pt>
                <c:pt idx="200">
                  <c:v>665.30249517918321</c:v>
                </c:pt>
                <c:pt idx="201">
                  <c:v>665.30249517918321</c:v>
                </c:pt>
                <c:pt idx="202">
                  <c:v>665.30249517918321</c:v>
                </c:pt>
                <c:pt idx="203">
                  <c:v>665.30249517918321</c:v>
                </c:pt>
                <c:pt idx="204">
                  <c:v>665.30249517918321</c:v>
                </c:pt>
                <c:pt idx="205">
                  <c:v>665.30249517918321</c:v>
                </c:pt>
                <c:pt idx="206">
                  <c:v>665.30249517918321</c:v>
                </c:pt>
                <c:pt idx="207">
                  <c:v>665.30249517918321</c:v>
                </c:pt>
                <c:pt idx="208">
                  <c:v>665.30249517918321</c:v>
                </c:pt>
                <c:pt idx="209">
                  <c:v>665.30249517918321</c:v>
                </c:pt>
                <c:pt idx="210">
                  <c:v>665.30249517918321</c:v>
                </c:pt>
                <c:pt idx="211">
                  <c:v>665.30249517918321</c:v>
                </c:pt>
                <c:pt idx="212">
                  <c:v>665.30249517918321</c:v>
                </c:pt>
                <c:pt idx="213">
                  <c:v>665.30249517918321</c:v>
                </c:pt>
                <c:pt idx="214">
                  <c:v>665.30249517918321</c:v>
                </c:pt>
                <c:pt idx="215">
                  <c:v>665.30249517918321</c:v>
                </c:pt>
                <c:pt idx="216">
                  <c:v>665.30249517918321</c:v>
                </c:pt>
                <c:pt idx="217">
                  <c:v>665.30249517918321</c:v>
                </c:pt>
                <c:pt idx="218">
                  <c:v>665.30249517918321</c:v>
                </c:pt>
                <c:pt idx="219">
                  <c:v>665.30249517918321</c:v>
                </c:pt>
                <c:pt idx="220">
                  <c:v>665.30249517918321</c:v>
                </c:pt>
                <c:pt idx="221">
                  <c:v>665.30249517918321</c:v>
                </c:pt>
                <c:pt idx="222">
                  <c:v>665.30249517918321</c:v>
                </c:pt>
                <c:pt idx="223">
                  <c:v>665.30249517918321</c:v>
                </c:pt>
                <c:pt idx="224">
                  <c:v>665.30249517918321</c:v>
                </c:pt>
                <c:pt idx="225">
                  <c:v>665.30249517918321</c:v>
                </c:pt>
                <c:pt idx="226">
                  <c:v>665.30249517918321</c:v>
                </c:pt>
                <c:pt idx="227">
                  <c:v>665.30249517918321</c:v>
                </c:pt>
                <c:pt idx="228">
                  <c:v>665.30249517918321</c:v>
                </c:pt>
                <c:pt idx="229">
                  <c:v>665.30249517918321</c:v>
                </c:pt>
                <c:pt idx="230">
                  <c:v>665.30249517918321</c:v>
                </c:pt>
                <c:pt idx="231">
                  <c:v>665.30249517918321</c:v>
                </c:pt>
                <c:pt idx="232">
                  <c:v>665.30249517918321</c:v>
                </c:pt>
                <c:pt idx="233">
                  <c:v>665.30249517918321</c:v>
                </c:pt>
                <c:pt idx="234">
                  <c:v>665.30249517918321</c:v>
                </c:pt>
                <c:pt idx="235">
                  <c:v>665.30249517918321</c:v>
                </c:pt>
                <c:pt idx="236">
                  <c:v>665.30249517918321</c:v>
                </c:pt>
                <c:pt idx="237">
                  <c:v>665.30249517918321</c:v>
                </c:pt>
                <c:pt idx="238">
                  <c:v>665.30249517918321</c:v>
                </c:pt>
                <c:pt idx="239">
                  <c:v>665.30249517918321</c:v>
                </c:pt>
                <c:pt idx="240">
                  <c:v>665.30249517918321</c:v>
                </c:pt>
                <c:pt idx="241">
                  <c:v>665.30249517918321</c:v>
                </c:pt>
                <c:pt idx="242">
                  <c:v>665.30249517918321</c:v>
                </c:pt>
                <c:pt idx="243">
                  <c:v>665.30249517918321</c:v>
                </c:pt>
                <c:pt idx="244">
                  <c:v>665.30249517918321</c:v>
                </c:pt>
                <c:pt idx="245">
                  <c:v>665.30249517918321</c:v>
                </c:pt>
                <c:pt idx="246">
                  <c:v>665.30249517918321</c:v>
                </c:pt>
                <c:pt idx="247">
                  <c:v>665.30249517918321</c:v>
                </c:pt>
                <c:pt idx="248">
                  <c:v>665.30249517918321</c:v>
                </c:pt>
                <c:pt idx="249">
                  <c:v>665.30249517918321</c:v>
                </c:pt>
                <c:pt idx="250">
                  <c:v>665.30249517918321</c:v>
                </c:pt>
                <c:pt idx="251">
                  <c:v>665.30249517918321</c:v>
                </c:pt>
                <c:pt idx="252">
                  <c:v>665.30249517918321</c:v>
                </c:pt>
                <c:pt idx="253">
                  <c:v>665.30249517918321</c:v>
                </c:pt>
                <c:pt idx="254">
                  <c:v>665.30249517918321</c:v>
                </c:pt>
                <c:pt idx="255">
                  <c:v>665.30249517918321</c:v>
                </c:pt>
                <c:pt idx="256">
                  <c:v>665.30249517918321</c:v>
                </c:pt>
                <c:pt idx="257">
                  <c:v>665.30249517918321</c:v>
                </c:pt>
                <c:pt idx="258">
                  <c:v>665.30249517918321</c:v>
                </c:pt>
                <c:pt idx="259">
                  <c:v>665.30249517918321</c:v>
                </c:pt>
                <c:pt idx="260">
                  <c:v>665.30249517918321</c:v>
                </c:pt>
                <c:pt idx="261">
                  <c:v>665.30249517918321</c:v>
                </c:pt>
                <c:pt idx="262">
                  <c:v>665.30249517918321</c:v>
                </c:pt>
                <c:pt idx="263">
                  <c:v>665.30249517918321</c:v>
                </c:pt>
                <c:pt idx="264">
                  <c:v>665.30249517918321</c:v>
                </c:pt>
                <c:pt idx="265">
                  <c:v>665.30249517918321</c:v>
                </c:pt>
                <c:pt idx="266">
                  <c:v>665.30249517918321</c:v>
                </c:pt>
                <c:pt idx="267">
                  <c:v>665.30249517918321</c:v>
                </c:pt>
                <c:pt idx="268">
                  <c:v>665.30249517918321</c:v>
                </c:pt>
                <c:pt idx="269">
                  <c:v>665.30249517918321</c:v>
                </c:pt>
                <c:pt idx="270">
                  <c:v>665.30249517918321</c:v>
                </c:pt>
                <c:pt idx="271">
                  <c:v>665.30249517918321</c:v>
                </c:pt>
                <c:pt idx="272">
                  <c:v>665.30249517918321</c:v>
                </c:pt>
                <c:pt idx="273">
                  <c:v>665.30249517918321</c:v>
                </c:pt>
                <c:pt idx="274">
                  <c:v>665.30249517918321</c:v>
                </c:pt>
                <c:pt idx="275">
                  <c:v>665.30249517918321</c:v>
                </c:pt>
                <c:pt idx="276">
                  <c:v>665.30249517918321</c:v>
                </c:pt>
                <c:pt idx="277">
                  <c:v>665.30249517918321</c:v>
                </c:pt>
                <c:pt idx="278">
                  <c:v>665.30249517918321</c:v>
                </c:pt>
                <c:pt idx="279">
                  <c:v>665.30249517918321</c:v>
                </c:pt>
                <c:pt idx="280">
                  <c:v>665.30249517918321</c:v>
                </c:pt>
                <c:pt idx="281">
                  <c:v>665.30249517918321</c:v>
                </c:pt>
                <c:pt idx="282">
                  <c:v>665.30249517918321</c:v>
                </c:pt>
                <c:pt idx="283">
                  <c:v>665.30249517918321</c:v>
                </c:pt>
                <c:pt idx="284">
                  <c:v>665.30249517918321</c:v>
                </c:pt>
                <c:pt idx="285">
                  <c:v>665.30249517918321</c:v>
                </c:pt>
                <c:pt idx="286">
                  <c:v>665.30249517918321</c:v>
                </c:pt>
                <c:pt idx="287">
                  <c:v>665.30249517918321</c:v>
                </c:pt>
                <c:pt idx="288">
                  <c:v>665.30249517918321</c:v>
                </c:pt>
                <c:pt idx="289">
                  <c:v>665.30249517918321</c:v>
                </c:pt>
                <c:pt idx="290">
                  <c:v>665.30249517918321</c:v>
                </c:pt>
                <c:pt idx="291">
                  <c:v>665.30249517918321</c:v>
                </c:pt>
                <c:pt idx="292">
                  <c:v>665.30249517918321</c:v>
                </c:pt>
                <c:pt idx="293">
                  <c:v>665.30249517918321</c:v>
                </c:pt>
                <c:pt idx="294">
                  <c:v>665.30249517918321</c:v>
                </c:pt>
                <c:pt idx="295">
                  <c:v>665.30249517918321</c:v>
                </c:pt>
                <c:pt idx="296">
                  <c:v>665.30249517918321</c:v>
                </c:pt>
                <c:pt idx="297">
                  <c:v>665.30249517918321</c:v>
                </c:pt>
                <c:pt idx="298">
                  <c:v>665.30249517918321</c:v>
                </c:pt>
                <c:pt idx="299">
                  <c:v>665.30249517918321</c:v>
                </c:pt>
                <c:pt idx="300">
                  <c:v>665.30249517918321</c:v>
                </c:pt>
                <c:pt idx="301">
                  <c:v>665.30249517918321</c:v>
                </c:pt>
                <c:pt idx="302">
                  <c:v>665.30249517918321</c:v>
                </c:pt>
                <c:pt idx="303">
                  <c:v>665.30249517918321</c:v>
                </c:pt>
                <c:pt idx="304">
                  <c:v>665.30249517918321</c:v>
                </c:pt>
                <c:pt idx="305">
                  <c:v>665.30249517918321</c:v>
                </c:pt>
                <c:pt idx="306">
                  <c:v>665.30249517918321</c:v>
                </c:pt>
                <c:pt idx="307">
                  <c:v>665.30249517918321</c:v>
                </c:pt>
                <c:pt idx="308">
                  <c:v>665.30249517918321</c:v>
                </c:pt>
                <c:pt idx="309">
                  <c:v>665.30249517918321</c:v>
                </c:pt>
                <c:pt idx="310">
                  <c:v>665.30249517918321</c:v>
                </c:pt>
                <c:pt idx="311">
                  <c:v>665.30249517918321</c:v>
                </c:pt>
                <c:pt idx="312">
                  <c:v>665.30249517918321</c:v>
                </c:pt>
                <c:pt idx="313">
                  <c:v>665.30249517918321</c:v>
                </c:pt>
                <c:pt idx="314">
                  <c:v>665.30249517918321</c:v>
                </c:pt>
                <c:pt idx="315">
                  <c:v>665.30249517918321</c:v>
                </c:pt>
                <c:pt idx="316">
                  <c:v>665.30249517918321</c:v>
                </c:pt>
                <c:pt idx="317">
                  <c:v>665.30249517918321</c:v>
                </c:pt>
                <c:pt idx="318">
                  <c:v>665.30249517918321</c:v>
                </c:pt>
                <c:pt idx="319">
                  <c:v>665.30249517918321</c:v>
                </c:pt>
                <c:pt idx="320">
                  <c:v>665.30249517918321</c:v>
                </c:pt>
                <c:pt idx="321">
                  <c:v>665.30249517918321</c:v>
                </c:pt>
                <c:pt idx="322">
                  <c:v>665.30249517918321</c:v>
                </c:pt>
                <c:pt idx="323">
                  <c:v>665.30249517918321</c:v>
                </c:pt>
                <c:pt idx="324">
                  <c:v>665.30249517918321</c:v>
                </c:pt>
                <c:pt idx="325">
                  <c:v>665.30249517918321</c:v>
                </c:pt>
                <c:pt idx="326">
                  <c:v>665.30249517918321</c:v>
                </c:pt>
                <c:pt idx="327">
                  <c:v>665.30249517918321</c:v>
                </c:pt>
                <c:pt idx="328">
                  <c:v>665.30249517918321</c:v>
                </c:pt>
                <c:pt idx="329">
                  <c:v>665.30249517918321</c:v>
                </c:pt>
                <c:pt idx="330">
                  <c:v>665.30249517918321</c:v>
                </c:pt>
                <c:pt idx="331">
                  <c:v>665.30249517918321</c:v>
                </c:pt>
                <c:pt idx="332">
                  <c:v>665.30249517918321</c:v>
                </c:pt>
                <c:pt idx="333">
                  <c:v>665.30249517918321</c:v>
                </c:pt>
                <c:pt idx="334">
                  <c:v>665.30249517918321</c:v>
                </c:pt>
                <c:pt idx="335">
                  <c:v>665.30249517918321</c:v>
                </c:pt>
                <c:pt idx="336">
                  <c:v>665.30249517918321</c:v>
                </c:pt>
                <c:pt idx="337">
                  <c:v>665.30249517918321</c:v>
                </c:pt>
                <c:pt idx="338">
                  <c:v>665.30249517918321</c:v>
                </c:pt>
                <c:pt idx="339">
                  <c:v>665.30249517918321</c:v>
                </c:pt>
                <c:pt idx="340">
                  <c:v>665.30249517918321</c:v>
                </c:pt>
                <c:pt idx="341">
                  <c:v>665.30249517918321</c:v>
                </c:pt>
                <c:pt idx="342">
                  <c:v>665.30249517918321</c:v>
                </c:pt>
                <c:pt idx="343">
                  <c:v>665.30249517918321</c:v>
                </c:pt>
                <c:pt idx="344">
                  <c:v>665.30249517918321</c:v>
                </c:pt>
                <c:pt idx="345">
                  <c:v>665.30249517918321</c:v>
                </c:pt>
                <c:pt idx="346">
                  <c:v>665.30249517918321</c:v>
                </c:pt>
                <c:pt idx="347">
                  <c:v>665.30249517918321</c:v>
                </c:pt>
                <c:pt idx="348">
                  <c:v>665.30249517918321</c:v>
                </c:pt>
                <c:pt idx="349">
                  <c:v>665.30249517918321</c:v>
                </c:pt>
                <c:pt idx="350">
                  <c:v>665.30249517918321</c:v>
                </c:pt>
                <c:pt idx="351">
                  <c:v>665.30249517918321</c:v>
                </c:pt>
                <c:pt idx="352">
                  <c:v>665.30249517918321</c:v>
                </c:pt>
                <c:pt idx="353">
                  <c:v>665.30249517918321</c:v>
                </c:pt>
                <c:pt idx="354">
                  <c:v>665.30249517918321</c:v>
                </c:pt>
                <c:pt idx="355">
                  <c:v>665.30249517918321</c:v>
                </c:pt>
                <c:pt idx="356">
                  <c:v>665.30249517918321</c:v>
                </c:pt>
                <c:pt idx="357">
                  <c:v>665.30249517918321</c:v>
                </c:pt>
                <c:pt idx="358">
                  <c:v>665.30249517918321</c:v>
                </c:pt>
                <c:pt idx="359">
                  <c:v>665.30249517918321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'Example 2'!$J$8</c:f>
              <c:strCache>
                <c:ptCount val="1"/>
                <c:pt idx="0">
                  <c:v>PA CPM DS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'Example 2'!$J$9:$J$368</c:f>
              <c:numCache>
                <c:formatCode>"$"#,##0.00_);[Red]\("$"#,##0.00\)</c:formatCode>
                <c:ptCount val="360"/>
                <c:pt idx="0">
                  <c:v>640.7117466254283</c:v>
                </c:pt>
                <c:pt idx="1">
                  <c:v>640.7117466254283</c:v>
                </c:pt>
                <c:pt idx="2">
                  <c:v>640.7117466254283</c:v>
                </c:pt>
                <c:pt idx="3">
                  <c:v>640.7117466254283</c:v>
                </c:pt>
                <c:pt idx="4">
                  <c:v>640.7117466254283</c:v>
                </c:pt>
                <c:pt idx="5">
                  <c:v>640.7117466254283</c:v>
                </c:pt>
                <c:pt idx="6">
                  <c:v>640.7117466254283</c:v>
                </c:pt>
                <c:pt idx="7">
                  <c:v>640.7117466254283</c:v>
                </c:pt>
                <c:pt idx="8">
                  <c:v>640.7117466254283</c:v>
                </c:pt>
                <c:pt idx="9">
                  <c:v>640.7117466254283</c:v>
                </c:pt>
                <c:pt idx="10">
                  <c:v>640.7117466254283</c:v>
                </c:pt>
                <c:pt idx="11">
                  <c:v>640.7117466254283</c:v>
                </c:pt>
                <c:pt idx="12">
                  <c:v>640.7117466254283</c:v>
                </c:pt>
                <c:pt idx="13">
                  <c:v>640.7117466254283</c:v>
                </c:pt>
                <c:pt idx="14">
                  <c:v>640.7117466254283</c:v>
                </c:pt>
                <c:pt idx="15">
                  <c:v>640.7117466254283</c:v>
                </c:pt>
                <c:pt idx="16">
                  <c:v>640.7117466254283</c:v>
                </c:pt>
                <c:pt idx="17">
                  <c:v>640.7117466254283</c:v>
                </c:pt>
                <c:pt idx="18">
                  <c:v>640.7117466254283</c:v>
                </c:pt>
                <c:pt idx="19">
                  <c:v>640.7117466254283</c:v>
                </c:pt>
                <c:pt idx="20">
                  <c:v>640.7117466254283</c:v>
                </c:pt>
                <c:pt idx="21">
                  <c:v>640.7117466254283</c:v>
                </c:pt>
                <c:pt idx="22">
                  <c:v>640.7117466254283</c:v>
                </c:pt>
                <c:pt idx="23">
                  <c:v>640.7117466254283</c:v>
                </c:pt>
                <c:pt idx="24">
                  <c:v>640.7117466254283</c:v>
                </c:pt>
                <c:pt idx="25">
                  <c:v>640.7117466254283</c:v>
                </c:pt>
                <c:pt idx="26">
                  <c:v>640.7117466254283</c:v>
                </c:pt>
                <c:pt idx="27">
                  <c:v>640.7117466254283</c:v>
                </c:pt>
                <c:pt idx="28">
                  <c:v>640.7117466254283</c:v>
                </c:pt>
                <c:pt idx="29">
                  <c:v>640.7117466254283</c:v>
                </c:pt>
                <c:pt idx="30">
                  <c:v>640.7117466254283</c:v>
                </c:pt>
                <c:pt idx="31">
                  <c:v>640.7117466254283</c:v>
                </c:pt>
                <c:pt idx="32">
                  <c:v>640.7117466254283</c:v>
                </c:pt>
                <c:pt idx="33">
                  <c:v>640.7117466254283</c:v>
                </c:pt>
                <c:pt idx="34">
                  <c:v>640.7117466254283</c:v>
                </c:pt>
                <c:pt idx="35">
                  <c:v>640.7117466254283</c:v>
                </c:pt>
                <c:pt idx="36">
                  <c:v>640.7117466254283</c:v>
                </c:pt>
                <c:pt idx="37">
                  <c:v>640.7117466254283</c:v>
                </c:pt>
                <c:pt idx="38">
                  <c:v>640.7117466254283</c:v>
                </c:pt>
                <c:pt idx="39">
                  <c:v>640.7117466254283</c:v>
                </c:pt>
                <c:pt idx="40">
                  <c:v>640.7117466254283</c:v>
                </c:pt>
                <c:pt idx="41">
                  <c:v>640.7117466254283</c:v>
                </c:pt>
                <c:pt idx="42">
                  <c:v>640.7117466254283</c:v>
                </c:pt>
                <c:pt idx="43">
                  <c:v>640.7117466254283</c:v>
                </c:pt>
                <c:pt idx="44">
                  <c:v>640.7117466254283</c:v>
                </c:pt>
                <c:pt idx="45">
                  <c:v>640.7117466254283</c:v>
                </c:pt>
                <c:pt idx="46">
                  <c:v>640.7117466254283</c:v>
                </c:pt>
                <c:pt idx="47">
                  <c:v>640.7117466254283</c:v>
                </c:pt>
                <c:pt idx="48">
                  <c:v>640.7117466254283</c:v>
                </c:pt>
                <c:pt idx="49">
                  <c:v>640.7117466254283</c:v>
                </c:pt>
                <c:pt idx="50">
                  <c:v>640.7117466254283</c:v>
                </c:pt>
                <c:pt idx="51">
                  <c:v>640.7117466254283</c:v>
                </c:pt>
                <c:pt idx="52">
                  <c:v>640.7117466254283</c:v>
                </c:pt>
                <c:pt idx="53">
                  <c:v>640.7117466254283</c:v>
                </c:pt>
                <c:pt idx="54">
                  <c:v>640.7117466254283</c:v>
                </c:pt>
                <c:pt idx="55">
                  <c:v>640.7117466254283</c:v>
                </c:pt>
                <c:pt idx="56">
                  <c:v>640.7117466254283</c:v>
                </c:pt>
                <c:pt idx="57">
                  <c:v>640.7117466254283</c:v>
                </c:pt>
                <c:pt idx="58">
                  <c:v>640.7117466254283</c:v>
                </c:pt>
                <c:pt idx="59">
                  <c:v>640.7117466254283</c:v>
                </c:pt>
                <c:pt idx="60">
                  <c:v>640.7117466254283</c:v>
                </c:pt>
                <c:pt idx="61">
                  <c:v>640.7117466254283</c:v>
                </c:pt>
                <c:pt idx="62">
                  <c:v>640.7117466254283</c:v>
                </c:pt>
                <c:pt idx="63">
                  <c:v>640.7117466254283</c:v>
                </c:pt>
                <c:pt idx="64">
                  <c:v>640.7117466254283</c:v>
                </c:pt>
                <c:pt idx="65">
                  <c:v>640.7117466254283</c:v>
                </c:pt>
                <c:pt idx="66">
                  <c:v>640.7117466254283</c:v>
                </c:pt>
                <c:pt idx="67">
                  <c:v>640.7117466254283</c:v>
                </c:pt>
                <c:pt idx="68">
                  <c:v>640.7117466254283</c:v>
                </c:pt>
                <c:pt idx="69">
                  <c:v>640.7117466254283</c:v>
                </c:pt>
                <c:pt idx="70">
                  <c:v>640.7117466254283</c:v>
                </c:pt>
                <c:pt idx="71">
                  <c:v>640.7117466254283</c:v>
                </c:pt>
                <c:pt idx="72">
                  <c:v>640.7117466254283</c:v>
                </c:pt>
                <c:pt idx="73">
                  <c:v>640.7117466254283</c:v>
                </c:pt>
                <c:pt idx="74">
                  <c:v>640.7117466254283</c:v>
                </c:pt>
                <c:pt idx="75">
                  <c:v>640.7117466254283</c:v>
                </c:pt>
                <c:pt idx="76">
                  <c:v>640.7117466254283</c:v>
                </c:pt>
                <c:pt idx="77">
                  <c:v>640.7117466254283</c:v>
                </c:pt>
                <c:pt idx="78">
                  <c:v>640.7117466254283</c:v>
                </c:pt>
                <c:pt idx="79">
                  <c:v>640.7117466254283</c:v>
                </c:pt>
                <c:pt idx="80">
                  <c:v>640.7117466254283</c:v>
                </c:pt>
                <c:pt idx="81">
                  <c:v>640.7117466254283</c:v>
                </c:pt>
                <c:pt idx="82">
                  <c:v>640.7117466254283</c:v>
                </c:pt>
                <c:pt idx="83">
                  <c:v>640.7117466254283</c:v>
                </c:pt>
                <c:pt idx="84">
                  <c:v>640.7117466254283</c:v>
                </c:pt>
                <c:pt idx="85">
                  <c:v>640.7117466254283</c:v>
                </c:pt>
                <c:pt idx="86">
                  <c:v>640.7117466254283</c:v>
                </c:pt>
                <c:pt idx="87">
                  <c:v>640.7117466254283</c:v>
                </c:pt>
                <c:pt idx="88">
                  <c:v>640.7117466254283</c:v>
                </c:pt>
                <c:pt idx="89">
                  <c:v>640.7117466254283</c:v>
                </c:pt>
                <c:pt idx="90">
                  <c:v>640.7117466254283</c:v>
                </c:pt>
                <c:pt idx="91">
                  <c:v>640.7117466254283</c:v>
                </c:pt>
                <c:pt idx="92">
                  <c:v>640.7117466254283</c:v>
                </c:pt>
                <c:pt idx="93">
                  <c:v>640.7117466254283</c:v>
                </c:pt>
                <c:pt idx="94">
                  <c:v>640.7117466254283</c:v>
                </c:pt>
                <c:pt idx="95">
                  <c:v>640.7117466254283</c:v>
                </c:pt>
                <c:pt idx="96">
                  <c:v>640.7117466254283</c:v>
                </c:pt>
                <c:pt idx="97">
                  <c:v>640.7117466254283</c:v>
                </c:pt>
                <c:pt idx="98">
                  <c:v>640.7117466254283</c:v>
                </c:pt>
                <c:pt idx="99">
                  <c:v>640.7117466254283</c:v>
                </c:pt>
                <c:pt idx="100">
                  <c:v>640.7117466254283</c:v>
                </c:pt>
                <c:pt idx="101">
                  <c:v>640.7117466254283</c:v>
                </c:pt>
                <c:pt idx="102">
                  <c:v>640.7117466254283</c:v>
                </c:pt>
                <c:pt idx="103">
                  <c:v>640.7117466254283</c:v>
                </c:pt>
                <c:pt idx="104">
                  <c:v>640.7117466254283</c:v>
                </c:pt>
                <c:pt idx="105">
                  <c:v>640.7117466254283</c:v>
                </c:pt>
                <c:pt idx="106">
                  <c:v>640.7117466254283</c:v>
                </c:pt>
                <c:pt idx="107">
                  <c:v>640.7117466254283</c:v>
                </c:pt>
                <c:pt idx="108">
                  <c:v>640.7117466254283</c:v>
                </c:pt>
                <c:pt idx="109">
                  <c:v>640.7117466254283</c:v>
                </c:pt>
                <c:pt idx="110">
                  <c:v>640.7117466254283</c:v>
                </c:pt>
                <c:pt idx="111">
                  <c:v>640.7117466254283</c:v>
                </c:pt>
                <c:pt idx="112">
                  <c:v>640.7117466254283</c:v>
                </c:pt>
                <c:pt idx="113">
                  <c:v>640.7117466254283</c:v>
                </c:pt>
                <c:pt idx="114">
                  <c:v>640.7117466254283</c:v>
                </c:pt>
                <c:pt idx="115">
                  <c:v>640.7117466254283</c:v>
                </c:pt>
                <c:pt idx="116">
                  <c:v>640.7117466254283</c:v>
                </c:pt>
                <c:pt idx="117">
                  <c:v>640.7117466254283</c:v>
                </c:pt>
                <c:pt idx="118">
                  <c:v>640.7117466254283</c:v>
                </c:pt>
                <c:pt idx="119">
                  <c:v>640.7117466254283</c:v>
                </c:pt>
                <c:pt idx="120">
                  <c:v>640.7117466254283</c:v>
                </c:pt>
                <c:pt idx="121">
                  <c:v>640.7117466254283</c:v>
                </c:pt>
                <c:pt idx="122">
                  <c:v>640.7117466254283</c:v>
                </c:pt>
                <c:pt idx="123">
                  <c:v>640.7117466254283</c:v>
                </c:pt>
                <c:pt idx="124">
                  <c:v>640.7117466254283</c:v>
                </c:pt>
                <c:pt idx="125">
                  <c:v>640.7117466254283</c:v>
                </c:pt>
                <c:pt idx="126">
                  <c:v>640.7117466254283</c:v>
                </c:pt>
                <c:pt idx="127">
                  <c:v>640.7117466254283</c:v>
                </c:pt>
                <c:pt idx="128">
                  <c:v>640.7117466254283</c:v>
                </c:pt>
                <c:pt idx="129">
                  <c:v>640.7117466254283</c:v>
                </c:pt>
                <c:pt idx="130">
                  <c:v>640.7117466254283</c:v>
                </c:pt>
                <c:pt idx="131">
                  <c:v>640.7117466254283</c:v>
                </c:pt>
                <c:pt idx="132">
                  <c:v>640.7117466254283</c:v>
                </c:pt>
                <c:pt idx="133">
                  <c:v>640.7117466254283</c:v>
                </c:pt>
                <c:pt idx="134">
                  <c:v>640.7117466254283</c:v>
                </c:pt>
                <c:pt idx="135">
                  <c:v>640.7117466254283</c:v>
                </c:pt>
                <c:pt idx="136">
                  <c:v>640.7117466254283</c:v>
                </c:pt>
                <c:pt idx="137">
                  <c:v>640.7117466254283</c:v>
                </c:pt>
                <c:pt idx="138">
                  <c:v>640.7117466254283</c:v>
                </c:pt>
                <c:pt idx="139">
                  <c:v>640.7117466254283</c:v>
                </c:pt>
                <c:pt idx="140">
                  <c:v>640.7117466254283</c:v>
                </c:pt>
                <c:pt idx="141">
                  <c:v>640.7117466254283</c:v>
                </c:pt>
                <c:pt idx="142">
                  <c:v>640.7117466254283</c:v>
                </c:pt>
                <c:pt idx="143">
                  <c:v>640.7117466254283</c:v>
                </c:pt>
                <c:pt idx="144">
                  <c:v>640.7117466254283</c:v>
                </c:pt>
                <c:pt idx="145">
                  <c:v>640.7117466254283</c:v>
                </c:pt>
                <c:pt idx="146">
                  <c:v>640.7117466254283</c:v>
                </c:pt>
                <c:pt idx="147">
                  <c:v>640.7117466254283</c:v>
                </c:pt>
                <c:pt idx="148">
                  <c:v>640.7117466254283</c:v>
                </c:pt>
                <c:pt idx="149">
                  <c:v>640.7117466254283</c:v>
                </c:pt>
                <c:pt idx="150">
                  <c:v>640.7117466254283</c:v>
                </c:pt>
                <c:pt idx="151">
                  <c:v>640.7117466254283</c:v>
                </c:pt>
                <c:pt idx="152">
                  <c:v>640.7117466254283</c:v>
                </c:pt>
                <c:pt idx="153">
                  <c:v>640.7117466254283</c:v>
                </c:pt>
                <c:pt idx="154">
                  <c:v>640.7117466254283</c:v>
                </c:pt>
                <c:pt idx="155">
                  <c:v>640.7117466254283</c:v>
                </c:pt>
                <c:pt idx="156">
                  <c:v>640.7117466254283</c:v>
                </c:pt>
                <c:pt idx="157">
                  <c:v>640.7117466254283</c:v>
                </c:pt>
                <c:pt idx="158">
                  <c:v>640.7117466254283</c:v>
                </c:pt>
                <c:pt idx="159">
                  <c:v>640.7117466254283</c:v>
                </c:pt>
                <c:pt idx="160">
                  <c:v>640.7117466254283</c:v>
                </c:pt>
                <c:pt idx="161">
                  <c:v>640.7117466254283</c:v>
                </c:pt>
                <c:pt idx="162">
                  <c:v>640.7117466254283</c:v>
                </c:pt>
                <c:pt idx="163">
                  <c:v>640.7117466254283</c:v>
                </c:pt>
                <c:pt idx="164">
                  <c:v>640.7117466254283</c:v>
                </c:pt>
                <c:pt idx="165">
                  <c:v>640.7117466254283</c:v>
                </c:pt>
                <c:pt idx="166">
                  <c:v>640.7117466254283</c:v>
                </c:pt>
                <c:pt idx="167">
                  <c:v>640.7117466254283</c:v>
                </c:pt>
                <c:pt idx="168">
                  <c:v>640.7117466254283</c:v>
                </c:pt>
                <c:pt idx="169">
                  <c:v>640.7117466254283</c:v>
                </c:pt>
                <c:pt idx="170">
                  <c:v>640.7117466254283</c:v>
                </c:pt>
                <c:pt idx="171">
                  <c:v>640.7117466254283</c:v>
                </c:pt>
                <c:pt idx="172">
                  <c:v>640.7117466254283</c:v>
                </c:pt>
                <c:pt idx="173">
                  <c:v>640.7117466254283</c:v>
                </c:pt>
                <c:pt idx="174">
                  <c:v>640.7117466254283</c:v>
                </c:pt>
                <c:pt idx="175">
                  <c:v>640.7117466254283</c:v>
                </c:pt>
                <c:pt idx="176">
                  <c:v>640.7117466254283</c:v>
                </c:pt>
                <c:pt idx="177">
                  <c:v>640.7117466254283</c:v>
                </c:pt>
                <c:pt idx="178">
                  <c:v>640.7117466254283</c:v>
                </c:pt>
                <c:pt idx="179">
                  <c:v>640.7117466254283</c:v>
                </c:pt>
                <c:pt idx="180">
                  <c:v>640.7117466254283</c:v>
                </c:pt>
                <c:pt idx="181">
                  <c:v>640.7117466254283</c:v>
                </c:pt>
                <c:pt idx="182">
                  <c:v>640.7117466254283</c:v>
                </c:pt>
                <c:pt idx="183">
                  <c:v>640.7117466254283</c:v>
                </c:pt>
                <c:pt idx="184">
                  <c:v>640.7117466254283</c:v>
                </c:pt>
                <c:pt idx="185">
                  <c:v>640.7117466254283</c:v>
                </c:pt>
                <c:pt idx="186">
                  <c:v>640.7117466254283</c:v>
                </c:pt>
                <c:pt idx="187">
                  <c:v>640.7117466254283</c:v>
                </c:pt>
                <c:pt idx="188">
                  <c:v>640.7117466254283</c:v>
                </c:pt>
                <c:pt idx="189">
                  <c:v>640.7117466254283</c:v>
                </c:pt>
                <c:pt idx="190">
                  <c:v>640.7117466254283</c:v>
                </c:pt>
                <c:pt idx="191">
                  <c:v>640.7117466254283</c:v>
                </c:pt>
                <c:pt idx="192">
                  <c:v>640.7117466254283</c:v>
                </c:pt>
                <c:pt idx="193">
                  <c:v>640.7117466254283</c:v>
                </c:pt>
                <c:pt idx="194">
                  <c:v>640.7117466254283</c:v>
                </c:pt>
                <c:pt idx="195">
                  <c:v>640.7117466254283</c:v>
                </c:pt>
                <c:pt idx="196">
                  <c:v>640.7117466254283</c:v>
                </c:pt>
                <c:pt idx="197">
                  <c:v>640.7117466254283</c:v>
                </c:pt>
                <c:pt idx="198">
                  <c:v>640.7117466254283</c:v>
                </c:pt>
                <c:pt idx="199">
                  <c:v>640.7117466254283</c:v>
                </c:pt>
                <c:pt idx="200">
                  <c:v>640.7117466254283</c:v>
                </c:pt>
                <c:pt idx="201">
                  <c:v>640.7117466254283</c:v>
                </c:pt>
                <c:pt idx="202">
                  <c:v>640.7117466254283</c:v>
                </c:pt>
                <c:pt idx="203">
                  <c:v>640.7117466254283</c:v>
                </c:pt>
                <c:pt idx="204">
                  <c:v>640.7117466254283</c:v>
                </c:pt>
                <c:pt idx="205">
                  <c:v>640.7117466254283</c:v>
                </c:pt>
                <c:pt idx="206">
                  <c:v>640.7117466254283</c:v>
                </c:pt>
                <c:pt idx="207">
                  <c:v>640.7117466254283</c:v>
                </c:pt>
                <c:pt idx="208">
                  <c:v>640.7117466254283</c:v>
                </c:pt>
                <c:pt idx="209">
                  <c:v>640.7117466254283</c:v>
                </c:pt>
                <c:pt idx="210">
                  <c:v>640.7117466254283</c:v>
                </c:pt>
                <c:pt idx="211">
                  <c:v>640.7117466254283</c:v>
                </c:pt>
                <c:pt idx="212">
                  <c:v>640.7117466254283</c:v>
                </c:pt>
                <c:pt idx="213">
                  <c:v>640.7117466254283</c:v>
                </c:pt>
                <c:pt idx="214">
                  <c:v>640.7117466254283</c:v>
                </c:pt>
                <c:pt idx="215">
                  <c:v>640.7117466254283</c:v>
                </c:pt>
                <c:pt idx="216">
                  <c:v>640.7117466254283</c:v>
                </c:pt>
                <c:pt idx="217">
                  <c:v>640.7117466254283</c:v>
                </c:pt>
                <c:pt idx="218">
                  <c:v>640.7117466254283</c:v>
                </c:pt>
                <c:pt idx="219">
                  <c:v>640.7117466254283</c:v>
                </c:pt>
                <c:pt idx="220">
                  <c:v>640.7117466254283</c:v>
                </c:pt>
                <c:pt idx="221">
                  <c:v>640.7117466254283</c:v>
                </c:pt>
                <c:pt idx="222">
                  <c:v>640.7117466254283</c:v>
                </c:pt>
                <c:pt idx="223">
                  <c:v>640.7117466254283</c:v>
                </c:pt>
                <c:pt idx="224">
                  <c:v>640.7117466254283</c:v>
                </c:pt>
                <c:pt idx="225">
                  <c:v>640.7117466254283</c:v>
                </c:pt>
                <c:pt idx="226">
                  <c:v>640.7117466254283</c:v>
                </c:pt>
                <c:pt idx="227">
                  <c:v>640.7117466254283</c:v>
                </c:pt>
                <c:pt idx="228">
                  <c:v>640.7117466254283</c:v>
                </c:pt>
                <c:pt idx="229">
                  <c:v>640.7117466254283</c:v>
                </c:pt>
                <c:pt idx="230">
                  <c:v>640.7117466254283</c:v>
                </c:pt>
                <c:pt idx="231">
                  <c:v>640.7117466254283</c:v>
                </c:pt>
                <c:pt idx="232">
                  <c:v>640.7117466254283</c:v>
                </c:pt>
                <c:pt idx="233">
                  <c:v>640.7117466254283</c:v>
                </c:pt>
                <c:pt idx="234">
                  <c:v>640.7117466254283</c:v>
                </c:pt>
                <c:pt idx="235">
                  <c:v>640.7117466254283</c:v>
                </c:pt>
                <c:pt idx="236">
                  <c:v>640.7117466254283</c:v>
                </c:pt>
                <c:pt idx="237">
                  <c:v>640.7117466254283</c:v>
                </c:pt>
                <c:pt idx="238">
                  <c:v>640.7117466254283</c:v>
                </c:pt>
                <c:pt idx="239">
                  <c:v>640.7117466254283</c:v>
                </c:pt>
                <c:pt idx="240">
                  <c:v>640.7117466254283</c:v>
                </c:pt>
                <c:pt idx="241">
                  <c:v>640.7117466254283</c:v>
                </c:pt>
                <c:pt idx="242">
                  <c:v>640.7117466254283</c:v>
                </c:pt>
                <c:pt idx="243">
                  <c:v>640.7117466254283</c:v>
                </c:pt>
                <c:pt idx="244">
                  <c:v>640.7117466254283</c:v>
                </c:pt>
                <c:pt idx="245">
                  <c:v>640.7117466254283</c:v>
                </c:pt>
                <c:pt idx="246">
                  <c:v>640.7117466254283</c:v>
                </c:pt>
                <c:pt idx="247">
                  <c:v>640.7117466254283</c:v>
                </c:pt>
                <c:pt idx="248">
                  <c:v>640.7117466254283</c:v>
                </c:pt>
                <c:pt idx="249">
                  <c:v>640.7117466254283</c:v>
                </c:pt>
                <c:pt idx="250">
                  <c:v>640.7117466254283</c:v>
                </c:pt>
                <c:pt idx="251">
                  <c:v>640.7117466254283</c:v>
                </c:pt>
                <c:pt idx="252">
                  <c:v>640.7117466254283</c:v>
                </c:pt>
                <c:pt idx="253">
                  <c:v>640.7117466254283</c:v>
                </c:pt>
                <c:pt idx="254">
                  <c:v>640.7117466254283</c:v>
                </c:pt>
                <c:pt idx="255">
                  <c:v>640.7117466254283</c:v>
                </c:pt>
                <c:pt idx="256">
                  <c:v>640.7117466254283</c:v>
                </c:pt>
                <c:pt idx="257">
                  <c:v>640.7117466254283</c:v>
                </c:pt>
                <c:pt idx="258">
                  <c:v>640.7117466254283</c:v>
                </c:pt>
                <c:pt idx="259">
                  <c:v>640.7117466254283</c:v>
                </c:pt>
                <c:pt idx="260">
                  <c:v>640.7117466254283</c:v>
                </c:pt>
                <c:pt idx="261">
                  <c:v>640.7117466254283</c:v>
                </c:pt>
                <c:pt idx="262">
                  <c:v>640.7117466254283</c:v>
                </c:pt>
                <c:pt idx="263">
                  <c:v>640.7117466254283</c:v>
                </c:pt>
                <c:pt idx="264">
                  <c:v>640.7117466254283</c:v>
                </c:pt>
                <c:pt idx="265">
                  <c:v>640.7117466254283</c:v>
                </c:pt>
                <c:pt idx="266">
                  <c:v>640.7117466254283</c:v>
                </c:pt>
                <c:pt idx="267">
                  <c:v>640.7117466254283</c:v>
                </c:pt>
                <c:pt idx="268">
                  <c:v>640.7117466254283</c:v>
                </c:pt>
                <c:pt idx="269">
                  <c:v>640.7117466254283</c:v>
                </c:pt>
                <c:pt idx="270">
                  <c:v>640.7117466254283</c:v>
                </c:pt>
                <c:pt idx="271">
                  <c:v>640.7117466254283</c:v>
                </c:pt>
                <c:pt idx="272">
                  <c:v>640.7117466254283</c:v>
                </c:pt>
                <c:pt idx="273">
                  <c:v>640.7117466254283</c:v>
                </c:pt>
                <c:pt idx="274">
                  <c:v>640.7117466254283</c:v>
                </c:pt>
                <c:pt idx="275">
                  <c:v>640.7117466254283</c:v>
                </c:pt>
                <c:pt idx="276">
                  <c:v>640.7117466254283</c:v>
                </c:pt>
                <c:pt idx="277">
                  <c:v>640.7117466254283</c:v>
                </c:pt>
                <c:pt idx="278">
                  <c:v>640.7117466254283</c:v>
                </c:pt>
                <c:pt idx="279">
                  <c:v>640.7117466254283</c:v>
                </c:pt>
                <c:pt idx="280">
                  <c:v>640.7117466254283</c:v>
                </c:pt>
                <c:pt idx="281">
                  <c:v>640.7117466254283</c:v>
                </c:pt>
                <c:pt idx="282">
                  <c:v>640.7117466254283</c:v>
                </c:pt>
                <c:pt idx="283">
                  <c:v>640.7117466254283</c:v>
                </c:pt>
                <c:pt idx="284">
                  <c:v>640.7117466254283</c:v>
                </c:pt>
                <c:pt idx="285">
                  <c:v>640.7117466254283</c:v>
                </c:pt>
                <c:pt idx="286">
                  <c:v>640.7117466254283</c:v>
                </c:pt>
                <c:pt idx="287">
                  <c:v>640.7117466254283</c:v>
                </c:pt>
                <c:pt idx="288">
                  <c:v>640.7117466254283</c:v>
                </c:pt>
                <c:pt idx="289">
                  <c:v>640.7117466254283</c:v>
                </c:pt>
                <c:pt idx="290">
                  <c:v>640.7117466254283</c:v>
                </c:pt>
                <c:pt idx="291">
                  <c:v>640.7117466254283</c:v>
                </c:pt>
                <c:pt idx="292">
                  <c:v>640.7117466254283</c:v>
                </c:pt>
                <c:pt idx="293">
                  <c:v>640.7117466254283</c:v>
                </c:pt>
                <c:pt idx="294">
                  <c:v>640.7117466254283</c:v>
                </c:pt>
                <c:pt idx="295">
                  <c:v>640.7117466254283</c:v>
                </c:pt>
                <c:pt idx="296">
                  <c:v>640.7117466254283</c:v>
                </c:pt>
                <c:pt idx="297">
                  <c:v>640.7117466254283</c:v>
                </c:pt>
                <c:pt idx="298">
                  <c:v>640.7117466254283</c:v>
                </c:pt>
                <c:pt idx="299">
                  <c:v>640.7117466254283</c:v>
                </c:pt>
                <c:pt idx="300">
                  <c:v>640.7117466254283</c:v>
                </c:pt>
                <c:pt idx="301">
                  <c:v>640.7117466254283</c:v>
                </c:pt>
                <c:pt idx="302">
                  <c:v>640.7117466254283</c:v>
                </c:pt>
                <c:pt idx="303">
                  <c:v>640.7117466254283</c:v>
                </c:pt>
                <c:pt idx="304">
                  <c:v>640.7117466254283</c:v>
                </c:pt>
                <c:pt idx="305">
                  <c:v>640.7117466254283</c:v>
                </c:pt>
                <c:pt idx="306">
                  <c:v>640.7117466254283</c:v>
                </c:pt>
                <c:pt idx="307">
                  <c:v>640.7117466254283</c:v>
                </c:pt>
                <c:pt idx="308">
                  <c:v>640.7117466254283</c:v>
                </c:pt>
                <c:pt idx="309">
                  <c:v>640.7117466254283</c:v>
                </c:pt>
                <c:pt idx="310">
                  <c:v>640.7117466254283</c:v>
                </c:pt>
                <c:pt idx="311">
                  <c:v>640.7117466254283</c:v>
                </c:pt>
                <c:pt idx="312">
                  <c:v>640.7117466254283</c:v>
                </c:pt>
                <c:pt idx="313">
                  <c:v>640.7117466254283</c:v>
                </c:pt>
                <c:pt idx="314">
                  <c:v>640.7117466254283</c:v>
                </c:pt>
                <c:pt idx="315">
                  <c:v>640.7117466254283</c:v>
                </c:pt>
                <c:pt idx="316">
                  <c:v>640.7117466254283</c:v>
                </c:pt>
                <c:pt idx="317">
                  <c:v>640.7117466254283</c:v>
                </c:pt>
                <c:pt idx="318">
                  <c:v>640.7117466254283</c:v>
                </c:pt>
                <c:pt idx="319">
                  <c:v>640.7117466254283</c:v>
                </c:pt>
                <c:pt idx="320">
                  <c:v>640.7117466254283</c:v>
                </c:pt>
                <c:pt idx="321">
                  <c:v>640.7117466254283</c:v>
                </c:pt>
                <c:pt idx="322">
                  <c:v>640.7117466254283</c:v>
                </c:pt>
                <c:pt idx="323">
                  <c:v>640.7117466254283</c:v>
                </c:pt>
                <c:pt idx="324">
                  <c:v>640.7117466254283</c:v>
                </c:pt>
                <c:pt idx="325">
                  <c:v>640.7117466254283</c:v>
                </c:pt>
                <c:pt idx="326">
                  <c:v>640.7117466254283</c:v>
                </c:pt>
                <c:pt idx="327">
                  <c:v>640.7117466254283</c:v>
                </c:pt>
                <c:pt idx="328">
                  <c:v>640.7117466254283</c:v>
                </c:pt>
                <c:pt idx="329">
                  <c:v>640.7117466254283</c:v>
                </c:pt>
                <c:pt idx="330">
                  <c:v>640.7117466254283</c:v>
                </c:pt>
                <c:pt idx="331">
                  <c:v>640.7117466254283</c:v>
                </c:pt>
                <c:pt idx="332">
                  <c:v>640.7117466254283</c:v>
                </c:pt>
                <c:pt idx="333">
                  <c:v>640.7117466254283</c:v>
                </c:pt>
                <c:pt idx="334">
                  <c:v>640.7117466254283</c:v>
                </c:pt>
                <c:pt idx="335">
                  <c:v>640.7117466254283</c:v>
                </c:pt>
                <c:pt idx="336">
                  <c:v>640.7117466254283</c:v>
                </c:pt>
                <c:pt idx="337">
                  <c:v>640.7117466254283</c:v>
                </c:pt>
                <c:pt idx="338">
                  <c:v>640.7117466254283</c:v>
                </c:pt>
                <c:pt idx="339">
                  <c:v>640.7117466254283</c:v>
                </c:pt>
                <c:pt idx="340">
                  <c:v>640.7117466254283</c:v>
                </c:pt>
                <c:pt idx="341">
                  <c:v>640.7117466254283</c:v>
                </c:pt>
                <c:pt idx="342">
                  <c:v>640.7117466254283</c:v>
                </c:pt>
                <c:pt idx="343">
                  <c:v>640.7117466254283</c:v>
                </c:pt>
                <c:pt idx="344">
                  <c:v>640.7117466254283</c:v>
                </c:pt>
                <c:pt idx="345">
                  <c:v>640.7117466254283</c:v>
                </c:pt>
                <c:pt idx="346">
                  <c:v>640.7117466254283</c:v>
                </c:pt>
                <c:pt idx="347">
                  <c:v>640.7117466254283</c:v>
                </c:pt>
                <c:pt idx="348">
                  <c:v>640.7117466254283</c:v>
                </c:pt>
                <c:pt idx="349">
                  <c:v>640.7117466254283</c:v>
                </c:pt>
                <c:pt idx="350">
                  <c:v>640.7117466254283</c:v>
                </c:pt>
                <c:pt idx="351">
                  <c:v>640.7117466254283</c:v>
                </c:pt>
                <c:pt idx="352">
                  <c:v>640.7117466254283</c:v>
                </c:pt>
                <c:pt idx="353">
                  <c:v>640.7117466254283</c:v>
                </c:pt>
                <c:pt idx="354">
                  <c:v>640.7117466254283</c:v>
                </c:pt>
                <c:pt idx="355">
                  <c:v>640.7117466254283</c:v>
                </c:pt>
                <c:pt idx="356">
                  <c:v>640.7117466254283</c:v>
                </c:pt>
                <c:pt idx="357">
                  <c:v>640.7117466254283</c:v>
                </c:pt>
                <c:pt idx="358">
                  <c:v>640.7117466254283</c:v>
                </c:pt>
                <c:pt idx="359">
                  <c:v>640.7117466254283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'Example 2'!$Q$8</c:f>
              <c:strCache>
                <c:ptCount val="1"/>
                <c:pt idx="0">
                  <c:v>IO CPM DS</c:v>
                </c:pt>
              </c:strCache>
            </c:strRef>
          </c:tx>
          <c:spPr>
            <a:ln w="28575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val>
            <c:numRef>
              <c:f>'Example 2'!$Q$9:$Q$368</c:f>
              <c:numCache>
                <c:formatCode>"$"#,##0.00_);[Red]\("$"#,##0.00\)</c:formatCode>
                <c:ptCount val="360"/>
                <c:pt idx="0">
                  <c:v>583.33333333333337</c:v>
                </c:pt>
                <c:pt idx="1">
                  <c:v>583.33333333333337</c:v>
                </c:pt>
                <c:pt idx="2">
                  <c:v>583.33333333333337</c:v>
                </c:pt>
                <c:pt idx="3">
                  <c:v>583.33333333333337</c:v>
                </c:pt>
                <c:pt idx="4">
                  <c:v>583.33333333333337</c:v>
                </c:pt>
                <c:pt idx="5">
                  <c:v>583.33333333333337</c:v>
                </c:pt>
                <c:pt idx="6">
                  <c:v>583.33333333333337</c:v>
                </c:pt>
                <c:pt idx="7">
                  <c:v>583.33333333333337</c:v>
                </c:pt>
                <c:pt idx="8">
                  <c:v>583.33333333333337</c:v>
                </c:pt>
                <c:pt idx="9">
                  <c:v>583.33333333333337</c:v>
                </c:pt>
                <c:pt idx="10">
                  <c:v>583.33333333333337</c:v>
                </c:pt>
                <c:pt idx="11">
                  <c:v>583.33333333333337</c:v>
                </c:pt>
                <c:pt idx="12">
                  <c:v>583.33333333333337</c:v>
                </c:pt>
                <c:pt idx="13">
                  <c:v>583.33333333333337</c:v>
                </c:pt>
                <c:pt idx="14">
                  <c:v>583.33333333333337</c:v>
                </c:pt>
                <c:pt idx="15">
                  <c:v>583.33333333333337</c:v>
                </c:pt>
                <c:pt idx="16">
                  <c:v>583.33333333333337</c:v>
                </c:pt>
                <c:pt idx="17">
                  <c:v>583.33333333333337</c:v>
                </c:pt>
                <c:pt idx="18">
                  <c:v>583.33333333333337</c:v>
                </c:pt>
                <c:pt idx="19">
                  <c:v>583.33333333333337</c:v>
                </c:pt>
                <c:pt idx="20">
                  <c:v>583.33333333333337</c:v>
                </c:pt>
                <c:pt idx="21">
                  <c:v>583.33333333333337</c:v>
                </c:pt>
                <c:pt idx="22">
                  <c:v>583.33333333333337</c:v>
                </c:pt>
                <c:pt idx="23">
                  <c:v>583.33333333333337</c:v>
                </c:pt>
                <c:pt idx="24">
                  <c:v>583.33333333333337</c:v>
                </c:pt>
                <c:pt idx="25">
                  <c:v>583.33333333333337</c:v>
                </c:pt>
                <c:pt idx="26">
                  <c:v>583.33333333333337</c:v>
                </c:pt>
                <c:pt idx="27">
                  <c:v>583.33333333333337</c:v>
                </c:pt>
                <c:pt idx="28">
                  <c:v>583.33333333333337</c:v>
                </c:pt>
                <c:pt idx="29">
                  <c:v>583.33333333333337</c:v>
                </c:pt>
                <c:pt idx="30">
                  <c:v>583.33333333333337</c:v>
                </c:pt>
                <c:pt idx="31">
                  <c:v>583.33333333333337</c:v>
                </c:pt>
                <c:pt idx="32">
                  <c:v>583.33333333333337</c:v>
                </c:pt>
                <c:pt idx="33">
                  <c:v>583.33333333333337</c:v>
                </c:pt>
                <c:pt idx="34">
                  <c:v>583.33333333333337</c:v>
                </c:pt>
                <c:pt idx="35">
                  <c:v>583.33333333333337</c:v>
                </c:pt>
                <c:pt idx="36">
                  <c:v>583.33333333333337</c:v>
                </c:pt>
                <c:pt idx="37">
                  <c:v>583.33333333333337</c:v>
                </c:pt>
                <c:pt idx="38">
                  <c:v>583.33333333333337</c:v>
                </c:pt>
                <c:pt idx="39">
                  <c:v>583.33333333333337</c:v>
                </c:pt>
                <c:pt idx="40">
                  <c:v>583.33333333333337</c:v>
                </c:pt>
                <c:pt idx="41">
                  <c:v>583.33333333333337</c:v>
                </c:pt>
                <c:pt idx="42">
                  <c:v>583.33333333333337</c:v>
                </c:pt>
                <c:pt idx="43">
                  <c:v>583.33333333333337</c:v>
                </c:pt>
                <c:pt idx="44">
                  <c:v>583.33333333333337</c:v>
                </c:pt>
                <c:pt idx="45">
                  <c:v>583.33333333333337</c:v>
                </c:pt>
                <c:pt idx="46">
                  <c:v>583.33333333333337</c:v>
                </c:pt>
                <c:pt idx="47">
                  <c:v>583.33333333333337</c:v>
                </c:pt>
                <c:pt idx="48">
                  <c:v>583.33333333333337</c:v>
                </c:pt>
                <c:pt idx="49">
                  <c:v>583.33333333333337</c:v>
                </c:pt>
                <c:pt idx="50">
                  <c:v>583.33333333333337</c:v>
                </c:pt>
                <c:pt idx="51">
                  <c:v>583.33333333333337</c:v>
                </c:pt>
                <c:pt idx="52">
                  <c:v>583.33333333333337</c:v>
                </c:pt>
                <c:pt idx="53">
                  <c:v>583.33333333333337</c:v>
                </c:pt>
                <c:pt idx="54">
                  <c:v>583.33333333333337</c:v>
                </c:pt>
                <c:pt idx="55">
                  <c:v>583.33333333333337</c:v>
                </c:pt>
                <c:pt idx="56">
                  <c:v>583.33333333333337</c:v>
                </c:pt>
                <c:pt idx="57">
                  <c:v>583.33333333333337</c:v>
                </c:pt>
                <c:pt idx="58">
                  <c:v>583.33333333333337</c:v>
                </c:pt>
                <c:pt idx="59">
                  <c:v>583.33333333333337</c:v>
                </c:pt>
                <c:pt idx="60">
                  <c:v>583.33333333333337</c:v>
                </c:pt>
                <c:pt idx="61">
                  <c:v>583.33333333333337</c:v>
                </c:pt>
                <c:pt idx="62">
                  <c:v>583.33333333333337</c:v>
                </c:pt>
                <c:pt idx="63">
                  <c:v>583.33333333333337</c:v>
                </c:pt>
                <c:pt idx="64">
                  <c:v>583.33333333333337</c:v>
                </c:pt>
                <c:pt idx="65">
                  <c:v>583.33333333333337</c:v>
                </c:pt>
                <c:pt idx="66">
                  <c:v>583.33333333333337</c:v>
                </c:pt>
                <c:pt idx="67">
                  <c:v>583.33333333333337</c:v>
                </c:pt>
                <c:pt idx="68">
                  <c:v>583.33333333333337</c:v>
                </c:pt>
                <c:pt idx="69">
                  <c:v>583.33333333333337</c:v>
                </c:pt>
                <c:pt idx="70">
                  <c:v>583.33333333333337</c:v>
                </c:pt>
                <c:pt idx="71">
                  <c:v>583.33333333333337</c:v>
                </c:pt>
                <c:pt idx="72">
                  <c:v>583.33333333333337</c:v>
                </c:pt>
                <c:pt idx="73">
                  <c:v>583.33333333333337</c:v>
                </c:pt>
                <c:pt idx="74">
                  <c:v>583.33333333333337</c:v>
                </c:pt>
                <c:pt idx="75">
                  <c:v>583.33333333333337</c:v>
                </c:pt>
                <c:pt idx="76">
                  <c:v>583.33333333333337</c:v>
                </c:pt>
                <c:pt idx="77">
                  <c:v>583.33333333333337</c:v>
                </c:pt>
                <c:pt idx="78">
                  <c:v>583.33333333333337</c:v>
                </c:pt>
                <c:pt idx="79">
                  <c:v>583.33333333333337</c:v>
                </c:pt>
                <c:pt idx="80">
                  <c:v>583.33333333333337</c:v>
                </c:pt>
                <c:pt idx="81">
                  <c:v>583.33333333333337</c:v>
                </c:pt>
                <c:pt idx="82">
                  <c:v>583.33333333333337</c:v>
                </c:pt>
                <c:pt idx="83">
                  <c:v>583.33333333333337</c:v>
                </c:pt>
                <c:pt idx="84">
                  <c:v>583.33333333333337</c:v>
                </c:pt>
                <c:pt idx="85">
                  <c:v>583.33333333333337</c:v>
                </c:pt>
                <c:pt idx="86">
                  <c:v>583.33333333333337</c:v>
                </c:pt>
                <c:pt idx="87">
                  <c:v>583.33333333333337</c:v>
                </c:pt>
                <c:pt idx="88">
                  <c:v>583.33333333333337</c:v>
                </c:pt>
                <c:pt idx="89">
                  <c:v>583.33333333333337</c:v>
                </c:pt>
                <c:pt idx="90">
                  <c:v>583.33333333333337</c:v>
                </c:pt>
                <c:pt idx="91">
                  <c:v>583.33333333333337</c:v>
                </c:pt>
                <c:pt idx="92">
                  <c:v>583.33333333333337</c:v>
                </c:pt>
                <c:pt idx="93">
                  <c:v>583.33333333333337</c:v>
                </c:pt>
                <c:pt idx="94">
                  <c:v>583.33333333333337</c:v>
                </c:pt>
                <c:pt idx="95">
                  <c:v>583.33333333333337</c:v>
                </c:pt>
                <c:pt idx="96">
                  <c:v>583.33333333333337</c:v>
                </c:pt>
                <c:pt idx="97">
                  <c:v>583.33333333333337</c:v>
                </c:pt>
                <c:pt idx="98">
                  <c:v>583.33333333333337</c:v>
                </c:pt>
                <c:pt idx="99">
                  <c:v>583.33333333333337</c:v>
                </c:pt>
                <c:pt idx="100">
                  <c:v>583.33333333333337</c:v>
                </c:pt>
                <c:pt idx="101">
                  <c:v>583.33333333333337</c:v>
                </c:pt>
                <c:pt idx="102">
                  <c:v>583.33333333333337</c:v>
                </c:pt>
                <c:pt idx="103">
                  <c:v>583.33333333333337</c:v>
                </c:pt>
                <c:pt idx="104">
                  <c:v>583.33333333333337</c:v>
                </c:pt>
                <c:pt idx="105">
                  <c:v>583.33333333333337</c:v>
                </c:pt>
                <c:pt idx="106">
                  <c:v>583.33333333333337</c:v>
                </c:pt>
                <c:pt idx="107">
                  <c:v>583.33333333333337</c:v>
                </c:pt>
                <c:pt idx="108">
                  <c:v>583.33333333333337</c:v>
                </c:pt>
                <c:pt idx="109">
                  <c:v>583.33333333333337</c:v>
                </c:pt>
                <c:pt idx="110">
                  <c:v>583.33333333333337</c:v>
                </c:pt>
                <c:pt idx="111">
                  <c:v>583.33333333333337</c:v>
                </c:pt>
                <c:pt idx="112">
                  <c:v>583.33333333333337</c:v>
                </c:pt>
                <c:pt idx="113">
                  <c:v>583.33333333333337</c:v>
                </c:pt>
                <c:pt idx="114">
                  <c:v>583.33333333333337</c:v>
                </c:pt>
                <c:pt idx="115">
                  <c:v>583.33333333333337</c:v>
                </c:pt>
                <c:pt idx="116">
                  <c:v>583.33333333333337</c:v>
                </c:pt>
                <c:pt idx="117">
                  <c:v>583.33333333333337</c:v>
                </c:pt>
                <c:pt idx="118">
                  <c:v>583.33333333333337</c:v>
                </c:pt>
                <c:pt idx="119">
                  <c:v>583.33333333333337</c:v>
                </c:pt>
                <c:pt idx="120">
                  <c:v>583.33333333333337</c:v>
                </c:pt>
                <c:pt idx="121">
                  <c:v>583.33333333333337</c:v>
                </c:pt>
                <c:pt idx="122">
                  <c:v>583.33333333333337</c:v>
                </c:pt>
                <c:pt idx="123">
                  <c:v>583.33333333333337</c:v>
                </c:pt>
                <c:pt idx="124">
                  <c:v>583.33333333333337</c:v>
                </c:pt>
                <c:pt idx="125">
                  <c:v>583.33333333333337</c:v>
                </c:pt>
                <c:pt idx="126">
                  <c:v>583.33333333333337</c:v>
                </c:pt>
                <c:pt idx="127">
                  <c:v>583.33333333333337</c:v>
                </c:pt>
                <c:pt idx="128">
                  <c:v>583.33333333333337</c:v>
                </c:pt>
                <c:pt idx="129">
                  <c:v>583.33333333333337</c:v>
                </c:pt>
                <c:pt idx="130">
                  <c:v>583.33333333333337</c:v>
                </c:pt>
                <c:pt idx="131">
                  <c:v>583.33333333333337</c:v>
                </c:pt>
                <c:pt idx="132">
                  <c:v>583.33333333333337</c:v>
                </c:pt>
                <c:pt idx="133">
                  <c:v>583.33333333333337</c:v>
                </c:pt>
                <c:pt idx="134">
                  <c:v>583.33333333333337</c:v>
                </c:pt>
                <c:pt idx="135">
                  <c:v>583.33333333333337</c:v>
                </c:pt>
                <c:pt idx="136">
                  <c:v>583.33333333333337</c:v>
                </c:pt>
                <c:pt idx="137">
                  <c:v>583.33333333333337</c:v>
                </c:pt>
                <c:pt idx="138">
                  <c:v>583.33333333333337</c:v>
                </c:pt>
                <c:pt idx="139">
                  <c:v>583.33333333333337</c:v>
                </c:pt>
                <c:pt idx="140">
                  <c:v>583.33333333333337</c:v>
                </c:pt>
                <c:pt idx="141">
                  <c:v>583.33333333333337</c:v>
                </c:pt>
                <c:pt idx="142">
                  <c:v>583.33333333333337</c:v>
                </c:pt>
                <c:pt idx="143">
                  <c:v>583.33333333333337</c:v>
                </c:pt>
                <c:pt idx="144">
                  <c:v>583.33333333333337</c:v>
                </c:pt>
                <c:pt idx="145">
                  <c:v>583.33333333333337</c:v>
                </c:pt>
                <c:pt idx="146">
                  <c:v>583.33333333333337</c:v>
                </c:pt>
                <c:pt idx="147">
                  <c:v>583.33333333333337</c:v>
                </c:pt>
                <c:pt idx="148">
                  <c:v>583.33333333333337</c:v>
                </c:pt>
                <c:pt idx="149">
                  <c:v>583.33333333333337</c:v>
                </c:pt>
                <c:pt idx="150">
                  <c:v>583.33333333333337</c:v>
                </c:pt>
                <c:pt idx="151">
                  <c:v>583.33333333333337</c:v>
                </c:pt>
                <c:pt idx="152">
                  <c:v>583.33333333333337</c:v>
                </c:pt>
                <c:pt idx="153">
                  <c:v>583.33333333333337</c:v>
                </c:pt>
                <c:pt idx="154">
                  <c:v>583.33333333333337</c:v>
                </c:pt>
                <c:pt idx="155">
                  <c:v>583.33333333333337</c:v>
                </c:pt>
                <c:pt idx="156">
                  <c:v>583.33333333333337</c:v>
                </c:pt>
                <c:pt idx="157">
                  <c:v>583.33333333333337</c:v>
                </c:pt>
                <c:pt idx="158">
                  <c:v>583.33333333333337</c:v>
                </c:pt>
                <c:pt idx="159">
                  <c:v>583.33333333333337</c:v>
                </c:pt>
                <c:pt idx="160">
                  <c:v>583.33333333333337</c:v>
                </c:pt>
                <c:pt idx="161">
                  <c:v>583.33333333333337</c:v>
                </c:pt>
                <c:pt idx="162">
                  <c:v>583.33333333333337</c:v>
                </c:pt>
                <c:pt idx="163">
                  <c:v>583.33333333333337</c:v>
                </c:pt>
                <c:pt idx="164">
                  <c:v>583.33333333333337</c:v>
                </c:pt>
                <c:pt idx="165">
                  <c:v>583.33333333333337</c:v>
                </c:pt>
                <c:pt idx="166">
                  <c:v>583.33333333333337</c:v>
                </c:pt>
                <c:pt idx="167">
                  <c:v>583.33333333333337</c:v>
                </c:pt>
                <c:pt idx="168">
                  <c:v>583.33333333333337</c:v>
                </c:pt>
                <c:pt idx="169">
                  <c:v>583.33333333333337</c:v>
                </c:pt>
                <c:pt idx="170">
                  <c:v>583.33333333333337</c:v>
                </c:pt>
                <c:pt idx="171">
                  <c:v>583.33333333333337</c:v>
                </c:pt>
                <c:pt idx="172">
                  <c:v>583.33333333333337</c:v>
                </c:pt>
                <c:pt idx="173">
                  <c:v>583.33333333333337</c:v>
                </c:pt>
                <c:pt idx="174">
                  <c:v>583.33333333333337</c:v>
                </c:pt>
                <c:pt idx="175">
                  <c:v>583.33333333333337</c:v>
                </c:pt>
                <c:pt idx="176">
                  <c:v>583.33333333333337</c:v>
                </c:pt>
                <c:pt idx="177">
                  <c:v>583.33333333333337</c:v>
                </c:pt>
                <c:pt idx="178">
                  <c:v>583.33333333333337</c:v>
                </c:pt>
                <c:pt idx="179">
                  <c:v>583.33333333333337</c:v>
                </c:pt>
                <c:pt idx="180">
                  <c:v>583.33333333333337</c:v>
                </c:pt>
                <c:pt idx="181">
                  <c:v>583.33333333333337</c:v>
                </c:pt>
                <c:pt idx="182">
                  <c:v>583.33333333333337</c:v>
                </c:pt>
                <c:pt idx="183">
                  <c:v>583.33333333333337</c:v>
                </c:pt>
                <c:pt idx="184">
                  <c:v>583.33333333333337</c:v>
                </c:pt>
                <c:pt idx="185">
                  <c:v>583.33333333333337</c:v>
                </c:pt>
                <c:pt idx="186">
                  <c:v>583.33333333333337</c:v>
                </c:pt>
                <c:pt idx="187">
                  <c:v>583.33333333333337</c:v>
                </c:pt>
                <c:pt idx="188">
                  <c:v>583.33333333333337</c:v>
                </c:pt>
                <c:pt idx="189">
                  <c:v>583.33333333333337</c:v>
                </c:pt>
                <c:pt idx="190">
                  <c:v>583.33333333333337</c:v>
                </c:pt>
                <c:pt idx="191">
                  <c:v>583.33333333333337</c:v>
                </c:pt>
                <c:pt idx="192">
                  <c:v>583.33333333333337</c:v>
                </c:pt>
                <c:pt idx="193">
                  <c:v>583.33333333333337</c:v>
                </c:pt>
                <c:pt idx="194">
                  <c:v>583.33333333333337</c:v>
                </c:pt>
                <c:pt idx="195">
                  <c:v>583.33333333333337</c:v>
                </c:pt>
                <c:pt idx="196">
                  <c:v>583.33333333333337</c:v>
                </c:pt>
                <c:pt idx="197">
                  <c:v>583.33333333333337</c:v>
                </c:pt>
                <c:pt idx="198">
                  <c:v>583.33333333333337</c:v>
                </c:pt>
                <c:pt idx="199">
                  <c:v>583.33333333333337</c:v>
                </c:pt>
                <c:pt idx="200">
                  <c:v>583.33333333333337</c:v>
                </c:pt>
                <c:pt idx="201">
                  <c:v>583.33333333333337</c:v>
                </c:pt>
                <c:pt idx="202">
                  <c:v>583.33333333333337</c:v>
                </c:pt>
                <c:pt idx="203">
                  <c:v>583.33333333333337</c:v>
                </c:pt>
                <c:pt idx="204">
                  <c:v>583.33333333333337</c:v>
                </c:pt>
                <c:pt idx="205">
                  <c:v>583.33333333333337</c:v>
                </c:pt>
                <c:pt idx="206">
                  <c:v>583.33333333333337</c:v>
                </c:pt>
                <c:pt idx="207">
                  <c:v>583.33333333333337</c:v>
                </c:pt>
                <c:pt idx="208">
                  <c:v>583.33333333333337</c:v>
                </c:pt>
                <c:pt idx="209">
                  <c:v>583.33333333333337</c:v>
                </c:pt>
                <c:pt idx="210">
                  <c:v>583.33333333333337</c:v>
                </c:pt>
                <c:pt idx="211">
                  <c:v>583.33333333333337</c:v>
                </c:pt>
                <c:pt idx="212">
                  <c:v>583.33333333333337</c:v>
                </c:pt>
                <c:pt idx="213">
                  <c:v>583.33333333333337</c:v>
                </c:pt>
                <c:pt idx="214">
                  <c:v>583.33333333333337</c:v>
                </c:pt>
                <c:pt idx="215">
                  <c:v>583.33333333333337</c:v>
                </c:pt>
                <c:pt idx="216">
                  <c:v>583.33333333333337</c:v>
                </c:pt>
                <c:pt idx="217">
                  <c:v>583.33333333333337</c:v>
                </c:pt>
                <c:pt idx="218">
                  <c:v>583.33333333333337</c:v>
                </c:pt>
                <c:pt idx="219">
                  <c:v>583.33333333333337</c:v>
                </c:pt>
                <c:pt idx="220">
                  <c:v>583.33333333333337</c:v>
                </c:pt>
                <c:pt idx="221">
                  <c:v>583.33333333333337</c:v>
                </c:pt>
                <c:pt idx="222">
                  <c:v>583.33333333333337</c:v>
                </c:pt>
                <c:pt idx="223">
                  <c:v>583.33333333333337</c:v>
                </c:pt>
                <c:pt idx="224">
                  <c:v>583.33333333333337</c:v>
                </c:pt>
                <c:pt idx="225">
                  <c:v>583.33333333333337</c:v>
                </c:pt>
                <c:pt idx="226">
                  <c:v>583.33333333333337</c:v>
                </c:pt>
                <c:pt idx="227">
                  <c:v>583.33333333333337</c:v>
                </c:pt>
                <c:pt idx="228">
                  <c:v>583.33333333333337</c:v>
                </c:pt>
                <c:pt idx="229">
                  <c:v>583.33333333333337</c:v>
                </c:pt>
                <c:pt idx="230">
                  <c:v>583.33333333333337</c:v>
                </c:pt>
                <c:pt idx="231">
                  <c:v>583.33333333333337</c:v>
                </c:pt>
                <c:pt idx="232">
                  <c:v>583.33333333333337</c:v>
                </c:pt>
                <c:pt idx="233">
                  <c:v>583.33333333333337</c:v>
                </c:pt>
                <c:pt idx="234">
                  <c:v>583.33333333333337</c:v>
                </c:pt>
                <c:pt idx="235">
                  <c:v>583.33333333333337</c:v>
                </c:pt>
                <c:pt idx="236">
                  <c:v>583.33333333333337</c:v>
                </c:pt>
                <c:pt idx="237">
                  <c:v>583.33333333333337</c:v>
                </c:pt>
                <c:pt idx="238">
                  <c:v>583.33333333333337</c:v>
                </c:pt>
                <c:pt idx="239">
                  <c:v>583.33333333333337</c:v>
                </c:pt>
                <c:pt idx="240">
                  <c:v>583.33333333333337</c:v>
                </c:pt>
                <c:pt idx="241">
                  <c:v>583.33333333333337</c:v>
                </c:pt>
                <c:pt idx="242">
                  <c:v>583.33333333333337</c:v>
                </c:pt>
                <c:pt idx="243">
                  <c:v>583.33333333333337</c:v>
                </c:pt>
                <c:pt idx="244">
                  <c:v>583.33333333333337</c:v>
                </c:pt>
                <c:pt idx="245">
                  <c:v>583.33333333333337</c:v>
                </c:pt>
                <c:pt idx="246">
                  <c:v>583.33333333333337</c:v>
                </c:pt>
                <c:pt idx="247">
                  <c:v>583.33333333333337</c:v>
                </c:pt>
                <c:pt idx="248">
                  <c:v>583.33333333333337</c:v>
                </c:pt>
                <c:pt idx="249">
                  <c:v>583.33333333333337</c:v>
                </c:pt>
                <c:pt idx="250">
                  <c:v>583.33333333333337</c:v>
                </c:pt>
                <c:pt idx="251">
                  <c:v>583.33333333333337</c:v>
                </c:pt>
                <c:pt idx="252">
                  <c:v>583.33333333333337</c:v>
                </c:pt>
                <c:pt idx="253">
                  <c:v>583.33333333333337</c:v>
                </c:pt>
                <c:pt idx="254">
                  <c:v>583.33333333333337</c:v>
                </c:pt>
                <c:pt idx="255">
                  <c:v>583.33333333333337</c:v>
                </c:pt>
                <c:pt idx="256">
                  <c:v>583.33333333333337</c:v>
                </c:pt>
                <c:pt idx="257">
                  <c:v>583.33333333333337</c:v>
                </c:pt>
                <c:pt idx="258">
                  <c:v>583.33333333333337</c:v>
                </c:pt>
                <c:pt idx="259">
                  <c:v>583.33333333333337</c:v>
                </c:pt>
                <c:pt idx="260">
                  <c:v>583.33333333333337</c:v>
                </c:pt>
                <c:pt idx="261">
                  <c:v>583.33333333333337</c:v>
                </c:pt>
                <c:pt idx="262">
                  <c:v>583.33333333333337</c:v>
                </c:pt>
                <c:pt idx="263">
                  <c:v>583.33333333333337</c:v>
                </c:pt>
                <c:pt idx="264">
                  <c:v>583.33333333333337</c:v>
                </c:pt>
                <c:pt idx="265">
                  <c:v>583.33333333333337</c:v>
                </c:pt>
                <c:pt idx="266">
                  <c:v>583.33333333333337</c:v>
                </c:pt>
                <c:pt idx="267">
                  <c:v>583.33333333333337</c:v>
                </c:pt>
                <c:pt idx="268">
                  <c:v>583.33333333333337</c:v>
                </c:pt>
                <c:pt idx="269">
                  <c:v>583.33333333333337</c:v>
                </c:pt>
                <c:pt idx="270">
                  <c:v>583.33333333333337</c:v>
                </c:pt>
                <c:pt idx="271">
                  <c:v>583.33333333333337</c:v>
                </c:pt>
                <c:pt idx="272">
                  <c:v>583.33333333333337</c:v>
                </c:pt>
                <c:pt idx="273">
                  <c:v>583.33333333333337</c:v>
                </c:pt>
                <c:pt idx="274">
                  <c:v>583.33333333333337</c:v>
                </c:pt>
                <c:pt idx="275">
                  <c:v>583.33333333333337</c:v>
                </c:pt>
                <c:pt idx="276">
                  <c:v>583.33333333333337</c:v>
                </c:pt>
                <c:pt idx="277">
                  <c:v>583.33333333333337</c:v>
                </c:pt>
                <c:pt idx="278">
                  <c:v>583.33333333333337</c:v>
                </c:pt>
                <c:pt idx="279">
                  <c:v>583.33333333333337</c:v>
                </c:pt>
                <c:pt idx="280">
                  <c:v>583.33333333333337</c:v>
                </c:pt>
                <c:pt idx="281">
                  <c:v>583.33333333333337</c:v>
                </c:pt>
                <c:pt idx="282">
                  <c:v>583.33333333333337</c:v>
                </c:pt>
                <c:pt idx="283">
                  <c:v>583.33333333333337</c:v>
                </c:pt>
                <c:pt idx="284">
                  <c:v>583.33333333333337</c:v>
                </c:pt>
                <c:pt idx="285">
                  <c:v>583.33333333333337</c:v>
                </c:pt>
                <c:pt idx="286">
                  <c:v>583.33333333333337</c:v>
                </c:pt>
                <c:pt idx="287">
                  <c:v>583.33333333333337</c:v>
                </c:pt>
                <c:pt idx="288">
                  <c:v>583.33333333333337</c:v>
                </c:pt>
                <c:pt idx="289">
                  <c:v>583.33333333333337</c:v>
                </c:pt>
                <c:pt idx="290">
                  <c:v>583.33333333333337</c:v>
                </c:pt>
                <c:pt idx="291">
                  <c:v>583.33333333333337</c:v>
                </c:pt>
                <c:pt idx="292">
                  <c:v>583.33333333333337</c:v>
                </c:pt>
                <c:pt idx="293">
                  <c:v>583.33333333333337</c:v>
                </c:pt>
                <c:pt idx="294">
                  <c:v>583.33333333333337</c:v>
                </c:pt>
                <c:pt idx="295">
                  <c:v>583.33333333333337</c:v>
                </c:pt>
                <c:pt idx="296">
                  <c:v>583.33333333333337</c:v>
                </c:pt>
                <c:pt idx="297">
                  <c:v>583.33333333333337</c:v>
                </c:pt>
                <c:pt idx="298">
                  <c:v>583.33333333333337</c:v>
                </c:pt>
                <c:pt idx="299">
                  <c:v>583.33333333333337</c:v>
                </c:pt>
                <c:pt idx="300">
                  <c:v>583.33333333333337</c:v>
                </c:pt>
                <c:pt idx="301">
                  <c:v>583.33333333333337</c:v>
                </c:pt>
                <c:pt idx="302">
                  <c:v>583.33333333333337</c:v>
                </c:pt>
                <c:pt idx="303">
                  <c:v>583.33333333333337</c:v>
                </c:pt>
                <c:pt idx="304">
                  <c:v>583.33333333333337</c:v>
                </c:pt>
                <c:pt idx="305">
                  <c:v>583.33333333333337</c:v>
                </c:pt>
                <c:pt idx="306">
                  <c:v>583.33333333333337</c:v>
                </c:pt>
                <c:pt idx="307">
                  <c:v>583.33333333333337</c:v>
                </c:pt>
                <c:pt idx="308">
                  <c:v>583.33333333333337</c:v>
                </c:pt>
                <c:pt idx="309">
                  <c:v>583.33333333333337</c:v>
                </c:pt>
                <c:pt idx="310">
                  <c:v>583.33333333333337</c:v>
                </c:pt>
                <c:pt idx="311">
                  <c:v>583.33333333333337</c:v>
                </c:pt>
                <c:pt idx="312">
                  <c:v>583.33333333333337</c:v>
                </c:pt>
                <c:pt idx="313">
                  <c:v>583.33333333333337</c:v>
                </c:pt>
                <c:pt idx="314">
                  <c:v>583.33333333333337</c:v>
                </c:pt>
                <c:pt idx="315">
                  <c:v>583.33333333333337</c:v>
                </c:pt>
                <c:pt idx="316">
                  <c:v>583.33333333333337</c:v>
                </c:pt>
                <c:pt idx="317">
                  <c:v>583.33333333333337</c:v>
                </c:pt>
                <c:pt idx="318">
                  <c:v>583.33333333333337</c:v>
                </c:pt>
                <c:pt idx="319">
                  <c:v>583.33333333333337</c:v>
                </c:pt>
                <c:pt idx="320">
                  <c:v>583.33333333333337</c:v>
                </c:pt>
                <c:pt idx="321">
                  <c:v>583.33333333333337</c:v>
                </c:pt>
                <c:pt idx="322">
                  <c:v>583.33333333333337</c:v>
                </c:pt>
                <c:pt idx="323">
                  <c:v>583.33333333333337</c:v>
                </c:pt>
                <c:pt idx="324">
                  <c:v>583.33333333333337</c:v>
                </c:pt>
                <c:pt idx="325">
                  <c:v>583.33333333333337</c:v>
                </c:pt>
                <c:pt idx="326">
                  <c:v>583.33333333333337</c:v>
                </c:pt>
                <c:pt idx="327">
                  <c:v>583.33333333333337</c:v>
                </c:pt>
                <c:pt idx="328">
                  <c:v>583.33333333333337</c:v>
                </c:pt>
                <c:pt idx="329">
                  <c:v>583.33333333333337</c:v>
                </c:pt>
                <c:pt idx="330">
                  <c:v>583.33333333333337</c:v>
                </c:pt>
                <c:pt idx="331">
                  <c:v>583.33333333333337</c:v>
                </c:pt>
                <c:pt idx="332">
                  <c:v>583.33333333333337</c:v>
                </c:pt>
                <c:pt idx="333">
                  <c:v>583.33333333333337</c:v>
                </c:pt>
                <c:pt idx="334">
                  <c:v>583.33333333333337</c:v>
                </c:pt>
                <c:pt idx="335">
                  <c:v>583.33333333333337</c:v>
                </c:pt>
                <c:pt idx="336">
                  <c:v>583.33333333333337</c:v>
                </c:pt>
                <c:pt idx="337">
                  <c:v>583.33333333333337</c:v>
                </c:pt>
                <c:pt idx="338">
                  <c:v>583.33333333333337</c:v>
                </c:pt>
                <c:pt idx="339">
                  <c:v>583.33333333333337</c:v>
                </c:pt>
                <c:pt idx="340">
                  <c:v>583.33333333333337</c:v>
                </c:pt>
                <c:pt idx="341">
                  <c:v>583.33333333333337</c:v>
                </c:pt>
                <c:pt idx="342">
                  <c:v>583.33333333333337</c:v>
                </c:pt>
                <c:pt idx="343">
                  <c:v>583.33333333333337</c:v>
                </c:pt>
                <c:pt idx="344">
                  <c:v>583.33333333333337</c:v>
                </c:pt>
                <c:pt idx="345">
                  <c:v>583.33333333333337</c:v>
                </c:pt>
                <c:pt idx="346">
                  <c:v>583.33333333333337</c:v>
                </c:pt>
                <c:pt idx="347">
                  <c:v>583.33333333333337</c:v>
                </c:pt>
                <c:pt idx="348">
                  <c:v>583.33333333333337</c:v>
                </c:pt>
                <c:pt idx="349">
                  <c:v>583.33333333333337</c:v>
                </c:pt>
                <c:pt idx="350">
                  <c:v>583.33333333333337</c:v>
                </c:pt>
                <c:pt idx="351">
                  <c:v>583.33333333333337</c:v>
                </c:pt>
                <c:pt idx="352">
                  <c:v>583.33333333333337</c:v>
                </c:pt>
                <c:pt idx="353">
                  <c:v>583.33333333333337</c:v>
                </c:pt>
                <c:pt idx="354">
                  <c:v>583.33333333333337</c:v>
                </c:pt>
                <c:pt idx="355">
                  <c:v>583.33333333333337</c:v>
                </c:pt>
                <c:pt idx="356">
                  <c:v>583.33333333333337</c:v>
                </c:pt>
                <c:pt idx="357">
                  <c:v>583.33333333333337</c:v>
                </c:pt>
                <c:pt idx="358">
                  <c:v>583.33333333333337</c:v>
                </c:pt>
                <c:pt idx="359">
                  <c:v>583.33333333333337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'Example 2'!$AH$8</c:f>
              <c:strCache>
                <c:ptCount val="1"/>
                <c:pt idx="0">
                  <c:v>ZA CPM DS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'Example 2'!$AH$9:$AH$368</c:f>
              <c:numCache>
                <c:formatCode>"$"#,##0.00_);[Red]\("$"#,##0.00\)</c:formatCode>
                <c:ptCount val="3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'Example 2'!$W$8</c:f>
              <c:strCache>
                <c:ptCount val="1"/>
                <c:pt idx="0">
                  <c:v>NA CPM OLB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val>
            <c:numRef>
              <c:f>'Example 2'!$AA$9:$AA$368</c:f>
              <c:numCache>
                <c:formatCode>"$"#,##0.00</c:formatCode>
                <c:ptCount val="360"/>
                <c:pt idx="0">
                  <c:v>416.66666666666669</c:v>
                </c:pt>
                <c:pt idx="1">
                  <c:v>417.36111111111114</c:v>
                </c:pt>
                <c:pt idx="2">
                  <c:v>418.05671296296299</c:v>
                </c:pt>
                <c:pt idx="3">
                  <c:v>418.75347415123457</c:v>
                </c:pt>
                <c:pt idx="4">
                  <c:v>419.45139660815335</c:v>
                </c:pt>
                <c:pt idx="5">
                  <c:v>420.15048226916696</c:v>
                </c:pt>
                <c:pt idx="6">
                  <c:v>420.85073307294891</c:v>
                </c:pt>
                <c:pt idx="7">
                  <c:v>421.55215096140381</c:v>
                </c:pt>
                <c:pt idx="8">
                  <c:v>422.2547378796728</c:v>
                </c:pt>
                <c:pt idx="9">
                  <c:v>422.95849577613893</c:v>
                </c:pt>
                <c:pt idx="10">
                  <c:v>423.66342660243248</c:v>
                </c:pt>
                <c:pt idx="11">
                  <c:v>424.36953231343654</c:v>
                </c:pt>
                <c:pt idx="12">
                  <c:v>425.07681486729228</c:v>
                </c:pt>
                <c:pt idx="13">
                  <c:v>425.7852762254044</c:v>
                </c:pt>
                <c:pt idx="14">
                  <c:v>426.49491835244675</c:v>
                </c:pt>
                <c:pt idx="15">
                  <c:v>427.20574321636741</c:v>
                </c:pt>
                <c:pt idx="16">
                  <c:v>427.91775278839469</c:v>
                </c:pt>
                <c:pt idx="17">
                  <c:v>428.63094904304199</c:v>
                </c:pt>
                <c:pt idx="18">
                  <c:v>429.34533395811377</c:v>
                </c:pt>
                <c:pt idx="19">
                  <c:v>430.0609095147106</c:v>
                </c:pt>
                <c:pt idx="20">
                  <c:v>430.77767769723511</c:v>
                </c:pt>
                <c:pt idx="21">
                  <c:v>431.49564049339716</c:v>
                </c:pt>
                <c:pt idx="22">
                  <c:v>432.21479989421954</c:v>
                </c:pt>
                <c:pt idx="23">
                  <c:v>432.93515789404319</c:v>
                </c:pt>
                <c:pt idx="24">
                  <c:v>433.65671649053326</c:v>
                </c:pt>
                <c:pt idx="25">
                  <c:v>434.37947768468416</c:v>
                </c:pt>
                <c:pt idx="26">
                  <c:v>435.10344348082526</c:v>
                </c:pt>
                <c:pt idx="27">
                  <c:v>435.82861588662672</c:v>
                </c:pt>
                <c:pt idx="28">
                  <c:v>436.55499691310439</c:v>
                </c:pt>
                <c:pt idx="29">
                  <c:v>437.28258857462629</c:v>
                </c:pt>
                <c:pt idx="30">
                  <c:v>438.01139288891733</c:v>
                </c:pt>
                <c:pt idx="31">
                  <c:v>438.7414118770655</c:v>
                </c:pt>
                <c:pt idx="32">
                  <c:v>439.47264756352729</c:v>
                </c:pt>
                <c:pt idx="33">
                  <c:v>440.20510197613316</c:v>
                </c:pt>
                <c:pt idx="34">
                  <c:v>440.93877714609334</c:v>
                </c:pt>
                <c:pt idx="35">
                  <c:v>441.67367510800358</c:v>
                </c:pt>
                <c:pt idx="36">
                  <c:v>730.31055572605987</c:v>
                </c:pt>
                <c:pt idx="37">
                  <c:v>730.31055572605987</c:v>
                </c:pt>
                <c:pt idx="38">
                  <c:v>730.31055572605987</c:v>
                </c:pt>
                <c:pt idx="39">
                  <c:v>730.31055572605987</c:v>
                </c:pt>
                <c:pt idx="40">
                  <c:v>730.31055572605987</c:v>
                </c:pt>
                <c:pt idx="41">
                  <c:v>730.31055572605987</c:v>
                </c:pt>
                <c:pt idx="42">
                  <c:v>730.31055572605987</c:v>
                </c:pt>
                <c:pt idx="43">
                  <c:v>730.31055572605987</c:v>
                </c:pt>
                <c:pt idx="44">
                  <c:v>730.31055572605987</c:v>
                </c:pt>
                <c:pt idx="45">
                  <c:v>730.31055572605987</c:v>
                </c:pt>
                <c:pt idx="46">
                  <c:v>730.31055572605987</c:v>
                </c:pt>
                <c:pt idx="47">
                  <c:v>730.31055572605987</c:v>
                </c:pt>
                <c:pt idx="48">
                  <c:v>730.31055572605987</c:v>
                </c:pt>
                <c:pt idx="49">
                  <c:v>730.31055572605987</c:v>
                </c:pt>
                <c:pt idx="50">
                  <c:v>730.31055572605987</c:v>
                </c:pt>
                <c:pt idx="51">
                  <c:v>730.31055572605987</c:v>
                </c:pt>
                <c:pt idx="52">
                  <c:v>730.31055572605987</c:v>
                </c:pt>
                <c:pt idx="53">
                  <c:v>730.31055572605987</c:v>
                </c:pt>
                <c:pt idx="54">
                  <c:v>730.31055572605987</c:v>
                </c:pt>
                <c:pt idx="55">
                  <c:v>730.31055572605987</c:v>
                </c:pt>
                <c:pt idx="56">
                  <c:v>730.31055572605987</c:v>
                </c:pt>
                <c:pt idx="57">
                  <c:v>730.31055572605987</c:v>
                </c:pt>
                <c:pt idx="58">
                  <c:v>730.31055572605987</c:v>
                </c:pt>
                <c:pt idx="59">
                  <c:v>730.31055572605987</c:v>
                </c:pt>
                <c:pt idx="60">
                  <c:v>730.31055572605987</c:v>
                </c:pt>
                <c:pt idx="61">
                  <c:v>730.31055572605987</c:v>
                </c:pt>
                <c:pt idx="62">
                  <c:v>730.31055572605987</c:v>
                </c:pt>
                <c:pt idx="63">
                  <c:v>730.31055572605987</c:v>
                </c:pt>
                <c:pt idx="64">
                  <c:v>730.31055572605987</c:v>
                </c:pt>
                <c:pt idx="65">
                  <c:v>730.31055572605987</c:v>
                </c:pt>
                <c:pt idx="66">
                  <c:v>730.31055572605987</c:v>
                </c:pt>
                <c:pt idx="67">
                  <c:v>730.31055572605987</c:v>
                </c:pt>
                <c:pt idx="68">
                  <c:v>730.31055572605987</c:v>
                </c:pt>
                <c:pt idx="69">
                  <c:v>730.31055572605987</c:v>
                </c:pt>
                <c:pt idx="70">
                  <c:v>730.31055572605987</c:v>
                </c:pt>
                <c:pt idx="71">
                  <c:v>730.31055572605987</c:v>
                </c:pt>
                <c:pt idx="72">
                  <c:v>730.31055572605987</c:v>
                </c:pt>
                <c:pt idx="73">
                  <c:v>730.31055572605987</c:v>
                </c:pt>
                <c:pt idx="74">
                  <c:v>730.31055572605987</c:v>
                </c:pt>
                <c:pt idx="75">
                  <c:v>730.31055572605987</c:v>
                </c:pt>
                <c:pt idx="76">
                  <c:v>730.31055572605987</c:v>
                </c:pt>
                <c:pt idx="77">
                  <c:v>730.31055572605987</c:v>
                </c:pt>
                <c:pt idx="78">
                  <c:v>730.31055572605987</c:v>
                </c:pt>
                <c:pt idx="79">
                  <c:v>730.31055572605987</c:v>
                </c:pt>
                <c:pt idx="80">
                  <c:v>730.31055572605987</c:v>
                </c:pt>
                <c:pt idx="81">
                  <c:v>730.31055572605987</c:v>
                </c:pt>
                <c:pt idx="82">
                  <c:v>730.31055572605987</c:v>
                </c:pt>
                <c:pt idx="83">
                  <c:v>730.31055572605987</c:v>
                </c:pt>
                <c:pt idx="84">
                  <c:v>730.31055572605987</c:v>
                </c:pt>
                <c:pt idx="85">
                  <c:v>730.31055572605987</c:v>
                </c:pt>
                <c:pt idx="86">
                  <c:v>730.31055572605987</c:v>
                </c:pt>
                <c:pt idx="87">
                  <c:v>730.31055572605987</c:v>
                </c:pt>
                <c:pt idx="88">
                  <c:v>730.31055572605987</c:v>
                </c:pt>
                <c:pt idx="89">
                  <c:v>730.31055572605987</c:v>
                </c:pt>
                <c:pt idx="90">
                  <c:v>730.31055572605987</c:v>
                </c:pt>
                <c:pt idx="91">
                  <c:v>730.31055572605987</c:v>
                </c:pt>
                <c:pt idx="92">
                  <c:v>730.31055572605987</c:v>
                </c:pt>
                <c:pt idx="93">
                  <c:v>730.31055572605987</c:v>
                </c:pt>
                <c:pt idx="94">
                  <c:v>730.31055572605987</c:v>
                </c:pt>
                <c:pt idx="95">
                  <c:v>730.31055572605987</c:v>
                </c:pt>
                <c:pt idx="96">
                  <c:v>730.31055572605987</c:v>
                </c:pt>
                <c:pt idx="97">
                  <c:v>730.31055572605987</c:v>
                </c:pt>
                <c:pt idx="98">
                  <c:v>730.31055572605987</c:v>
                </c:pt>
                <c:pt idx="99">
                  <c:v>730.31055572605987</c:v>
                </c:pt>
                <c:pt idx="100">
                  <c:v>730.31055572605987</c:v>
                </c:pt>
                <c:pt idx="101">
                  <c:v>730.31055572605987</c:v>
                </c:pt>
                <c:pt idx="102">
                  <c:v>730.31055572605987</c:v>
                </c:pt>
                <c:pt idx="103">
                  <c:v>730.31055572605987</c:v>
                </c:pt>
                <c:pt idx="104">
                  <c:v>730.31055572605987</c:v>
                </c:pt>
                <c:pt idx="105">
                  <c:v>730.31055572605987</c:v>
                </c:pt>
                <c:pt idx="106">
                  <c:v>730.31055572605987</c:v>
                </c:pt>
                <c:pt idx="107">
                  <c:v>730.31055572605987</c:v>
                </c:pt>
                <c:pt idx="108">
                  <c:v>730.31055572605987</c:v>
                </c:pt>
                <c:pt idx="109">
                  <c:v>730.31055572605987</c:v>
                </c:pt>
                <c:pt idx="110">
                  <c:v>730.31055572605987</c:v>
                </c:pt>
                <c:pt idx="111">
                  <c:v>730.31055572605987</c:v>
                </c:pt>
                <c:pt idx="112">
                  <c:v>730.31055572605987</c:v>
                </c:pt>
                <c:pt idx="113">
                  <c:v>730.31055572605987</c:v>
                </c:pt>
                <c:pt idx="114">
                  <c:v>730.31055572605987</c:v>
                </c:pt>
                <c:pt idx="115">
                  <c:v>730.31055572605987</c:v>
                </c:pt>
                <c:pt idx="116">
                  <c:v>730.31055572605987</c:v>
                </c:pt>
                <c:pt idx="117">
                  <c:v>730.31055572605987</c:v>
                </c:pt>
                <c:pt idx="118">
                  <c:v>730.31055572605987</c:v>
                </c:pt>
                <c:pt idx="119">
                  <c:v>730.31055572605987</c:v>
                </c:pt>
                <c:pt idx="120">
                  <c:v>730.31055572605987</c:v>
                </c:pt>
                <c:pt idx="121">
                  <c:v>730.31055572605987</c:v>
                </c:pt>
                <c:pt idx="122">
                  <c:v>730.31055572605987</c:v>
                </c:pt>
                <c:pt idx="123">
                  <c:v>730.31055572605987</c:v>
                </c:pt>
                <c:pt idx="124">
                  <c:v>730.31055572605987</c:v>
                </c:pt>
                <c:pt idx="125">
                  <c:v>730.31055572605987</c:v>
                </c:pt>
                <c:pt idx="126">
                  <c:v>730.31055572605987</c:v>
                </c:pt>
                <c:pt idx="127">
                  <c:v>730.31055572605987</c:v>
                </c:pt>
                <c:pt idx="128">
                  <c:v>730.31055572605987</c:v>
                </c:pt>
                <c:pt idx="129">
                  <c:v>730.31055572605987</c:v>
                </c:pt>
                <c:pt idx="130">
                  <c:v>730.31055572605987</c:v>
                </c:pt>
                <c:pt idx="131">
                  <c:v>730.31055572605987</c:v>
                </c:pt>
                <c:pt idx="132">
                  <c:v>730.31055572605987</c:v>
                </c:pt>
                <c:pt idx="133">
                  <c:v>730.31055572605987</c:v>
                </c:pt>
                <c:pt idx="134">
                  <c:v>730.31055572605987</c:v>
                </c:pt>
                <c:pt idx="135">
                  <c:v>730.31055572605987</c:v>
                </c:pt>
                <c:pt idx="136">
                  <c:v>730.31055572605987</c:v>
                </c:pt>
                <c:pt idx="137">
                  <c:v>730.31055572605987</c:v>
                </c:pt>
                <c:pt idx="138">
                  <c:v>730.31055572605987</c:v>
                </c:pt>
                <c:pt idx="139">
                  <c:v>730.31055572605987</c:v>
                </c:pt>
                <c:pt idx="140">
                  <c:v>730.31055572605987</c:v>
                </c:pt>
                <c:pt idx="141">
                  <c:v>730.31055572605987</c:v>
                </c:pt>
                <c:pt idx="142">
                  <c:v>730.31055572605987</c:v>
                </c:pt>
                <c:pt idx="143">
                  <c:v>730.31055572605987</c:v>
                </c:pt>
                <c:pt idx="144">
                  <c:v>730.31055572605987</c:v>
                </c:pt>
                <c:pt idx="145">
                  <c:v>730.31055572605987</c:v>
                </c:pt>
                <c:pt idx="146">
                  <c:v>730.31055572605987</c:v>
                </c:pt>
                <c:pt idx="147">
                  <c:v>730.31055572605987</c:v>
                </c:pt>
                <c:pt idx="148">
                  <c:v>730.31055572605987</c:v>
                </c:pt>
                <c:pt idx="149">
                  <c:v>730.31055572605987</c:v>
                </c:pt>
                <c:pt idx="150">
                  <c:v>730.31055572605987</c:v>
                </c:pt>
                <c:pt idx="151">
                  <c:v>730.31055572605987</c:v>
                </c:pt>
                <c:pt idx="152">
                  <c:v>730.31055572605987</c:v>
                </c:pt>
                <c:pt idx="153">
                  <c:v>730.31055572605987</c:v>
                </c:pt>
                <c:pt idx="154">
                  <c:v>730.31055572605987</c:v>
                </c:pt>
                <c:pt idx="155">
                  <c:v>730.31055572605987</c:v>
                </c:pt>
                <c:pt idx="156">
                  <c:v>730.31055572605987</c:v>
                </c:pt>
                <c:pt idx="157">
                  <c:v>730.31055572605987</c:v>
                </c:pt>
                <c:pt idx="158">
                  <c:v>730.31055572605987</c:v>
                </c:pt>
                <c:pt idx="159">
                  <c:v>730.31055572605987</c:v>
                </c:pt>
                <c:pt idx="160">
                  <c:v>730.31055572605987</c:v>
                </c:pt>
                <c:pt idx="161">
                  <c:v>730.31055572605987</c:v>
                </c:pt>
                <c:pt idx="162">
                  <c:v>730.31055572605987</c:v>
                </c:pt>
                <c:pt idx="163">
                  <c:v>730.31055572605987</c:v>
                </c:pt>
                <c:pt idx="164">
                  <c:v>730.31055572605987</c:v>
                </c:pt>
                <c:pt idx="165">
                  <c:v>730.31055572605987</c:v>
                </c:pt>
                <c:pt idx="166">
                  <c:v>730.31055572605987</c:v>
                </c:pt>
                <c:pt idx="167">
                  <c:v>730.31055572605987</c:v>
                </c:pt>
                <c:pt idx="168">
                  <c:v>730.31055572605987</c:v>
                </c:pt>
                <c:pt idx="169">
                  <c:v>730.31055572605987</c:v>
                </c:pt>
                <c:pt idx="170">
                  <c:v>730.31055572605987</c:v>
                </c:pt>
                <c:pt idx="171">
                  <c:v>730.31055572605987</c:v>
                </c:pt>
                <c:pt idx="172">
                  <c:v>730.31055572605987</c:v>
                </c:pt>
                <c:pt idx="173">
                  <c:v>730.31055572605987</c:v>
                </c:pt>
                <c:pt idx="174">
                  <c:v>730.31055572605987</c:v>
                </c:pt>
                <c:pt idx="175">
                  <c:v>730.31055572605987</c:v>
                </c:pt>
                <c:pt idx="176">
                  <c:v>730.31055572605987</c:v>
                </c:pt>
                <c:pt idx="177">
                  <c:v>730.31055572605987</c:v>
                </c:pt>
                <c:pt idx="178">
                  <c:v>730.31055572605987</c:v>
                </c:pt>
                <c:pt idx="179">
                  <c:v>730.31055572605987</c:v>
                </c:pt>
                <c:pt idx="180">
                  <c:v>730.31055572605987</c:v>
                </c:pt>
                <c:pt idx="181">
                  <c:v>730.31055572605987</c:v>
                </c:pt>
                <c:pt idx="182">
                  <c:v>730.31055572605987</c:v>
                </c:pt>
                <c:pt idx="183">
                  <c:v>730.31055572605987</c:v>
                </c:pt>
                <c:pt idx="184">
                  <c:v>730.31055572605987</c:v>
                </c:pt>
                <c:pt idx="185">
                  <c:v>730.31055572605987</c:v>
                </c:pt>
                <c:pt idx="186">
                  <c:v>730.31055572605987</c:v>
                </c:pt>
                <c:pt idx="187">
                  <c:v>730.31055572605987</c:v>
                </c:pt>
                <c:pt idx="188">
                  <c:v>730.31055572605987</c:v>
                </c:pt>
                <c:pt idx="189">
                  <c:v>730.31055572605987</c:v>
                </c:pt>
                <c:pt idx="190">
                  <c:v>730.31055572605987</c:v>
                </c:pt>
                <c:pt idx="191">
                  <c:v>730.31055572605987</c:v>
                </c:pt>
                <c:pt idx="192">
                  <c:v>730.31055572605987</c:v>
                </c:pt>
                <c:pt idx="193">
                  <c:v>730.31055572605987</c:v>
                </c:pt>
                <c:pt idx="194">
                  <c:v>730.31055572605987</c:v>
                </c:pt>
                <c:pt idx="195">
                  <c:v>730.31055572605987</c:v>
                </c:pt>
                <c:pt idx="196">
                  <c:v>730.31055572605987</c:v>
                </c:pt>
                <c:pt idx="197">
                  <c:v>730.31055572605987</c:v>
                </c:pt>
                <c:pt idx="198">
                  <c:v>730.31055572605987</c:v>
                </c:pt>
                <c:pt idx="199">
                  <c:v>730.31055572605987</c:v>
                </c:pt>
                <c:pt idx="200">
                  <c:v>730.31055572605987</c:v>
                </c:pt>
                <c:pt idx="201">
                  <c:v>730.31055572605987</c:v>
                </c:pt>
                <c:pt idx="202">
                  <c:v>730.31055572605987</c:v>
                </c:pt>
                <c:pt idx="203">
                  <c:v>730.31055572605987</c:v>
                </c:pt>
                <c:pt idx="204">
                  <c:v>730.31055572605987</c:v>
                </c:pt>
                <c:pt idx="205">
                  <c:v>730.31055572605987</c:v>
                </c:pt>
                <c:pt idx="206">
                  <c:v>730.31055572605987</c:v>
                </c:pt>
                <c:pt idx="207">
                  <c:v>730.31055572605987</c:v>
                </c:pt>
                <c:pt idx="208">
                  <c:v>730.31055572605987</c:v>
                </c:pt>
                <c:pt idx="209">
                  <c:v>730.31055572605987</c:v>
                </c:pt>
                <c:pt idx="210">
                  <c:v>730.31055572605987</c:v>
                </c:pt>
                <c:pt idx="211">
                  <c:v>730.31055572605987</c:v>
                </c:pt>
                <c:pt idx="212">
                  <c:v>730.31055572605987</c:v>
                </c:pt>
                <c:pt idx="213">
                  <c:v>730.31055572605987</c:v>
                </c:pt>
                <c:pt idx="214">
                  <c:v>730.31055572605987</c:v>
                </c:pt>
                <c:pt idx="215">
                  <c:v>730.31055572605987</c:v>
                </c:pt>
                <c:pt idx="216">
                  <c:v>730.31055572605987</c:v>
                </c:pt>
                <c:pt idx="217">
                  <c:v>730.31055572605987</c:v>
                </c:pt>
                <c:pt idx="218">
                  <c:v>730.31055572605987</c:v>
                </c:pt>
                <c:pt idx="219">
                  <c:v>730.31055572605987</c:v>
                </c:pt>
                <c:pt idx="220">
                  <c:v>730.31055572605987</c:v>
                </c:pt>
                <c:pt idx="221">
                  <c:v>730.31055572605987</c:v>
                </c:pt>
                <c:pt idx="222">
                  <c:v>730.31055572605987</c:v>
                </c:pt>
                <c:pt idx="223">
                  <c:v>730.31055572605987</c:v>
                </c:pt>
                <c:pt idx="224">
                  <c:v>730.31055572605987</c:v>
                </c:pt>
                <c:pt idx="225">
                  <c:v>730.31055572605987</c:v>
                </c:pt>
                <c:pt idx="226">
                  <c:v>730.31055572605987</c:v>
                </c:pt>
                <c:pt idx="227">
                  <c:v>730.31055572605987</c:v>
                </c:pt>
                <c:pt idx="228">
                  <c:v>730.31055572605987</c:v>
                </c:pt>
                <c:pt idx="229">
                  <c:v>730.31055572605987</c:v>
                </c:pt>
                <c:pt idx="230">
                  <c:v>730.31055572605987</c:v>
                </c:pt>
                <c:pt idx="231">
                  <c:v>730.31055572605987</c:v>
                </c:pt>
                <c:pt idx="232">
                  <c:v>730.31055572605987</c:v>
                </c:pt>
                <c:pt idx="233">
                  <c:v>730.31055572605987</c:v>
                </c:pt>
                <c:pt idx="234">
                  <c:v>730.31055572605987</c:v>
                </c:pt>
                <c:pt idx="235">
                  <c:v>730.31055572605987</c:v>
                </c:pt>
                <c:pt idx="236">
                  <c:v>730.31055572605987</c:v>
                </c:pt>
                <c:pt idx="237">
                  <c:v>730.31055572605987</c:v>
                </c:pt>
                <c:pt idx="238">
                  <c:v>730.31055572605987</c:v>
                </c:pt>
                <c:pt idx="239">
                  <c:v>730.31055572605987</c:v>
                </c:pt>
                <c:pt idx="240">
                  <c:v>730.31055572605987</c:v>
                </c:pt>
                <c:pt idx="241">
                  <c:v>730.31055572605987</c:v>
                </c:pt>
                <c:pt idx="242">
                  <c:v>730.31055572605987</c:v>
                </c:pt>
                <c:pt idx="243">
                  <c:v>730.31055572605987</c:v>
                </c:pt>
                <c:pt idx="244">
                  <c:v>730.31055572605987</c:v>
                </c:pt>
                <c:pt idx="245">
                  <c:v>730.31055572605987</c:v>
                </c:pt>
                <c:pt idx="246">
                  <c:v>730.31055572605987</c:v>
                </c:pt>
                <c:pt idx="247">
                  <c:v>730.31055572605987</c:v>
                </c:pt>
                <c:pt idx="248">
                  <c:v>730.31055572605987</c:v>
                </c:pt>
                <c:pt idx="249">
                  <c:v>730.31055572605987</c:v>
                </c:pt>
                <c:pt idx="250">
                  <c:v>730.31055572605987</c:v>
                </c:pt>
                <c:pt idx="251">
                  <c:v>730.31055572605987</c:v>
                </c:pt>
                <c:pt idx="252">
                  <c:v>730.31055572605987</c:v>
                </c:pt>
                <c:pt idx="253">
                  <c:v>730.31055572605987</c:v>
                </c:pt>
                <c:pt idx="254">
                  <c:v>730.31055572605987</c:v>
                </c:pt>
                <c:pt idx="255">
                  <c:v>730.31055572605987</c:v>
                </c:pt>
                <c:pt idx="256">
                  <c:v>730.31055572605987</c:v>
                </c:pt>
                <c:pt idx="257">
                  <c:v>730.31055572605987</c:v>
                </c:pt>
                <c:pt idx="258">
                  <c:v>730.31055572605987</c:v>
                </c:pt>
                <c:pt idx="259">
                  <c:v>730.31055572605987</c:v>
                </c:pt>
                <c:pt idx="260">
                  <c:v>730.31055572605987</c:v>
                </c:pt>
                <c:pt idx="261">
                  <c:v>730.31055572605987</c:v>
                </c:pt>
                <c:pt idx="262">
                  <c:v>730.31055572605987</c:v>
                </c:pt>
                <c:pt idx="263">
                  <c:v>730.31055572605987</c:v>
                </c:pt>
                <c:pt idx="264">
                  <c:v>730.31055572605987</c:v>
                </c:pt>
                <c:pt idx="265">
                  <c:v>730.31055572605987</c:v>
                </c:pt>
                <c:pt idx="266">
                  <c:v>730.31055572605987</c:v>
                </c:pt>
                <c:pt idx="267">
                  <c:v>730.31055572605987</c:v>
                </c:pt>
                <c:pt idx="268">
                  <c:v>730.31055572605987</c:v>
                </c:pt>
                <c:pt idx="269">
                  <c:v>730.31055572605987</c:v>
                </c:pt>
                <c:pt idx="270">
                  <c:v>730.31055572605987</c:v>
                </c:pt>
                <c:pt idx="271">
                  <c:v>730.31055572605987</c:v>
                </c:pt>
                <c:pt idx="272">
                  <c:v>730.31055572605987</c:v>
                </c:pt>
                <c:pt idx="273">
                  <c:v>730.31055572605987</c:v>
                </c:pt>
                <c:pt idx="274">
                  <c:v>730.31055572605987</c:v>
                </c:pt>
                <c:pt idx="275">
                  <c:v>730.31055572605987</c:v>
                </c:pt>
                <c:pt idx="276">
                  <c:v>730.31055572605987</c:v>
                </c:pt>
                <c:pt idx="277">
                  <c:v>730.31055572605987</c:v>
                </c:pt>
                <c:pt idx="278">
                  <c:v>730.31055572605987</c:v>
                </c:pt>
                <c:pt idx="279">
                  <c:v>730.31055572605987</c:v>
                </c:pt>
                <c:pt idx="280">
                  <c:v>730.31055572605987</c:v>
                </c:pt>
                <c:pt idx="281">
                  <c:v>730.31055572605987</c:v>
                </c:pt>
                <c:pt idx="282">
                  <c:v>730.31055572605987</c:v>
                </c:pt>
                <c:pt idx="283">
                  <c:v>730.31055572605987</c:v>
                </c:pt>
                <c:pt idx="284">
                  <c:v>730.31055572605987</c:v>
                </c:pt>
                <c:pt idx="285">
                  <c:v>730.31055572605987</c:v>
                </c:pt>
                <c:pt idx="286">
                  <c:v>730.31055572605987</c:v>
                </c:pt>
                <c:pt idx="287">
                  <c:v>730.31055572605987</c:v>
                </c:pt>
                <c:pt idx="288">
                  <c:v>730.31055572605987</c:v>
                </c:pt>
                <c:pt idx="289">
                  <c:v>730.31055572605987</c:v>
                </c:pt>
                <c:pt idx="290">
                  <c:v>730.31055572605987</c:v>
                </c:pt>
                <c:pt idx="291">
                  <c:v>730.31055572605987</c:v>
                </c:pt>
                <c:pt idx="292">
                  <c:v>730.31055572605987</c:v>
                </c:pt>
                <c:pt idx="293">
                  <c:v>730.31055572605987</c:v>
                </c:pt>
                <c:pt idx="294">
                  <c:v>730.31055572605987</c:v>
                </c:pt>
                <c:pt idx="295">
                  <c:v>730.31055572605987</c:v>
                </c:pt>
                <c:pt idx="296">
                  <c:v>730.31055572605987</c:v>
                </c:pt>
                <c:pt idx="297">
                  <c:v>730.31055572605987</c:v>
                </c:pt>
                <c:pt idx="298">
                  <c:v>730.31055572605987</c:v>
                </c:pt>
                <c:pt idx="299">
                  <c:v>730.31055572605987</c:v>
                </c:pt>
                <c:pt idx="300">
                  <c:v>730.31055572605987</c:v>
                </c:pt>
                <c:pt idx="301">
                  <c:v>730.31055572605987</c:v>
                </c:pt>
                <c:pt idx="302">
                  <c:v>730.31055572605987</c:v>
                </c:pt>
                <c:pt idx="303">
                  <c:v>730.31055572605987</c:v>
                </c:pt>
                <c:pt idx="304">
                  <c:v>730.31055572605987</c:v>
                </c:pt>
                <c:pt idx="305">
                  <c:v>730.31055572605987</c:v>
                </c:pt>
                <c:pt idx="306">
                  <c:v>730.31055572605987</c:v>
                </c:pt>
                <c:pt idx="307">
                  <c:v>730.31055572605987</c:v>
                </c:pt>
                <c:pt idx="308">
                  <c:v>730.31055572605987</c:v>
                </c:pt>
                <c:pt idx="309">
                  <c:v>730.31055572605987</c:v>
                </c:pt>
                <c:pt idx="310">
                  <c:v>730.31055572605987</c:v>
                </c:pt>
                <c:pt idx="311">
                  <c:v>730.31055572605987</c:v>
                </c:pt>
                <c:pt idx="312">
                  <c:v>730.31055572605987</c:v>
                </c:pt>
                <c:pt idx="313">
                  <c:v>730.31055572605987</c:v>
                </c:pt>
                <c:pt idx="314">
                  <c:v>730.31055572605987</c:v>
                </c:pt>
                <c:pt idx="315">
                  <c:v>730.31055572605987</c:v>
                </c:pt>
                <c:pt idx="316">
                  <c:v>730.31055572605987</c:v>
                </c:pt>
                <c:pt idx="317">
                  <c:v>730.31055572605987</c:v>
                </c:pt>
                <c:pt idx="318">
                  <c:v>730.31055572605987</c:v>
                </c:pt>
                <c:pt idx="319">
                  <c:v>730.31055572605987</c:v>
                </c:pt>
                <c:pt idx="320">
                  <c:v>730.31055572605987</c:v>
                </c:pt>
                <c:pt idx="321">
                  <c:v>730.31055572605987</c:v>
                </c:pt>
                <c:pt idx="322">
                  <c:v>730.31055572605987</c:v>
                </c:pt>
                <c:pt idx="323">
                  <c:v>730.31055572605987</c:v>
                </c:pt>
                <c:pt idx="324">
                  <c:v>730.31055572605987</c:v>
                </c:pt>
                <c:pt idx="325">
                  <c:v>730.31055572605987</c:v>
                </c:pt>
                <c:pt idx="326">
                  <c:v>730.31055572605987</c:v>
                </c:pt>
                <c:pt idx="327">
                  <c:v>730.31055572605987</c:v>
                </c:pt>
                <c:pt idx="328">
                  <c:v>730.31055572605987</c:v>
                </c:pt>
                <c:pt idx="329">
                  <c:v>730.31055572605987</c:v>
                </c:pt>
                <c:pt idx="330">
                  <c:v>730.31055572605987</c:v>
                </c:pt>
                <c:pt idx="331">
                  <c:v>730.31055572605987</c:v>
                </c:pt>
                <c:pt idx="332">
                  <c:v>730.31055572605987</c:v>
                </c:pt>
                <c:pt idx="333">
                  <c:v>730.31055572605987</c:v>
                </c:pt>
                <c:pt idx="334">
                  <c:v>730.31055572605987</c:v>
                </c:pt>
                <c:pt idx="335">
                  <c:v>730.31055572605987</c:v>
                </c:pt>
                <c:pt idx="336">
                  <c:v>730.31055572605987</c:v>
                </c:pt>
                <c:pt idx="337">
                  <c:v>730.31055572605987</c:v>
                </c:pt>
                <c:pt idx="338">
                  <c:v>730.31055572605987</c:v>
                </c:pt>
                <c:pt idx="339">
                  <c:v>730.31055572605987</c:v>
                </c:pt>
                <c:pt idx="340">
                  <c:v>730.31055572605987</c:v>
                </c:pt>
                <c:pt idx="341">
                  <c:v>730.31055572605987</c:v>
                </c:pt>
                <c:pt idx="342">
                  <c:v>730.31055572605987</c:v>
                </c:pt>
                <c:pt idx="343">
                  <c:v>730.31055572605987</c:v>
                </c:pt>
                <c:pt idx="344">
                  <c:v>730.31055572605987</c:v>
                </c:pt>
                <c:pt idx="345">
                  <c:v>730.31055572605987</c:v>
                </c:pt>
                <c:pt idx="346">
                  <c:v>730.31055572605987</c:v>
                </c:pt>
                <c:pt idx="347">
                  <c:v>730.31055572605987</c:v>
                </c:pt>
                <c:pt idx="348">
                  <c:v>730.31055572605987</c:v>
                </c:pt>
                <c:pt idx="349">
                  <c:v>730.31055572605987</c:v>
                </c:pt>
                <c:pt idx="350">
                  <c:v>730.31055572605987</c:v>
                </c:pt>
                <c:pt idx="351">
                  <c:v>730.31055572605987</c:v>
                </c:pt>
                <c:pt idx="352">
                  <c:v>730.31055572605987</c:v>
                </c:pt>
                <c:pt idx="353">
                  <c:v>730.31055572605987</c:v>
                </c:pt>
                <c:pt idx="354">
                  <c:v>730.31055572605987</c:v>
                </c:pt>
                <c:pt idx="355">
                  <c:v>730.31055572605987</c:v>
                </c:pt>
                <c:pt idx="356">
                  <c:v>730.31055572605987</c:v>
                </c:pt>
                <c:pt idx="357">
                  <c:v>730.31055572605987</c:v>
                </c:pt>
                <c:pt idx="358">
                  <c:v>730.31055572605987</c:v>
                </c:pt>
                <c:pt idx="359">
                  <c:v>730.31055572605987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2960792"/>
        <c:axId val="35296118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'Example 2'!$A$8</c15:sqref>
                        </c15:formulaRef>
                      </c:ext>
                    </c:extLst>
                    <c:strCache>
                      <c:ptCount val="1"/>
                      <c:pt idx="0">
                        <c:v>Period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'Example 2'!$A$9:$A$368</c15:sqref>
                        </c15:formulaRef>
                      </c:ext>
                    </c:extLst>
                    <c:numCache>
                      <c:formatCode>General</c:formatCode>
                      <c:ptCount val="360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  <c:pt idx="32">
                        <c:v>33</c:v>
                      </c:pt>
                      <c:pt idx="33">
                        <c:v>34</c:v>
                      </c:pt>
                      <c:pt idx="34">
                        <c:v>35</c:v>
                      </c:pt>
                      <c:pt idx="35">
                        <c:v>36</c:v>
                      </c:pt>
                      <c:pt idx="36">
                        <c:v>37</c:v>
                      </c:pt>
                      <c:pt idx="37">
                        <c:v>38</c:v>
                      </c:pt>
                      <c:pt idx="38">
                        <c:v>39</c:v>
                      </c:pt>
                      <c:pt idx="39">
                        <c:v>40</c:v>
                      </c:pt>
                      <c:pt idx="40">
                        <c:v>41</c:v>
                      </c:pt>
                      <c:pt idx="41">
                        <c:v>42</c:v>
                      </c:pt>
                      <c:pt idx="42">
                        <c:v>43</c:v>
                      </c:pt>
                      <c:pt idx="43">
                        <c:v>44</c:v>
                      </c:pt>
                      <c:pt idx="44">
                        <c:v>45</c:v>
                      </c:pt>
                      <c:pt idx="45">
                        <c:v>46</c:v>
                      </c:pt>
                      <c:pt idx="46">
                        <c:v>47</c:v>
                      </c:pt>
                      <c:pt idx="47">
                        <c:v>48</c:v>
                      </c:pt>
                      <c:pt idx="48">
                        <c:v>49</c:v>
                      </c:pt>
                      <c:pt idx="49">
                        <c:v>50</c:v>
                      </c:pt>
                      <c:pt idx="50">
                        <c:v>51</c:v>
                      </c:pt>
                      <c:pt idx="51">
                        <c:v>52</c:v>
                      </c:pt>
                      <c:pt idx="52">
                        <c:v>53</c:v>
                      </c:pt>
                      <c:pt idx="53">
                        <c:v>54</c:v>
                      </c:pt>
                      <c:pt idx="54">
                        <c:v>55</c:v>
                      </c:pt>
                      <c:pt idx="55">
                        <c:v>56</c:v>
                      </c:pt>
                      <c:pt idx="56">
                        <c:v>57</c:v>
                      </c:pt>
                      <c:pt idx="57">
                        <c:v>58</c:v>
                      </c:pt>
                      <c:pt idx="58">
                        <c:v>59</c:v>
                      </c:pt>
                      <c:pt idx="59">
                        <c:v>60</c:v>
                      </c:pt>
                      <c:pt idx="60">
                        <c:v>61</c:v>
                      </c:pt>
                      <c:pt idx="61">
                        <c:v>62</c:v>
                      </c:pt>
                      <c:pt idx="62">
                        <c:v>63</c:v>
                      </c:pt>
                      <c:pt idx="63">
                        <c:v>64</c:v>
                      </c:pt>
                      <c:pt idx="64">
                        <c:v>65</c:v>
                      </c:pt>
                      <c:pt idx="65">
                        <c:v>66</c:v>
                      </c:pt>
                      <c:pt idx="66">
                        <c:v>67</c:v>
                      </c:pt>
                      <c:pt idx="67">
                        <c:v>68</c:v>
                      </c:pt>
                      <c:pt idx="68">
                        <c:v>69</c:v>
                      </c:pt>
                      <c:pt idx="69">
                        <c:v>70</c:v>
                      </c:pt>
                      <c:pt idx="70">
                        <c:v>71</c:v>
                      </c:pt>
                      <c:pt idx="71">
                        <c:v>72</c:v>
                      </c:pt>
                      <c:pt idx="72">
                        <c:v>73</c:v>
                      </c:pt>
                      <c:pt idx="73">
                        <c:v>74</c:v>
                      </c:pt>
                      <c:pt idx="74">
                        <c:v>75</c:v>
                      </c:pt>
                      <c:pt idx="75">
                        <c:v>76</c:v>
                      </c:pt>
                      <c:pt idx="76">
                        <c:v>77</c:v>
                      </c:pt>
                      <c:pt idx="77">
                        <c:v>78</c:v>
                      </c:pt>
                      <c:pt idx="78">
                        <c:v>79</c:v>
                      </c:pt>
                      <c:pt idx="79">
                        <c:v>80</c:v>
                      </c:pt>
                      <c:pt idx="80">
                        <c:v>81</c:v>
                      </c:pt>
                      <c:pt idx="81">
                        <c:v>82</c:v>
                      </c:pt>
                      <c:pt idx="82">
                        <c:v>83</c:v>
                      </c:pt>
                      <c:pt idx="83">
                        <c:v>84</c:v>
                      </c:pt>
                      <c:pt idx="84">
                        <c:v>85</c:v>
                      </c:pt>
                      <c:pt idx="85">
                        <c:v>86</c:v>
                      </c:pt>
                      <c:pt idx="86">
                        <c:v>87</c:v>
                      </c:pt>
                      <c:pt idx="87">
                        <c:v>88</c:v>
                      </c:pt>
                      <c:pt idx="88">
                        <c:v>89</c:v>
                      </c:pt>
                      <c:pt idx="89">
                        <c:v>90</c:v>
                      </c:pt>
                      <c:pt idx="90">
                        <c:v>91</c:v>
                      </c:pt>
                      <c:pt idx="91">
                        <c:v>92</c:v>
                      </c:pt>
                      <c:pt idx="92">
                        <c:v>93</c:v>
                      </c:pt>
                      <c:pt idx="93">
                        <c:v>94</c:v>
                      </c:pt>
                      <c:pt idx="94">
                        <c:v>95</c:v>
                      </c:pt>
                      <c:pt idx="95">
                        <c:v>96</c:v>
                      </c:pt>
                      <c:pt idx="96">
                        <c:v>97</c:v>
                      </c:pt>
                      <c:pt idx="97">
                        <c:v>98</c:v>
                      </c:pt>
                      <c:pt idx="98">
                        <c:v>99</c:v>
                      </c:pt>
                      <c:pt idx="99">
                        <c:v>100</c:v>
                      </c:pt>
                      <c:pt idx="100">
                        <c:v>101</c:v>
                      </c:pt>
                      <c:pt idx="101">
                        <c:v>102</c:v>
                      </c:pt>
                      <c:pt idx="102">
                        <c:v>103</c:v>
                      </c:pt>
                      <c:pt idx="103">
                        <c:v>104</c:v>
                      </c:pt>
                      <c:pt idx="104">
                        <c:v>105</c:v>
                      </c:pt>
                      <c:pt idx="105">
                        <c:v>106</c:v>
                      </c:pt>
                      <c:pt idx="106">
                        <c:v>107</c:v>
                      </c:pt>
                      <c:pt idx="107">
                        <c:v>108</c:v>
                      </c:pt>
                      <c:pt idx="108">
                        <c:v>109</c:v>
                      </c:pt>
                      <c:pt idx="109">
                        <c:v>110</c:v>
                      </c:pt>
                      <c:pt idx="110">
                        <c:v>111</c:v>
                      </c:pt>
                      <c:pt idx="111">
                        <c:v>112</c:v>
                      </c:pt>
                      <c:pt idx="112">
                        <c:v>113</c:v>
                      </c:pt>
                      <c:pt idx="113">
                        <c:v>114</c:v>
                      </c:pt>
                      <c:pt idx="114">
                        <c:v>115</c:v>
                      </c:pt>
                      <c:pt idx="115">
                        <c:v>116</c:v>
                      </c:pt>
                      <c:pt idx="116">
                        <c:v>117</c:v>
                      </c:pt>
                      <c:pt idx="117">
                        <c:v>118</c:v>
                      </c:pt>
                      <c:pt idx="118">
                        <c:v>119</c:v>
                      </c:pt>
                      <c:pt idx="119">
                        <c:v>120</c:v>
                      </c:pt>
                      <c:pt idx="120">
                        <c:v>121</c:v>
                      </c:pt>
                      <c:pt idx="121">
                        <c:v>122</c:v>
                      </c:pt>
                      <c:pt idx="122">
                        <c:v>123</c:v>
                      </c:pt>
                      <c:pt idx="123">
                        <c:v>124</c:v>
                      </c:pt>
                      <c:pt idx="124">
                        <c:v>125</c:v>
                      </c:pt>
                      <c:pt idx="125">
                        <c:v>126</c:v>
                      </c:pt>
                      <c:pt idx="126">
                        <c:v>127</c:v>
                      </c:pt>
                      <c:pt idx="127">
                        <c:v>128</c:v>
                      </c:pt>
                      <c:pt idx="128">
                        <c:v>129</c:v>
                      </c:pt>
                      <c:pt idx="129">
                        <c:v>130</c:v>
                      </c:pt>
                      <c:pt idx="130">
                        <c:v>131</c:v>
                      </c:pt>
                      <c:pt idx="131">
                        <c:v>132</c:v>
                      </c:pt>
                      <c:pt idx="132">
                        <c:v>133</c:v>
                      </c:pt>
                      <c:pt idx="133">
                        <c:v>134</c:v>
                      </c:pt>
                      <c:pt idx="134">
                        <c:v>135</c:v>
                      </c:pt>
                      <c:pt idx="135">
                        <c:v>136</c:v>
                      </c:pt>
                      <c:pt idx="136">
                        <c:v>137</c:v>
                      </c:pt>
                      <c:pt idx="137">
                        <c:v>138</c:v>
                      </c:pt>
                      <c:pt idx="138">
                        <c:v>139</c:v>
                      </c:pt>
                      <c:pt idx="139">
                        <c:v>140</c:v>
                      </c:pt>
                      <c:pt idx="140">
                        <c:v>141</c:v>
                      </c:pt>
                      <c:pt idx="141">
                        <c:v>142</c:v>
                      </c:pt>
                      <c:pt idx="142">
                        <c:v>143</c:v>
                      </c:pt>
                      <c:pt idx="143">
                        <c:v>144</c:v>
                      </c:pt>
                      <c:pt idx="144">
                        <c:v>145</c:v>
                      </c:pt>
                      <c:pt idx="145">
                        <c:v>146</c:v>
                      </c:pt>
                      <c:pt idx="146">
                        <c:v>147</c:v>
                      </c:pt>
                      <c:pt idx="147">
                        <c:v>148</c:v>
                      </c:pt>
                      <c:pt idx="148">
                        <c:v>149</c:v>
                      </c:pt>
                      <c:pt idx="149">
                        <c:v>150</c:v>
                      </c:pt>
                      <c:pt idx="150">
                        <c:v>151</c:v>
                      </c:pt>
                      <c:pt idx="151">
                        <c:v>152</c:v>
                      </c:pt>
                      <c:pt idx="152">
                        <c:v>153</c:v>
                      </c:pt>
                      <c:pt idx="153">
                        <c:v>154</c:v>
                      </c:pt>
                      <c:pt idx="154">
                        <c:v>155</c:v>
                      </c:pt>
                      <c:pt idx="155">
                        <c:v>156</c:v>
                      </c:pt>
                      <c:pt idx="156">
                        <c:v>157</c:v>
                      </c:pt>
                      <c:pt idx="157">
                        <c:v>158</c:v>
                      </c:pt>
                      <c:pt idx="158">
                        <c:v>159</c:v>
                      </c:pt>
                      <c:pt idx="159">
                        <c:v>160</c:v>
                      </c:pt>
                      <c:pt idx="160">
                        <c:v>161</c:v>
                      </c:pt>
                      <c:pt idx="161">
                        <c:v>162</c:v>
                      </c:pt>
                      <c:pt idx="162">
                        <c:v>163</c:v>
                      </c:pt>
                      <c:pt idx="163">
                        <c:v>164</c:v>
                      </c:pt>
                      <c:pt idx="164">
                        <c:v>165</c:v>
                      </c:pt>
                      <c:pt idx="165">
                        <c:v>166</c:v>
                      </c:pt>
                      <c:pt idx="166">
                        <c:v>167</c:v>
                      </c:pt>
                      <c:pt idx="167">
                        <c:v>168</c:v>
                      </c:pt>
                      <c:pt idx="168">
                        <c:v>169</c:v>
                      </c:pt>
                      <c:pt idx="169">
                        <c:v>170</c:v>
                      </c:pt>
                      <c:pt idx="170">
                        <c:v>171</c:v>
                      </c:pt>
                      <c:pt idx="171">
                        <c:v>172</c:v>
                      </c:pt>
                      <c:pt idx="172">
                        <c:v>173</c:v>
                      </c:pt>
                      <c:pt idx="173">
                        <c:v>174</c:v>
                      </c:pt>
                      <c:pt idx="174">
                        <c:v>175</c:v>
                      </c:pt>
                      <c:pt idx="175">
                        <c:v>176</c:v>
                      </c:pt>
                      <c:pt idx="176">
                        <c:v>177</c:v>
                      </c:pt>
                      <c:pt idx="177">
                        <c:v>178</c:v>
                      </c:pt>
                      <c:pt idx="178">
                        <c:v>179</c:v>
                      </c:pt>
                      <c:pt idx="179">
                        <c:v>180</c:v>
                      </c:pt>
                      <c:pt idx="180">
                        <c:v>181</c:v>
                      </c:pt>
                      <c:pt idx="181">
                        <c:v>182</c:v>
                      </c:pt>
                      <c:pt idx="182">
                        <c:v>183</c:v>
                      </c:pt>
                      <c:pt idx="183">
                        <c:v>184</c:v>
                      </c:pt>
                      <c:pt idx="184">
                        <c:v>185</c:v>
                      </c:pt>
                      <c:pt idx="185">
                        <c:v>186</c:v>
                      </c:pt>
                      <c:pt idx="186">
                        <c:v>187</c:v>
                      </c:pt>
                      <c:pt idx="187">
                        <c:v>188</c:v>
                      </c:pt>
                      <c:pt idx="188">
                        <c:v>189</c:v>
                      </c:pt>
                      <c:pt idx="189">
                        <c:v>190</c:v>
                      </c:pt>
                      <c:pt idx="190">
                        <c:v>191</c:v>
                      </c:pt>
                      <c:pt idx="191">
                        <c:v>192</c:v>
                      </c:pt>
                      <c:pt idx="192">
                        <c:v>193</c:v>
                      </c:pt>
                      <c:pt idx="193">
                        <c:v>194</c:v>
                      </c:pt>
                      <c:pt idx="194">
                        <c:v>195</c:v>
                      </c:pt>
                      <c:pt idx="195">
                        <c:v>196</c:v>
                      </c:pt>
                      <c:pt idx="196">
                        <c:v>197</c:v>
                      </c:pt>
                      <c:pt idx="197">
                        <c:v>198</c:v>
                      </c:pt>
                      <c:pt idx="198">
                        <c:v>199</c:v>
                      </c:pt>
                      <c:pt idx="199">
                        <c:v>200</c:v>
                      </c:pt>
                      <c:pt idx="200">
                        <c:v>201</c:v>
                      </c:pt>
                      <c:pt idx="201">
                        <c:v>202</c:v>
                      </c:pt>
                      <c:pt idx="202">
                        <c:v>203</c:v>
                      </c:pt>
                      <c:pt idx="203">
                        <c:v>204</c:v>
                      </c:pt>
                      <c:pt idx="204">
                        <c:v>205</c:v>
                      </c:pt>
                      <c:pt idx="205">
                        <c:v>206</c:v>
                      </c:pt>
                      <c:pt idx="206">
                        <c:v>207</c:v>
                      </c:pt>
                      <c:pt idx="207">
                        <c:v>208</c:v>
                      </c:pt>
                      <c:pt idx="208">
                        <c:v>209</c:v>
                      </c:pt>
                      <c:pt idx="209">
                        <c:v>210</c:v>
                      </c:pt>
                      <c:pt idx="210">
                        <c:v>211</c:v>
                      </c:pt>
                      <c:pt idx="211">
                        <c:v>212</c:v>
                      </c:pt>
                      <c:pt idx="212">
                        <c:v>213</c:v>
                      </c:pt>
                      <c:pt idx="213">
                        <c:v>214</c:v>
                      </c:pt>
                      <c:pt idx="214">
                        <c:v>215</c:v>
                      </c:pt>
                      <c:pt idx="215">
                        <c:v>216</c:v>
                      </c:pt>
                      <c:pt idx="216">
                        <c:v>217</c:v>
                      </c:pt>
                      <c:pt idx="217">
                        <c:v>218</c:v>
                      </c:pt>
                      <c:pt idx="218">
                        <c:v>219</c:v>
                      </c:pt>
                      <c:pt idx="219">
                        <c:v>220</c:v>
                      </c:pt>
                      <c:pt idx="220">
                        <c:v>221</c:v>
                      </c:pt>
                      <c:pt idx="221">
                        <c:v>222</c:v>
                      </c:pt>
                      <c:pt idx="222">
                        <c:v>223</c:v>
                      </c:pt>
                      <c:pt idx="223">
                        <c:v>224</c:v>
                      </c:pt>
                      <c:pt idx="224">
                        <c:v>225</c:v>
                      </c:pt>
                      <c:pt idx="225">
                        <c:v>226</c:v>
                      </c:pt>
                      <c:pt idx="226">
                        <c:v>227</c:v>
                      </c:pt>
                      <c:pt idx="227">
                        <c:v>228</c:v>
                      </c:pt>
                      <c:pt idx="228">
                        <c:v>229</c:v>
                      </c:pt>
                      <c:pt idx="229">
                        <c:v>230</c:v>
                      </c:pt>
                      <c:pt idx="230">
                        <c:v>231</c:v>
                      </c:pt>
                      <c:pt idx="231">
                        <c:v>232</c:v>
                      </c:pt>
                      <c:pt idx="232">
                        <c:v>233</c:v>
                      </c:pt>
                      <c:pt idx="233">
                        <c:v>234</c:v>
                      </c:pt>
                      <c:pt idx="234">
                        <c:v>235</c:v>
                      </c:pt>
                      <c:pt idx="235">
                        <c:v>236</c:v>
                      </c:pt>
                      <c:pt idx="236">
                        <c:v>237</c:v>
                      </c:pt>
                      <c:pt idx="237">
                        <c:v>238</c:v>
                      </c:pt>
                      <c:pt idx="238">
                        <c:v>239</c:v>
                      </c:pt>
                      <c:pt idx="239">
                        <c:v>240</c:v>
                      </c:pt>
                      <c:pt idx="240">
                        <c:v>241</c:v>
                      </c:pt>
                      <c:pt idx="241">
                        <c:v>242</c:v>
                      </c:pt>
                      <c:pt idx="242">
                        <c:v>243</c:v>
                      </c:pt>
                      <c:pt idx="243">
                        <c:v>244</c:v>
                      </c:pt>
                      <c:pt idx="244">
                        <c:v>245</c:v>
                      </c:pt>
                      <c:pt idx="245">
                        <c:v>246</c:v>
                      </c:pt>
                      <c:pt idx="246">
                        <c:v>247</c:v>
                      </c:pt>
                      <c:pt idx="247">
                        <c:v>248</c:v>
                      </c:pt>
                      <c:pt idx="248">
                        <c:v>249</c:v>
                      </c:pt>
                      <c:pt idx="249">
                        <c:v>250</c:v>
                      </c:pt>
                      <c:pt idx="250">
                        <c:v>251</c:v>
                      </c:pt>
                      <c:pt idx="251">
                        <c:v>252</c:v>
                      </c:pt>
                      <c:pt idx="252">
                        <c:v>253</c:v>
                      </c:pt>
                      <c:pt idx="253">
                        <c:v>254</c:v>
                      </c:pt>
                      <c:pt idx="254">
                        <c:v>255</c:v>
                      </c:pt>
                      <c:pt idx="255">
                        <c:v>256</c:v>
                      </c:pt>
                      <c:pt idx="256">
                        <c:v>257</c:v>
                      </c:pt>
                      <c:pt idx="257">
                        <c:v>258</c:v>
                      </c:pt>
                      <c:pt idx="258">
                        <c:v>259</c:v>
                      </c:pt>
                      <c:pt idx="259">
                        <c:v>260</c:v>
                      </c:pt>
                      <c:pt idx="260">
                        <c:v>261</c:v>
                      </c:pt>
                      <c:pt idx="261">
                        <c:v>262</c:v>
                      </c:pt>
                      <c:pt idx="262">
                        <c:v>263</c:v>
                      </c:pt>
                      <c:pt idx="263">
                        <c:v>264</c:v>
                      </c:pt>
                      <c:pt idx="264">
                        <c:v>265</c:v>
                      </c:pt>
                      <c:pt idx="265">
                        <c:v>266</c:v>
                      </c:pt>
                      <c:pt idx="266">
                        <c:v>267</c:v>
                      </c:pt>
                      <c:pt idx="267">
                        <c:v>268</c:v>
                      </c:pt>
                      <c:pt idx="268">
                        <c:v>269</c:v>
                      </c:pt>
                      <c:pt idx="269">
                        <c:v>270</c:v>
                      </c:pt>
                      <c:pt idx="270">
                        <c:v>271</c:v>
                      </c:pt>
                      <c:pt idx="271">
                        <c:v>272</c:v>
                      </c:pt>
                      <c:pt idx="272">
                        <c:v>273</c:v>
                      </c:pt>
                      <c:pt idx="273">
                        <c:v>274</c:v>
                      </c:pt>
                      <c:pt idx="274">
                        <c:v>275</c:v>
                      </c:pt>
                      <c:pt idx="275">
                        <c:v>276</c:v>
                      </c:pt>
                      <c:pt idx="276">
                        <c:v>277</c:v>
                      </c:pt>
                      <c:pt idx="277">
                        <c:v>278</c:v>
                      </c:pt>
                      <c:pt idx="278">
                        <c:v>279</c:v>
                      </c:pt>
                      <c:pt idx="279">
                        <c:v>280</c:v>
                      </c:pt>
                      <c:pt idx="280">
                        <c:v>281</c:v>
                      </c:pt>
                      <c:pt idx="281">
                        <c:v>282</c:v>
                      </c:pt>
                      <c:pt idx="282">
                        <c:v>283</c:v>
                      </c:pt>
                      <c:pt idx="283">
                        <c:v>284</c:v>
                      </c:pt>
                      <c:pt idx="284">
                        <c:v>285</c:v>
                      </c:pt>
                      <c:pt idx="285">
                        <c:v>286</c:v>
                      </c:pt>
                      <c:pt idx="286">
                        <c:v>287</c:v>
                      </c:pt>
                      <c:pt idx="287">
                        <c:v>288</c:v>
                      </c:pt>
                      <c:pt idx="288">
                        <c:v>289</c:v>
                      </c:pt>
                      <c:pt idx="289">
                        <c:v>290</c:v>
                      </c:pt>
                      <c:pt idx="290">
                        <c:v>291</c:v>
                      </c:pt>
                      <c:pt idx="291">
                        <c:v>292</c:v>
                      </c:pt>
                      <c:pt idx="292">
                        <c:v>293</c:v>
                      </c:pt>
                      <c:pt idx="293">
                        <c:v>294</c:v>
                      </c:pt>
                      <c:pt idx="294">
                        <c:v>295</c:v>
                      </c:pt>
                      <c:pt idx="295">
                        <c:v>296</c:v>
                      </c:pt>
                      <c:pt idx="296">
                        <c:v>297</c:v>
                      </c:pt>
                      <c:pt idx="297">
                        <c:v>298</c:v>
                      </c:pt>
                      <c:pt idx="298">
                        <c:v>299</c:v>
                      </c:pt>
                      <c:pt idx="299">
                        <c:v>300</c:v>
                      </c:pt>
                      <c:pt idx="300">
                        <c:v>301</c:v>
                      </c:pt>
                      <c:pt idx="301">
                        <c:v>302</c:v>
                      </c:pt>
                      <c:pt idx="302">
                        <c:v>303</c:v>
                      </c:pt>
                      <c:pt idx="303">
                        <c:v>304</c:v>
                      </c:pt>
                      <c:pt idx="304">
                        <c:v>305</c:v>
                      </c:pt>
                      <c:pt idx="305">
                        <c:v>306</c:v>
                      </c:pt>
                      <c:pt idx="306">
                        <c:v>307</c:v>
                      </c:pt>
                      <c:pt idx="307">
                        <c:v>308</c:v>
                      </c:pt>
                      <c:pt idx="308">
                        <c:v>309</c:v>
                      </c:pt>
                      <c:pt idx="309">
                        <c:v>310</c:v>
                      </c:pt>
                      <c:pt idx="310">
                        <c:v>311</c:v>
                      </c:pt>
                      <c:pt idx="311">
                        <c:v>312</c:v>
                      </c:pt>
                      <c:pt idx="312">
                        <c:v>313</c:v>
                      </c:pt>
                      <c:pt idx="313">
                        <c:v>314</c:v>
                      </c:pt>
                      <c:pt idx="314">
                        <c:v>315</c:v>
                      </c:pt>
                      <c:pt idx="315">
                        <c:v>316</c:v>
                      </c:pt>
                      <c:pt idx="316">
                        <c:v>317</c:v>
                      </c:pt>
                      <c:pt idx="317">
                        <c:v>318</c:v>
                      </c:pt>
                      <c:pt idx="318">
                        <c:v>319</c:v>
                      </c:pt>
                      <c:pt idx="319">
                        <c:v>320</c:v>
                      </c:pt>
                      <c:pt idx="320">
                        <c:v>321</c:v>
                      </c:pt>
                      <c:pt idx="321">
                        <c:v>322</c:v>
                      </c:pt>
                      <c:pt idx="322">
                        <c:v>323</c:v>
                      </c:pt>
                      <c:pt idx="323">
                        <c:v>324</c:v>
                      </c:pt>
                      <c:pt idx="324">
                        <c:v>325</c:v>
                      </c:pt>
                      <c:pt idx="325">
                        <c:v>326</c:v>
                      </c:pt>
                      <c:pt idx="326">
                        <c:v>327</c:v>
                      </c:pt>
                      <c:pt idx="327">
                        <c:v>328</c:v>
                      </c:pt>
                      <c:pt idx="328">
                        <c:v>329</c:v>
                      </c:pt>
                      <c:pt idx="329">
                        <c:v>330</c:v>
                      </c:pt>
                      <c:pt idx="330">
                        <c:v>331</c:v>
                      </c:pt>
                      <c:pt idx="331">
                        <c:v>332</c:v>
                      </c:pt>
                      <c:pt idx="332">
                        <c:v>333</c:v>
                      </c:pt>
                      <c:pt idx="333">
                        <c:v>334</c:v>
                      </c:pt>
                      <c:pt idx="334">
                        <c:v>335</c:v>
                      </c:pt>
                      <c:pt idx="335">
                        <c:v>336</c:v>
                      </c:pt>
                      <c:pt idx="336">
                        <c:v>337</c:v>
                      </c:pt>
                      <c:pt idx="337">
                        <c:v>338</c:v>
                      </c:pt>
                      <c:pt idx="338">
                        <c:v>339</c:v>
                      </c:pt>
                      <c:pt idx="339">
                        <c:v>340</c:v>
                      </c:pt>
                      <c:pt idx="340">
                        <c:v>341</c:v>
                      </c:pt>
                      <c:pt idx="341">
                        <c:v>342</c:v>
                      </c:pt>
                      <c:pt idx="342">
                        <c:v>343</c:v>
                      </c:pt>
                      <c:pt idx="343">
                        <c:v>344</c:v>
                      </c:pt>
                      <c:pt idx="344">
                        <c:v>345</c:v>
                      </c:pt>
                      <c:pt idx="345">
                        <c:v>346</c:v>
                      </c:pt>
                      <c:pt idx="346">
                        <c:v>347</c:v>
                      </c:pt>
                      <c:pt idx="347">
                        <c:v>348</c:v>
                      </c:pt>
                      <c:pt idx="348">
                        <c:v>349</c:v>
                      </c:pt>
                      <c:pt idx="349">
                        <c:v>350</c:v>
                      </c:pt>
                      <c:pt idx="350">
                        <c:v>351</c:v>
                      </c:pt>
                      <c:pt idx="351">
                        <c:v>352</c:v>
                      </c:pt>
                      <c:pt idx="352">
                        <c:v>353</c:v>
                      </c:pt>
                      <c:pt idx="353">
                        <c:v>354</c:v>
                      </c:pt>
                      <c:pt idx="354">
                        <c:v>355</c:v>
                      </c:pt>
                      <c:pt idx="355">
                        <c:v>356</c:v>
                      </c:pt>
                      <c:pt idx="356">
                        <c:v>357</c:v>
                      </c:pt>
                      <c:pt idx="357">
                        <c:v>358</c:v>
                      </c:pt>
                      <c:pt idx="358">
                        <c:v>359</c:v>
                      </c:pt>
                      <c:pt idx="359">
                        <c:v>360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35296079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961184"/>
        <c:crosses val="autoZero"/>
        <c:auto val="1"/>
        <c:lblAlgn val="ctr"/>
        <c:lblOffset val="100"/>
        <c:noMultiLvlLbl val="0"/>
      </c:catAx>
      <c:valAx>
        <c:axId val="352961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960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261846294889188"/>
          <c:y val="0.63123765211166782"/>
          <c:w val="0.80839113532625295"/>
          <c:h val="0.109780243378668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CAM!$B$8</c:f>
              <c:strCache>
                <c:ptCount val="1"/>
                <c:pt idx="0">
                  <c:v>Beginning Balance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CAM!$B$9:$B$368</c:f>
              <c:numCache>
                <c:formatCode>"$"#,##0.00</c:formatCode>
                <c:ptCount val="360"/>
                <c:pt idx="0">
                  <c:v>60000</c:v>
                </c:pt>
                <c:pt idx="1">
                  <c:v>59833.333333333336</c:v>
                </c:pt>
                <c:pt idx="2">
                  <c:v>59666.666666666672</c:v>
                </c:pt>
                <c:pt idx="3">
                  <c:v>59500.000000000007</c:v>
                </c:pt>
                <c:pt idx="4">
                  <c:v>59333.333333333343</c:v>
                </c:pt>
                <c:pt idx="5">
                  <c:v>59166.666666666679</c:v>
                </c:pt>
                <c:pt idx="6">
                  <c:v>59000.000000000015</c:v>
                </c:pt>
                <c:pt idx="7">
                  <c:v>58833.33333333335</c:v>
                </c:pt>
                <c:pt idx="8">
                  <c:v>58666.666666666686</c:v>
                </c:pt>
                <c:pt idx="9">
                  <c:v>58500.000000000022</c:v>
                </c:pt>
                <c:pt idx="10">
                  <c:v>58333.333333333358</c:v>
                </c:pt>
                <c:pt idx="11">
                  <c:v>58166.666666666693</c:v>
                </c:pt>
                <c:pt idx="12">
                  <c:v>58000.000000000029</c:v>
                </c:pt>
                <c:pt idx="13">
                  <c:v>57833.333333333365</c:v>
                </c:pt>
                <c:pt idx="14">
                  <c:v>57666.666666666701</c:v>
                </c:pt>
                <c:pt idx="15">
                  <c:v>57500.000000000036</c:v>
                </c:pt>
                <c:pt idx="16">
                  <c:v>57333.333333333372</c:v>
                </c:pt>
                <c:pt idx="17">
                  <c:v>57166.666666666708</c:v>
                </c:pt>
                <c:pt idx="18">
                  <c:v>57000.000000000044</c:v>
                </c:pt>
                <c:pt idx="19">
                  <c:v>56833.333333333379</c:v>
                </c:pt>
                <c:pt idx="20">
                  <c:v>56666.666666666715</c:v>
                </c:pt>
                <c:pt idx="21">
                  <c:v>56500.000000000051</c:v>
                </c:pt>
                <c:pt idx="22">
                  <c:v>56333.333333333387</c:v>
                </c:pt>
                <c:pt idx="23">
                  <c:v>56166.666666666722</c:v>
                </c:pt>
                <c:pt idx="24">
                  <c:v>56000.000000000058</c:v>
                </c:pt>
                <c:pt idx="25">
                  <c:v>55833.333333333394</c:v>
                </c:pt>
                <c:pt idx="26">
                  <c:v>55666.66666666673</c:v>
                </c:pt>
                <c:pt idx="27">
                  <c:v>55500.000000000065</c:v>
                </c:pt>
                <c:pt idx="28">
                  <c:v>55333.333333333401</c:v>
                </c:pt>
                <c:pt idx="29">
                  <c:v>55166.666666666737</c:v>
                </c:pt>
                <c:pt idx="30">
                  <c:v>55000.000000000073</c:v>
                </c:pt>
                <c:pt idx="31">
                  <c:v>54833.333333333409</c:v>
                </c:pt>
                <c:pt idx="32">
                  <c:v>54666.666666666744</c:v>
                </c:pt>
                <c:pt idx="33">
                  <c:v>54500.00000000008</c:v>
                </c:pt>
                <c:pt idx="34">
                  <c:v>54333.333333333416</c:v>
                </c:pt>
                <c:pt idx="35">
                  <c:v>54166.666666666752</c:v>
                </c:pt>
                <c:pt idx="36">
                  <c:v>54000.000000000087</c:v>
                </c:pt>
                <c:pt idx="37">
                  <c:v>53833.333333333423</c:v>
                </c:pt>
                <c:pt idx="38">
                  <c:v>53666.666666666759</c:v>
                </c:pt>
                <c:pt idx="39">
                  <c:v>53500.000000000095</c:v>
                </c:pt>
                <c:pt idx="40">
                  <c:v>53333.33333333343</c:v>
                </c:pt>
                <c:pt idx="41">
                  <c:v>53166.666666666766</c:v>
                </c:pt>
                <c:pt idx="42">
                  <c:v>53000.000000000102</c:v>
                </c:pt>
                <c:pt idx="43">
                  <c:v>52833.333333333438</c:v>
                </c:pt>
                <c:pt idx="44">
                  <c:v>52666.666666666773</c:v>
                </c:pt>
                <c:pt idx="45">
                  <c:v>52500.000000000109</c:v>
                </c:pt>
                <c:pt idx="46">
                  <c:v>52333.333333333445</c:v>
                </c:pt>
                <c:pt idx="47">
                  <c:v>52166.666666666781</c:v>
                </c:pt>
                <c:pt idx="48">
                  <c:v>52000.000000000116</c:v>
                </c:pt>
                <c:pt idx="49">
                  <c:v>51833.333333333452</c:v>
                </c:pt>
                <c:pt idx="50">
                  <c:v>51666.666666666788</c:v>
                </c:pt>
                <c:pt idx="51">
                  <c:v>51500.000000000124</c:v>
                </c:pt>
                <c:pt idx="52">
                  <c:v>51333.333333333459</c:v>
                </c:pt>
                <c:pt idx="53">
                  <c:v>51166.666666666795</c:v>
                </c:pt>
                <c:pt idx="54">
                  <c:v>51000.000000000131</c:v>
                </c:pt>
                <c:pt idx="55">
                  <c:v>50833.333333333467</c:v>
                </c:pt>
                <c:pt idx="56">
                  <c:v>50666.666666666802</c:v>
                </c:pt>
                <c:pt idx="57">
                  <c:v>50500.000000000138</c:v>
                </c:pt>
                <c:pt idx="58">
                  <c:v>50333.333333333474</c:v>
                </c:pt>
                <c:pt idx="59">
                  <c:v>50166.66666666681</c:v>
                </c:pt>
                <c:pt idx="60">
                  <c:v>50000.000000000146</c:v>
                </c:pt>
                <c:pt idx="61">
                  <c:v>49833.333333333481</c:v>
                </c:pt>
                <c:pt idx="62">
                  <c:v>49666.666666666817</c:v>
                </c:pt>
                <c:pt idx="63">
                  <c:v>49500.000000000153</c:v>
                </c:pt>
                <c:pt idx="64">
                  <c:v>49333.333333333489</c:v>
                </c:pt>
                <c:pt idx="65">
                  <c:v>49166.666666666824</c:v>
                </c:pt>
                <c:pt idx="66">
                  <c:v>49000.00000000016</c:v>
                </c:pt>
                <c:pt idx="67">
                  <c:v>48833.333333333496</c:v>
                </c:pt>
                <c:pt idx="68">
                  <c:v>48666.666666666832</c:v>
                </c:pt>
                <c:pt idx="69">
                  <c:v>48500.000000000167</c:v>
                </c:pt>
                <c:pt idx="70">
                  <c:v>48333.333333333503</c:v>
                </c:pt>
                <c:pt idx="71">
                  <c:v>48166.666666666839</c:v>
                </c:pt>
                <c:pt idx="72">
                  <c:v>48000.000000000175</c:v>
                </c:pt>
                <c:pt idx="73">
                  <c:v>47833.33333333351</c:v>
                </c:pt>
                <c:pt idx="74">
                  <c:v>47666.666666666846</c:v>
                </c:pt>
                <c:pt idx="75">
                  <c:v>47500.000000000182</c:v>
                </c:pt>
                <c:pt idx="76">
                  <c:v>47333.333333333518</c:v>
                </c:pt>
                <c:pt idx="77">
                  <c:v>47166.666666666853</c:v>
                </c:pt>
                <c:pt idx="78">
                  <c:v>47000.000000000189</c:v>
                </c:pt>
                <c:pt idx="79">
                  <c:v>46833.333333333525</c:v>
                </c:pt>
                <c:pt idx="80">
                  <c:v>46666.666666666861</c:v>
                </c:pt>
                <c:pt idx="81">
                  <c:v>46500.000000000196</c:v>
                </c:pt>
                <c:pt idx="82">
                  <c:v>46333.333333333532</c:v>
                </c:pt>
                <c:pt idx="83">
                  <c:v>46166.666666666868</c:v>
                </c:pt>
                <c:pt idx="84">
                  <c:v>46000.000000000204</c:v>
                </c:pt>
                <c:pt idx="85">
                  <c:v>45833.333333333539</c:v>
                </c:pt>
                <c:pt idx="86">
                  <c:v>45666.666666666875</c:v>
                </c:pt>
                <c:pt idx="87">
                  <c:v>45500.000000000211</c:v>
                </c:pt>
                <c:pt idx="88">
                  <c:v>45333.333333333547</c:v>
                </c:pt>
                <c:pt idx="89">
                  <c:v>45166.666666666883</c:v>
                </c:pt>
                <c:pt idx="90">
                  <c:v>45000.000000000218</c:v>
                </c:pt>
                <c:pt idx="91">
                  <c:v>44833.333333333554</c:v>
                </c:pt>
                <c:pt idx="92">
                  <c:v>44666.66666666689</c:v>
                </c:pt>
                <c:pt idx="93">
                  <c:v>44500.000000000226</c:v>
                </c:pt>
                <c:pt idx="94">
                  <c:v>44333.333333333561</c:v>
                </c:pt>
                <c:pt idx="95">
                  <c:v>44166.666666666897</c:v>
                </c:pt>
                <c:pt idx="96">
                  <c:v>44000.000000000233</c:v>
                </c:pt>
                <c:pt idx="97">
                  <c:v>43833.333333333569</c:v>
                </c:pt>
                <c:pt idx="98">
                  <c:v>43666.666666666904</c:v>
                </c:pt>
                <c:pt idx="99">
                  <c:v>43500.00000000024</c:v>
                </c:pt>
                <c:pt idx="100">
                  <c:v>43333.333333333576</c:v>
                </c:pt>
                <c:pt idx="101">
                  <c:v>43166.666666666912</c:v>
                </c:pt>
                <c:pt idx="102">
                  <c:v>43000.000000000247</c:v>
                </c:pt>
                <c:pt idx="103">
                  <c:v>42833.333333333583</c:v>
                </c:pt>
                <c:pt idx="104">
                  <c:v>42666.666666666919</c:v>
                </c:pt>
                <c:pt idx="105">
                  <c:v>42500.000000000255</c:v>
                </c:pt>
                <c:pt idx="106">
                  <c:v>42333.33333333359</c:v>
                </c:pt>
                <c:pt idx="107">
                  <c:v>42166.666666666926</c:v>
                </c:pt>
                <c:pt idx="108">
                  <c:v>42000.000000000262</c:v>
                </c:pt>
                <c:pt idx="109">
                  <c:v>41833.333333333598</c:v>
                </c:pt>
                <c:pt idx="110">
                  <c:v>41666.666666666933</c:v>
                </c:pt>
                <c:pt idx="111">
                  <c:v>41500.000000000269</c:v>
                </c:pt>
                <c:pt idx="112">
                  <c:v>41333.333333333605</c:v>
                </c:pt>
                <c:pt idx="113">
                  <c:v>41166.666666666941</c:v>
                </c:pt>
                <c:pt idx="114">
                  <c:v>41000.000000000276</c:v>
                </c:pt>
                <c:pt idx="115">
                  <c:v>40833.333333333612</c:v>
                </c:pt>
                <c:pt idx="116">
                  <c:v>40666.666666666948</c:v>
                </c:pt>
                <c:pt idx="117">
                  <c:v>40500.000000000284</c:v>
                </c:pt>
                <c:pt idx="118">
                  <c:v>40333.33333333362</c:v>
                </c:pt>
                <c:pt idx="119">
                  <c:v>40166.666666666955</c:v>
                </c:pt>
                <c:pt idx="120">
                  <c:v>40000.000000000291</c:v>
                </c:pt>
                <c:pt idx="121">
                  <c:v>39833.333333333627</c:v>
                </c:pt>
                <c:pt idx="122">
                  <c:v>39666.666666666963</c:v>
                </c:pt>
                <c:pt idx="123">
                  <c:v>39500.000000000298</c:v>
                </c:pt>
                <c:pt idx="124">
                  <c:v>39333.333333333634</c:v>
                </c:pt>
                <c:pt idx="125">
                  <c:v>39166.66666666697</c:v>
                </c:pt>
                <c:pt idx="126">
                  <c:v>39000.000000000306</c:v>
                </c:pt>
                <c:pt idx="127">
                  <c:v>38833.333333333641</c:v>
                </c:pt>
                <c:pt idx="128">
                  <c:v>38666.666666666977</c:v>
                </c:pt>
                <c:pt idx="129">
                  <c:v>38500.000000000313</c:v>
                </c:pt>
                <c:pt idx="130">
                  <c:v>38333.333333333649</c:v>
                </c:pt>
                <c:pt idx="131">
                  <c:v>38166.666666666984</c:v>
                </c:pt>
                <c:pt idx="132">
                  <c:v>38000.00000000032</c:v>
                </c:pt>
                <c:pt idx="133">
                  <c:v>37833.333333333656</c:v>
                </c:pt>
                <c:pt idx="134">
                  <c:v>37666.666666666992</c:v>
                </c:pt>
                <c:pt idx="135">
                  <c:v>37500.000000000327</c:v>
                </c:pt>
                <c:pt idx="136">
                  <c:v>37333.333333333663</c:v>
                </c:pt>
                <c:pt idx="137">
                  <c:v>37166.666666666999</c:v>
                </c:pt>
                <c:pt idx="138">
                  <c:v>37000.000000000335</c:v>
                </c:pt>
                <c:pt idx="139">
                  <c:v>36833.33333333367</c:v>
                </c:pt>
                <c:pt idx="140">
                  <c:v>36666.666666667006</c:v>
                </c:pt>
                <c:pt idx="141">
                  <c:v>36500.000000000342</c:v>
                </c:pt>
                <c:pt idx="142">
                  <c:v>36333.333333333678</c:v>
                </c:pt>
                <c:pt idx="143">
                  <c:v>36166.666666667013</c:v>
                </c:pt>
                <c:pt idx="144">
                  <c:v>36000.000000000349</c:v>
                </c:pt>
                <c:pt idx="145">
                  <c:v>35833.333333333685</c:v>
                </c:pt>
                <c:pt idx="146">
                  <c:v>35666.666666667021</c:v>
                </c:pt>
                <c:pt idx="147">
                  <c:v>35500.000000000357</c:v>
                </c:pt>
                <c:pt idx="148">
                  <c:v>35333.333333333692</c:v>
                </c:pt>
                <c:pt idx="149">
                  <c:v>35166.666666667028</c:v>
                </c:pt>
                <c:pt idx="150">
                  <c:v>35000.000000000364</c:v>
                </c:pt>
                <c:pt idx="151">
                  <c:v>34833.3333333337</c:v>
                </c:pt>
                <c:pt idx="152">
                  <c:v>34666.666666667035</c:v>
                </c:pt>
                <c:pt idx="153">
                  <c:v>34500.000000000371</c:v>
                </c:pt>
                <c:pt idx="154">
                  <c:v>34333.333333333707</c:v>
                </c:pt>
                <c:pt idx="155">
                  <c:v>34166.666666667043</c:v>
                </c:pt>
                <c:pt idx="156">
                  <c:v>34000.000000000378</c:v>
                </c:pt>
                <c:pt idx="157">
                  <c:v>33833.333333333714</c:v>
                </c:pt>
                <c:pt idx="158">
                  <c:v>33666.66666666705</c:v>
                </c:pt>
                <c:pt idx="159">
                  <c:v>33500.000000000386</c:v>
                </c:pt>
                <c:pt idx="160">
                  <c:v>33333.333333333721</c:v>
                </c:pt>
                <c:pt idx="161">
                  <c:v>33166.666666667057</c:v>
                </c:pt>
                <c:pt idx="162">
                  <c:v>33000.000000000393</c:v>
                </c:pt>
                <c:pt idx="163">
                  <c:v>32833.333333333729</c:v>
                </c:pt>
                <c:pt idx="164">
                  <c:v>32666.666666667061</c:v>
                </c:pt>
                <c:pt idx="165">
                  <c:v>32500.000000000393</c:v>
                </c:pt>
                <c:pt idx="166">
                  <c:v>32333.333333333725</c:v>
                </c:pt>
                <c:pt idx="167">
                  <c:v>32166.666666667057</c:v>
                </c:pt>
                <c:pt idx="168">
                  <c:v>32000.000000000389</c:v>
                </c:pt>
                <c:pt idx="169">
                  <c:v>31833.333333333721</c:v>
                </c:pt>
                <c:pt idx="170">
                  <c:v>31666.666666667054</c:v>
                </c:pt>
                <c:pt idx="171">
                  <c:v>31500.000000000386</c:v>
                </c:pt>
                <c:pt idx="172">
                  <c:v>31333.333333333718</c:v>
                </c:pt>
                <c:pt idx="173">
                  <c:v>31166.66666666705</c:v>
                </c:pt>
                <c:pt idx="174">
                  <c:v>31000.000000000382</c:v>
                </c:pt>
                <c:pt idx="175">
                  <c:v>30833.333333333714</c:v>
                </c:pt>
                <c:pt idx="176">
                  <c:v>30666.666666667046</c:v>
                </c:pt>
                <c:pt idx="177">
                  <c:v>30500.000000000378</c:v>
                </c:pt>
                <c:pt idx="178">
                  <c:v>30333.33333333371</c:v>
                </c:pt>
                <c:pt idx="179">
                  <c:v>30166.666666667043</c:v>
                </c:pt>
                <c:pt idx="180">
                  <c:v>30000.000000000375</c:v>
                </c:pt>
                <c:pt idx="181">
                  <c:v>29833.333333333707</c:v>
                </c:pt>
                <c:pt idx="182">
                  <c:v>29666.666666667039</c:v>
                </c:pt>
                <c:pt idx="183">
                  <c:v>29500.000000000371</c:v>
                </c:pt>
                <c:pt idx="184">
                  <c:v>29333.333333333703</c:v>
                </c:pt>
                <c:pt idx="185">
                  <c:v>29166.666666667035</c:v>
                </c:pt>
                <c:pt idx="186">
                  <c:v>29000.000000000367</c:v>
                </c:pt>
                <c:pt idx="187">
                  <c:v>28833.3333333337</c:v>
                </c:pt>
                <c:pt idx="188">
                  <c:v>28666.666666667032</c:v>
                </c:pt>
                <c:pt idx="189">
                  <c:v>28500.000000000364</c:v>
                </c:pt>
                <c:pt idx="190">
                  <c:v>28333.333333333696</c:v>
                </c:pt>
                <c:pt idx="191">
                  <c:v>28166.666666667028</c:v>
                </c:pt>
                <c:pt idx="192">
                  <c:v>28000.00000000036</c:v>
                </c:pt>
                <c:pt idx="193">
                  <c:v>27833.333333333692</c:v>
                </c:pt>
                <c:pt idx="194">
                  <c:v>27666.666666667024</c:v>
                </c:pt>
                <c:pt idx="195">
                  <c:v>27500.000000000357</c:v>
                </c:pt>
                <c:pt idx="196">
                  <c:v>27333.333333333689</c:v>
                </c:pt>
                <c:pt idx="197">
                  <c:v>27166.666666667021</c:v>
                </c:pt>
                <c:pt idx="198">
                  <c:v>27000.000000000353</c:v>
                </c:pt>
                <c:pt idx="199">
                  <c:v>26833.333333333685</c:v>
                </c:pt>
                <c:pt idx="200">
                  <c:v>26666.666666667017</c:v>
                </c:pt>
                <c:pt idx="201">
                  <c:v>26500.000000000349</c:v>
                </c:pt>
                <c:pt idx="202">
                  <c:v>26333.333333333681</c:v>
                </c:pt>
                <c:pt idx="203">
                  <c:v>26166.666666667013</c:v>
                </c:pt>
                <c:pt idx="204">
                  <c:v>26000.000000000346</c:v>
                </c:pt>
                <c:pt idx="205">
                  <c:v>25833.333333333678</c:v>
                </c:pt>
                <c:pt idx="206">
                  <c:v>25666.66666666701</c:v>
                </c:pt>
                <c:pt idx="207">
                  <c:v>25500.000000000342</c:v>
                </c:pt>
                <c:pt idx="208">
                  <c:v>25333.333333333674</c:v>
                </c:pt>
                <c:pt idx="209">
                  <c:v>25166.666666667006</c:v>
                </c:pt>
                <c:pt idx="210">
                  <c:v>25000.000000000338</c:v>
                </c:pt>
                <c:pt idx="211">
                  <c:v>24833.33333333367</c:v>
                </c:pt>
                <c:pt idx="212">
                  <c:v>24666.666666667003</c:v>
                </c:pt>
                <c:pt idx="213">
                  <c:v>24500.000000000335</c:v>
                </c:pt>
                <c:pt idx="214">
                  <c:v>24333.333333333667</c:v>
                </c:pt>
                <c:pt idx="215">
                  <c:v>24166.666666666999</c:v>
                </c:pt>
                <c:pt idx="216">
                  <c:v>24000.000000000331</c:v>
                </c:pt>
                <c:pt idx="217">
                  <c:v>23833.333333333663</c:v>
                </c:pt>
                <c:pt idx="218">
                  <c:v>23666.666666666995</c:v>
                </c:pt>
                <c:pt idx="219">
                  <c:v>23500.000000000327</c:v>
                </c:pt>
                <c:pt idx="220">
                  <c:v>23333.33333333366</c:v>
                </c:pt>
                <c:pt idx="221">
                  <c:v>23166.666666666992</c:v>
                </c:pt>
                <c:pt idx="222">
                  <c:v>23000.000000000324</c:v>
                </c:pt>
                <c:pt idx="223">
                  <c:v>22833.333333333656</c:v>
                </c:pt>
                <c:pt idx="224">
                  <c:v>22666.666666666988</c:v>
                </c:pt>
                <c:pt idx="225">
                  <c:v>22500.00000000032</c:v>
                </c:pt>
                <c:pt idx="226">
                  <c:v>22333.333333333652</c:v>
                </c:pt>
                <c:pt idx="227">
                  <c:v>22166.666666666984</c:v>
                </c:pt>
                <c:pt idx="228">
                  <c:v>22000.000000000317</c:v>
                </c:pt>
                <c:pt idx="229">
                  <c:v>21833.333333333649</c:v>
                </c:pt>
                <c:pt idx="230">
                  <c:v>21666.666666666981</c:v>
                </c:pt>
                <c:pt idx="231">
                  <c:v>21500.000000000313</c:v>
                </c:pt>
                <c:pt idx="232">
                  <c:v>21333.333333333645</c:v>
                </c:pt>
                <c:pt idx="233">
                  <c:v>21166.666666666977</c:v>
                </c:pt>
                <c:pt idx="234">
                  <c:v>21000.000000000309</c:v>
                </c:pt>
                <c:pt idx="235">
                  <c:v>20833.333333333641</c:v>
                </c:pt>
                <c:pt idx="236">
                  <c:v>20666.666666666973</c:v>
                </c:pt>
                <c:pt idx="237">
                  <c:v>20500.000000000306</c:v>
                </c:pt>
                <c:pt idx="238">
                  <c:v>20333.333333333638</c:v>
                </c:pt>
                <c:pt idx="239">
                  <c:v>20166.66666666697</c:v>
                </c:pt>
                <c:pt idx="240">
                  <c:v>20000.000000000302</c:v>
                </c:pt>
                <c:pt idx="241">
                  <c:v>19833.333333333634</c:v>
                </c:pt>
                <c:pt idx="242">
                  <c:v>19666.666666666966</c:v>
                </c:pt>
                <c:pt idx="243">
                  <c:v>19500.000000000298</c:v>
                </c:pt>
                <c:pt idx="244">
                  <c:v>19333.33333333363</c:v>
                </c:pt>
                <c:pt idx="245">
                  <c:v>19166.666666666963</c:v>
                </c:pt>
                <c:pt idx="246">
                  <c:v>19000.000000000295</c:v>
                </c:pt>
                <c:pt idx="247">
                  <c:v>18833.333333333627</c:v>
                </c:pt>
                <c:pt idx="248">
                  <c:v>18666.666666666959</c:v>
                </c:pt>
                <c:pt idx="249">
                  <c:v>18500.000000000291</c:v>
                </c:pt>
                <c:pt idx="250">
                  <c:v>18333.333333333623</c:v>
                </c:pt>
                <c:pt idx="251">
                  <c:v>18166.666666666955</c:v>
                </c:pt>
                <c:pt idx="252">
                  <c:v>18000.000000000287</c:v>
                </c:pt>
                <c:pt idx="253">
                  <c:v>17833.33333333362</c:v>
                </c:pt>
                <c:pt idx="254">
                  <c:v>17666.666666666952</c:v>
                </c:pt>
                <c:pt idx="255">
                  <c:v>17500.000000000284</c:v>
                </c:pt>
                <c:pt idx="256">
                  <c:v>17333.333333333616</c:v>
                </c:pt>
                <c:pt idx="257">
                  <c:v>17166.666666666948</c:v>
                </c:pt>
                <c:pt idx="258">
                  <c:v>17000.00000000028</c:v>
                </c:pt>
                <c:pt idx="259">
                  <c:v>16833.333333333612</c:v>
                </c:pt>
                <c:pt idx="260">
                  <c:v>16666.666666666944</c:v>
                </c:pt>
                <c:pt idx="261">
                  <c:v>16500.000000000276</c:v>
                </c:pt>
                <c:pt idx="262">
                  <c:v>16333.33333333361</c:v>
                </c:pt>
                <c:pt idx="263">
                  <c:v>16166.666666666944</c:v>
                </c:pt>
                <c:pt idx="264">
                  <c:v>16000.000000000278</c:v>
                </c:pt>
                <c:pt idx="265">
                  <c:v>15833.333333333612</c:v>
                </c:pt>
                <c:pt idx="266">
                  <c:v>15666.666666666946</c:v>
                </c:pt>
                <c:pt idx="267">
                  <c:v>15500.00000000028</c:v>
                </c:pt>
                <c:pt idx="268">
                  <c:v>15333.333333333614</c:v>
                </c:pt>
                <c:pt idx="269">
                  <c:v>15166.666666666948</c:v>
                </c:pt>
                <c:pt idx="270">
                  <c:v>15000.000000000282</c:v>
                </c:pt>
                <c:pt idx="271">
                  <c:v>14833.333333333616</c:v>
                </c:pt>
                <c:pt idx="272">
                  <c:v>14666.66666666695</c:v>
                </c:pt>
                <c:pt idx="273">
                  <c:v>14500.000000000284</c:v>
                </c:pt>
                <c:pt idx="274">
                  <c:v>14333.333333333618</c:v>
                </c:pt>
                <c:pt idx="275">
                  <c:v>14166.666666666952</c:v>
                </c:pt>
                <c:pt idx="276">
                  <c:v>14000.000000000286</c:v>
                </c:pt>
                <c:pt idx="277">
                  <c:v>13833.33333333362</c:v>
                </c:pt>
                <c:pt idx="278">
                  <c:v>13666.666666666953</c:v>
                </c:pt>
                <c:pt idx="279">
                  <c:v>13500.000000000287</c:v>
                </c:pt>
                <c:pt idx="280">
                  <c:v>13333.333333333621</c:v>
                </c:pt>
                <c:pt idx="281">
                  <c:v>13166.666666666955</c:v>
                </c:pt>
                <c:pt idx="282">
                  <c:v>13000.000000000289</c:v>
                </c:pt>
                <c:pt idx="283">
                  <c:v>12833.333333333623</c:v>
                </c:pt>
                <c:pt idx="284">
                  <c:v>12666.666666666957</c:v>
                </c:pt>
                <c:pt idx="285">
                  <c:v>12500.000000000291</c:v>
                </c:pt>
                <c:pt idx="286">
                  <c:v>12333.333333333625</c:v>
                </c:pt>
                <c:pt idx="287">
                  <c:v>12166.666666666959</c:v>
                </c:pt>
                <c:pt idx="288">
                  <c:v>12000.000000000293</c:v>
                </c:pt>
                <c:pt idx="289">
                  <c:v>11833.333333333627</c:v>
                </c:pt>
                <c:pt idx="290">
                  <c:v>11666.666666666961</c:v>
                </c:pt>
                <c:pt idx="291">
                  <c:v>11500.000000000295</c:v>
                </c:pt>
                <c:pt idx="292">
                  <c:v>11333.333333333629</c:v>
                </c:pt>
                <c:pt idx="293">
                  <c:v>11166.666666666963</c:v>
                </c:pt>
                <c:pt idx="294">
                  <c:v>11000.000000000296</c:v>
                </c:pt>
                <c:pt idx="295">
                  <c:v>10833.33333333363</c:v>
                </c:pt>
                <c:pt idx="296">
                  <c:v>10666.666666666964</c:v>
                </c:pt>
                <c:pt idx="297">
                  <c:v>10500.000000000298</c:v>
                </c:pt>
                <c:pt idx="298">
                  <c:v>10333.333333333632</c:v>
                </c:pt>
                <c:pt idx="299">
                  <c:v>10166.666666666966</c:v>
                </c:pt>
                <c:pt idx="300">
                  <c:v>10000.0000000003</c:v>
                </c:pt>
                <c:pt idx="301">
                  <c:v>9833.3333333336341</c:v>
                </c:pt>
                <c:pt idx="302">
                  <c:v>9666.666666666968</c:v>
                </c:pt>
                <c:pt idx="303">
                  <c:v>9500.000000000302</c:v>
                </c:pt>
                <c:pt idx="304">
                  <c:v>9333.3333333336359</c:v>
                </c:pt>
                <c:pt idx="305">
                  <c:v>9166.6666666669698</c:v>
                </c:pt>
                <c:pt idx="306">
                  <c:v>9000.0000000003038</c:v>
                </c:pt>
                <c:pt idx="307">
                  <c:v>8833.3333333336377</c:v>
                </c:pt>
                <c:pt idx="308">
                  <c:v>8666.6666666669717</c:v>
                </c:pt>
                <c:pt idx="309">
                  <c:v>8500.0000000003056</c:v>
                </c:pt>
                <c:pt idx="310">
                  <c:v>8333.3333333336395</c:v>
                </c:pt>
                <c:pt idx="311">
                  <c:v>8166.6666666669726</c:v>
                </c:pt>
                <c:pt idx="312">
                  <c:v>8000.0000000003056</c:v>
                </c:pt>
                <c:pt idx="313">
                  <c:v>7833.3333333336386</c:v>
                </c:pt>
                <c:pt idx="314">
                  <c:v>7666.6666666669717</c:v>
                </c:pt>
                <c:pt idx="315">
                  <c:v>7500.0000000003047</c:v>
                </c:pt>
                <c:pt idx="316">
                  <c:v>7333.3333333336377</c:v>
                </c:pt>
                <c:pt idx="317">
                  <c:v>7166.6666666669707</c:v>
                </c:pt>
                <c:pt idx="318">
                  <c:v>7000.0000000003038</c:v>
                </c:pt>
                <c:pt idx="319">
                  <c:v>6833.3333333336368</c:v>
                </c:pt>
                <c:pt idx="320">
                  <c:v>6666.6666666669698</c:v>
                </c:pt>
                <c:pt idx="321">
                  <c:v>6500.0000000003029</c:v>
                </c:pt>
                <c:pt idx="322">
                  <c:v>6333.3333333336359</c:v>
                </c:pt>
                <c:pt idx="323">
                  <c:v>6166.6666666669689</c:v>
                </c:pt>
                <c:pt idx="324">
                  <c:v>6000.000000000302</c:v>
                </c:pt>
                <c:pt idx="325">
                  <c:v>5833.333333333635</c:v>
                </c:pt>
                <c:pt idx="326">
                  <c:v>5666.666666666968</c:v>
                </c:pt>
                <c:pt idx="327">
                  <c:v>5500.000000000301</c:v>
                </c:pt>
                <c:pt idx="328">
                  <c:v>5333.3333333336341</c:v>
                </c:pt>
                <c:pt idx="329">
                  <c:v>5166.6666666669671</c:v>
                </c:pt>
                <c:pt idx="330">
                  <c:v>5000.0000000003001</c:v>
                </c:pt>
                <c:pt idx="331">
                  <c:v>4833.3333333336332</c:v>
                </c:pt>
                <c:pt idx="332">
                  <c:v>4666.6666666669662</c:v>
                </c:pt>
                <c:pt idx="333">
                  <c:v>4500.0000000002992</c:v>
                </c:pt>
                <c:pt idx="334">
                  <c:v>4333.3333333336323</c:v>
                </c:pt>
                <c:pt idx="335">
                  <c:v>4166.6666666669653</c:v>
                </c:pt>
                <c:pt idx="336">
                  <c:v>4000.0000000002988</c:v>
                </c:pt>
                <c:pt idx="337">
                  <c:v>3833.3333333336323</c:v>
                </c:pt>
                <c:pt idx="338">
                  <c:v>3666.6666666669657</c:v>
                </c:pt>
                <c:pt idx="339">
                  <c:v>3500.0000000002992</c:v>
                </c:pt>
                <c:pt idx="340">
                  <c:v>3333.3333333336327</c:v>
                </c:pt>
                <c:pt idx="341">
                  <c:v>3166.6666666669662</c:v>
                </c:pt>
                <c:pt idx="342">
                  <c:v>3000.0000000002997</c:v>
                </c:pt>
                <c:pt idx="343">
                  <c:v>2833.3333333336332</c:v>
                </c:pt>
                <c:pt idx="344">
                  <c:v>2666.6666666669666</c:v>
                </c:pt>
                <c:pt idx="345">
                  <c:v>2500.0000000003001</c:v>
                </c:pt>
                <c:pt idx="346">
                  <c:v>2333.3333333336336</c:v>
                </c:pt>
                <c:pt idx="347">
                  <c:v>2166.6666666669671</c:v>
                </c:pt>
                <c:pt idx="348">
                  <c:v>2000.0000000003004</c:v>
                </c:pt>
                <c:pt idx="349">
                  <c:v>1833.3333333336336</c:v>
                </c:pt>
                <c:pt idx="350">
                  <c:v>1666.6666666669669</c:v>
                </c:pt>
                <c:pt idx="351">
                  <c:v>1500.0000000003001</c:v>
                </c:pt>
                <c:pt idx="352">
                  <c:v>1333.3333333336334</c:v>
                </c:pt>
                <c:pt idx="353">
                  <c:v>1166.6666666669666</c:v>
                </c:pt>
                <c:pt idx="354">
                  <c:v>1000.0000000003</c:v>
                </c:pt>
                <c:pt idx="355">
                  <c:v>833.33333333363339</c:v>
                </c:pt>
                <c:pt idx="356">
                  <c:v>666.66666666696676</c:v>
                </c:pt>
                <c:pt idx="357">
                  <c:v>500.00000000030013</c:v>
                </c:pt>
                <c:pt idx="358">
                  <c:v>333.3333333336335</c:v>
                </c:pt>
                <c:pt idx="359">
                  <c:v>166.66666666696685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6255592"/>
        <c:axId val="31625598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CAM!$A$8</c15:sqref>
                        </c15:formulaRef>
                      </c:ext>
                    </c:extLst>
                    <c:strCache>
                      <c:ptCount val="1"/>
                      <c:pt idx="0">
                        <c:v>Period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CAM!$A$9:$A$368</c15:sqref>
                        </c15:formulaRef>
                      </c:ext>
                    </c:extLst>
                    <c:numCache>
                      <c:formatCode>General</c:formatCode>
                      <c:ptCount val="360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  <c:pt idx="32">
                        <c:v>33</c:v>
                      </c:pt>
                      <c:pt idx="33">
                        <c:v>34</c:v>
                      </c:pt>
                      <c:pt idx="34">
                        <c:v>35</c:v>
                      </c:pt>
                      <c:pt idx="35">
                        <c:v>36</c:v>
                      </c:pt>
                      <c:pt idx="36">
                        <c:v>37</c:v>
                      </c:pt>
                      <c:pt idx="37">
                        <c:v>38</c:v>
                      </c:pt>
                      <c:pt idx="38">
                        <c:v>39</c:v>
                      </c:pt>
                      <c:pt idx="39">
                        <c:v>40</c:v>
                      </c:pt>
                      <c:pt idx="40">
                        <c:v>41</c:v>
                      </c:pt>
                      <c:pt idx="41">
                        <c:v>42</c:v>
                      </c:pt>
                      <c:pt idx="42">
                        <c:v>43</c:v>
                      </c:pt>
                      <c:pt idx="43">
                        <c:v>44</c:v>
                      </c:pt>
                      <c:pt idx="44">
                        <c:v>45</c:v>
                      </c:pt>
                      <c:pt idx="45">
                        <c:v>46</c:v>
                      </c:pt>
                      <c:pt idx="46">
                        <c:v>47</c:v>
                      </c:pt>
                      <c:pt idx="47">
                        <c:v>48</c:v>
                      </c:pt>
                      <c:pt idx="48">
                        <c:v>49</c:v>
                      </c:pt>
                      <c:pt idx="49">
                        <c:v>50</c:v>
                      </c:pt>
                      <c:pt idx="50">
                        <c:v>51</c:v>
                      </c:pt>
                      <c:pt idx="51">
                        <c:v>52</c:v>
                      </c:pt>
                      <c:pt idx="52">
                        <c:v>53</c:v>
                      </c:pt>
                      <c:pt idx="53">
                        <c:v>54</c:v>
                      </c:pt>
                      <c:pt idx="54">
                        <c:v>55</c:v>
                      </c:pt>
                      <c:pt idx="55">
                        <c:v>56</c:v>
                      </c:pt>
                      <c:pt idx="56">
                        <c:v>57</c:v>
                      </c:pt>
                      <c:pt idx="57">
                        <c:v>58</c:v>
                      </c:pt>
                      <c:pt idx="58">
                        <c:v>59</c:v>
                      </c:pt>
                      <c:pt idx="59">
                        <c:v>60</c:v>
                      </c:pt>
                      <c:pt idx="60">
                        <c:v>61</c:v>
                      </c:pt>
                      <c:pt idx="61">
                        <c:v>62</c:v>
                      </c:pt>
                      <c:pt idx="62">
                        <c:v>63</c:v>
                      </c:pt>
                      <c:pt idx="63">
                        <c:v>64</c:v>
                      </c:pt>
                      <c:pt idx="64">
                        <c:v>65</c:v>
                      </c:pt>
                      <c:pt idx="65">
                        <c:v>66</c:v>
                      </c:pt>
                      <c:pt idx="66">
                        <c:v>67</c:v>
                      </c:pt>
                      <c:pt idx="67">
                        <c:v>68</c:v>
                      </c:pt>
                      <c:pt idx="68">
                        <c:v>69</c:v>
                      </c:pt>
                      <c:pt idx="69">
                        <c:v>70</c:v>
                      </c:pt>
                      <c:pt idx="70">
                        <c:v>71</c:v>
                      </c:pt>
                      <c:pt idx="71">
                        <c:v>72</c:v>
                      </c:pt>
                      <c:pt idx="72">
                        <c:v>73</c:v>
                      </c:pt>
                      <c:pt idx="73">
                        <c:v>74</c:v>
                      </c:pt>
                      <c:pt idx="74">
                        <c:v>75</c:v>
                      </c:pt>
                      <c:pt idx="75">
                        <c:v>76</c:v>
                      </c:pt>
                      <c:pt idx="76">
                        <c:v>77</c:v>
                      </c:pt>
                      <c:pt idx="77">
                        <c:v>78</c:v>
                      </c:pt>
                      <c:pt idx="78">
                        <c:v>79</c:v>
                      </c:pt>
                      <c:pt idx="79">
                        <c:v>80</c:v>
                      </c:pt>
                      <c:pt idx="80">
                        <c:v>81</c:v>
                      </c:pt>
                      <c:pt idx="81">
                        <c:v>82</c:v>
                      </c:pt>
                      <c:pt idx="82">
                        <c:v>83</c:v>
                      </c:pt>
                      <c:pt idx="83">
                        <c:v>84</c:v>
                      </c:pt>
                      <c:pt idx="84">
                        <c:v>85</c:v>
                      </c:pt>
                      <c:pt idx="85">
                        <c:v>86</c:v>
                      </c:pt>
                      <c:pt idx="86">
                        <c:v>87</c:v>
                      </c:pt>
                      <c:pt idx="87">
                        <c:v>88</c:v>
                      </c:pt>
                      <c:pt idx="88">
                        <c:v>89</c:v>
                      </c:pt>
                      <c:pt idx="89">
                        <c:v>90</c:v>
                      </c:pt>
                      <c:pt idx="90">
                        <c:v>91</c:v>
                      </c:pt>
                      <c:pt idx="91">
                        <c:v>92</c:v>
                      </c:pt>
                      <c:pt idx="92">
                        <c:v>93</c:v>
                      </c:pt>
                      <c:pt idx="93">
                        <c:v>94</c:v>
                      </c:pt>
                      <c:pt idx="94">
                        <c:v>95</c:v>
                      </c:pt>
                      <c:pt idx="95">
                        <c:v>96</c:v>
                      </c:pt>
                      <c:pt idx="96">
                        <c:v>97</c:v>
                      </c:pt>
                      <c:pt idx="97">
                        <c:v>98</c:v>
                      </c:pt>
                      <c:pt idx="98">
                        <c:v>99</c:v>
                      </c:pt>
                      <c:pt idx="99">
                        <c:v>100</c:v>
                      </c:pt>
                      <c:pt idx="100">
                        <c:v>101</c:v>
                      </c:pt>
                      <c:pt idx="101">
                        <c:v>102</c:v>
                      </c:pt>
                      <c:pt idx="102">
                        <c:v>103</c:v>
                      </c:pt>
                      <c:pt idx="103">
                        <c:v>104</c:v>
                      </c:pt>
                      <c:pt idx="104">
                        <c:v>105</c:v>
                      </c:pt>
                      <c:pt idx="105">
                        <c:v>106</c:v>
                      </c:pt>
                      <c:pt idx="106">
                        <c:v>107</c:v>
                      </c:pt>
                      <c:pt idx="107">
                        <c:v>108</c:v>
                      </c:pt>
                      <c:pt idx="108">
                        <c:v>109</c:v>
                      </c:pt>
                      <c:pt idx="109">
                        <c:v>110</c:v>
                      </c:pt>
                      <c:pt idx="110">
                        <c:v>111</c:v>
                      </c:pt>
                      <c:pt idx="111">
                        <c:v>112</c:v>
                      </c:pt>
                      <c:pt idx="112">
                        <c:v>113</c:v>
                      </c:pt>
                      <c:pt idx="113">
                        <c:v>114</c:v>
                      </c:pt>
                      <c:pt idx="114">
                        <c:v>115</c:v>
                      </c:pt>
                      <c:pt idx="115">
                        <c:v>116</c:v>
                      </c:pt>
                      <c:pt idx="116">
                        <c:v>117</c:v>
                      </c:pt>
                      <c:pt idx="117">
                        <c:v>118</c:v>
                      </c:pt>
                      <c:pt idx="118">
                        <c:v>119</c:v>
                      </c:pt>
                      <c:pt idx="119">
                        <c:v>120</c:v>
                      </c:pt>
                      <c:pt idx="120">
                        <c:v>121</c:v>
                      </c:pt>
                      <c:pt idx="121">
                        <c:v>122</c:v>
                      </c:pt>
                      <c:pt idx="122">
                        <c:v>123</c:v>
                      </c:pt>
                      <c:pt idx="123">
                        <c:v>124</c:v>
                      </c:pt>
                      <c:pt idx="124">
                        <c:v>125</c:v>
                      </c:pt>
                      <c:pt idx="125">
                        <c:v>126</c:v>
                      </c:pt>
                      <c:pt idx="126">
                        <c:v>127</c:v>
                      </c:pt>
                      <c:pt idx="127">
                        <c:v>128</c:v>
                      </c:pt>
                      <c:pt idx="128">
                        <c:v>129</c:v>
                      </c:pt>
                      <c:pt idx="129">
                        <c:v>130</c:v>
                      </c:pt>
                      <c:pt idx="130">
                        <c:v>131</c:v>
                      </c:pt>
                      <c:pt idx="131">
                        <c:v>132</c:v>
                      </c:pt>
                      <c:pt idx="132">
                        <c:v>133</c:v>
                      </c:pt>
                      <c:pt idx="133">
                        <c:v>134</c:v>
                      </c:pt>
                      <c:pt idx="134">
                        <c:v>135</c:v>
                      </c:pt>
                      <c:pt idx="135">
                        <c:v>136</c:v>
                      </c:pt>
                      <c:pt idx="136">
                        <c:v>137</c:v>
                      </c:pt>
                      <c:pt idx="137">
                        <c:v>138</c:v>
                      </c:pt>
                      <c:pt idx="138">
                        <c:v>139</c:v>
                      </c:pt>
                      <c:pt idx="139">
                        <c:v>140</c:v>
                      </c:pt>
                      <c:pt idx="140">
                        <c:v>141</c:v>
                      </c:pt>
                      <c:pt idx="141">
                        <c:v>142</c:v>
                      </c:pt>
                      <c:pt idx="142">
                        <c:v>143</c:v>
                      </c:pt>
                      <c:pt idx="143">
                        <c:v>144</c:v>
                      </c:pt>
                      <c:pt idx="144">
                        <c:v>145</c:v>
                      </c:pt>
                      <c:pt idx="145">
                        <c:v>146</c:v>
                      </c:pt>
                      <c:pt idx="146">
                        <c:v>147</c:v>
                      </c:pt>
                      <c:pt idx="147">
                        <c:v>148</c:v>
                      </c:pt>
                      <c:pt idx="148">
                        <c:v>149</c:v>
                      </c:pt>
                      <c:pt idx="149">
                        <c:v>150</c:v>
                      </c:pt>
                      <c:pt idx="150">
                        <c:v>151</c:v>
                      </c:pt>
                      <c:pt idx="151">
                        <c:v>152</c:v>
                      </c:pt>
                      <c:pt idx="152">
                        <c:v>153</c:v>
                      </c:pt>
                      <c:pt idx="153">
                        <c:v>154</c:v>
                      </c:pt>
                      <c:pt idx="154">
                        <c:v>155</c:v>
                      </c:pt>
                      <c:pt idx="155">
                        <c:v>156</c:v>
                      </c:pt>
                      <c:pt idx="156">
                        <c:v>157</c:v>
                      </c:pt>
                      <c:pt idx="157">
                        <c:v>158</c:v>
                      </c:pt>
                      <c:pt idx="158">
                        <c:v>159</c:v>
                      </c:pt>
                      <c:pt idx="159">
                        <c:v>160</c:v>
                      </c:pt>
                      <c:pt idx="160">
                        <c:v>161</c:v>
                      </c:pt>
                      <c:pt idx="161">
                        <c:v>162</c:v>
                      </c:pt>
                      <c:pt idx="162">
                        <c:v>163</c:v>
                      </c:pt>
                      <c:pt idx="163">
                        <c:v>164</c:v>
                      </c:pt>
                      <c:pt idx="164">
                        <c:v>165</c:v>
                      </c:pt>
                      <c:pt idx="165">
                        <c:v>166</c:v>
                      </c:pt>
                      <c:pt idx="166">
                        <c:v>167</c:v>
                      </c:pt>
                      <c:pt idx="167">
                        <c:v>168</c:v>
                      </c:pt>
                      <c:pt idx="168">
                        <c:v>169</c:v>
                      </c:pt>
                      <c:pt idx="169">
                        <c:v>170</c:v>
                      </c:pt>
                      <c:pt idx="170">
                        <c:v>171</c:v>
                      </c:pt>
                      <c:pt idx="171">
                        <c:v>172</c:v>
                      </c:pt>
                      <c:pt idx="172">
                        <c:v>173</c:v>
                      </c:pt>
                      <c:pt idx="173">
                        <c:v>174</c:v>
                      </c:pt>
                      <c:pt idx="174">
                        <c:v>175</c:v>
                      </c:pt>
                      <c:pt idx="175">
                        <c:v>176</c:v>
                      </c:pt>
                      <c:pt idx="176">
                        <c:v>177</c:v>
                      </c:pt>
                      <c:pt idx="177">
                        <c:v>178</c:v>
                      </c:pt>
                      <c:pt idx="178">
                        <c:v>179</c:v>
                      </c:pt>
                      <c:pt idx="179">
                        <c:v>180</c:v>
                      </c:pt>
                      <c:pt idx="180">
                        <c:v>181</c:v>
                      </c:pt>
                      <c:pt idx="181">
                        <c:v>182</c:v>
                      </c:pt>
                      <c:pt idx="182">
                        <c:v>183</c:v>
                      </c:pt>
                      <c:pt idx="183">
                        <c:v>184</c:v>
                      </c:pt>
                      <c:pt idx="184">
                        <c:v>185</c:v>
                      </c:pt>
                      <c:pt idx="185">
                        <c:v>186</c:v>
                      </c:pt>
                      <c:pt idx="186">
                        <c:v>187</c:v>
                      </c:pt>
                      <c:pt idx="187">
                        <c:v>188</c:v>
                      </c:pt>
                      <c:pt idx="188">
                        <c:v>189</c:v>
                      </c:pt>
                      <c:pt idx="189">
                        <c:v>190</c:v>
                      </c:pt>
                      <c:pt idx="190">
                        <c:v>191</c:v>
                      </c:pt>
                      <c:pt idx="191">
                        <c:v>192</c:v>
                      </c:pt>
                      <c:pt idx="192">
                        <c:v>193</c:v>
                      </c:pt>
                      <c:pt idx="193">
                        <c:v>194</c:v>
                      </c:pt>
                      <c:pt idx="194">
                        <c:v>195</c:v>
                      </c:pt>
                      <c:pt idx="195">
                        <c:v>196</c:v>
                      </c:pt>
                      <c:pt idx="196">
                        <c:v>197</c:v>
                      </c:pt>
                      <c:pt idx="197">
                        <c:v>198</c:v>
                      </c:pt>
                      <c:pt idx="198">
                        <c:v>199</c:v>
                      </c:pt>
                      <c:pt idx="199">
                        <c:v>200</c:v>
                      </c:pt>
                      <c:pt idx="200">
                        <c:v>201</c:v>
                      </c:pt>
                      <c:pt idx="201">
                        <c:v>202</c:v>
                      </c:pt>
                      <c:pt idx="202">
                        <c:v>203</c:v>
                      </c:pt>
                      <c:pt idx="203">
                        <c:v>204</c:v>
                      </c:pt>
                      <c:pt idx="204">
                        <c:v>205</c:v>
                      </c:pt>
                      <c:pt idx="205">
                        <c:v>206</c:v>
                      </c:pt>
                      <c:pt idx="206">
                        <c:v>207</c:v>
                      </c:pt>
                      <c:pt idx="207">
                        <c:v>208</c:v>
                      </c:pt>
                      <c:pt idx="208">
                        <c:v>209</c:v>
                      </c:pt>
                      <c:pt idx="209">
                        <c:v>210</c:v>
                      </c:pt>
                      <c:pt idx="210">
                        <c:v>211</c:v>
                      </c:pt>
                      <c:pt idx="211">
                        <c:v>212</c:v>
                      </c:pt>
                      <c:pt idx="212">
                        <c:v>213</c:v>
                      </c:pt>
                      <c:pt idx="213">
                        <c:v>214</c:v>
                      </c:pt>
                      <c:pt idx="214">
                        <c:v>215</c:v>
                      </c:pt>
                      <c:pt idx="215">
                        <c:v>216</c:v>
                      </c:pt>
                      <c:pt idx="216">
                        <c:v>217</c:v>
                      </c:pt>
                      <c:pt idx="217">
                        <c:v>218</c:v>
                      </c:pt>
                      <c:pt idx="218">
                        <c:v>219</c:v>
                      </c:pt>
                      <c:pt idx="219">
                        <c:v>220</c:v>
                      </c:pt>
                      <c:pt idx="220">
                        <c:v>221</c:v>
                      </c:pt>
                      <c:pt idx="221">
                        <c:v>222</c:v>
                      </c:pt>
                      <c:pt idx="222">
                        <c:v>223</c:v>
                      </c:pt>
                      <c:pt idx="223">
                        <c:v>224</c:v>
                      </c:pt>
                      <c:pt idx="224">
                        <c:v>225</c:v>
                      </c:pt>
                      <c:pt idx="225">
                        <c:v>226</c:v>
                      </c:pt>
                      <c:pt idx="226">
                        <c:v>227</c:v>
                      </c:pt>
                      <c:pt idx="227">
                        <c:v>228</c:v>
                      </c:pt>
                      <c:pt idx="228">
                        <c:v>229</c:v>
                      </c:pt>
                      <c:pt idx="229">
                        <c:v>230</c:v>
                      </c:pt>
                      <c:pt idx="230">
                        <c:v>231</c:v>
                      </c:pt>
                      <c:pt idx="231">
                        <c:v>232</c:v>
                      </c:pt>
                      <c:pt idx="232">
                        <c:v>233</c:v>
                      </c:pt>
                      <c:pt idx="233">
                        <c:v>234</c:v>
                      </c:pt>
                      <c:pt idx="234">
                        <c:v>235</c:v>
                      </c:pt>
                      <c:pt idx="235">
                        <c:v>236</c:v>
                      </c:pt>
                      <c:pt idx="236">
                        <c:v>237</c:v>
                      </c:pt>
                      <c:pt idx="237">
                        <c:v>238</c:v>
                      </c:pt>
                      <c:pt idx="238">
                        <c:v>239</c:v>
                      </c:pt>
                      <c:pt idx="239">
                        <c:v>240</c:v>
                      </c:pt>
                      <c:pt idx="240">
                        <c:v>241</c:v>
                      </c:pt>
                      <c:pt idx="241">
                        <c:v>242</c:v>
                      </c:pt>
                      <c:pt idx="242">
                        <c:v>243</c:v>
                      </c:pt>
                      <c:pt idx="243">
                        <c:v>244</c:v>
                      </c:pt>
                      <c:pt idx="244">
                        <c:v>245</c:v>
                      </c:pt>
                      <c:pt idx="245">
                        <c:v>246</c:v>
                      </c:pt>
                      <c:pt idx="246">
                        <c:v>247</c:v>
                      </c:pt>
                      <c:pt idx="247">
                        <c:v>248</c:v>
                      </c:pt>
                      <c:pt idx="248">
                        <c:v>249</c:v>
                      </c:pt>
                      <c:pt idx="249">
                        <c:v>250</c:v>
                      </c:pt>
                      <c:pt idx="250">
                        <c:v>251</c:v>
                      </c:pt>
                      <c:pt idx="251">
                        <c:v>252</c:v>
                      </c:pt>
                      <c:pt idx="252">
                        <c:v>253</c:v>
                      </c:pt>
                      <c:pt idx="253">
                        <c:v>254</c:v>
                      </c:pt>
                      <c:pt idx="254">
                        <c:v>255</c:v>
                      </c:pt>
                      <c:pt idx="255">
                        <c:v>256</c:v>
                      </c:pt>
                      <c:pt idx="256">
                        <c:v>257</c:v>
                      </c:pt>
                      <c:pt idx="257">
                        <c:v>258</c:v>
                      </c:pt>
                      <c:pt idx="258">
                        <c:v>259</c:v>
                      </c:pt>
                      <c:pt idx="259">
                        <c:v>260</c:v>
                      </c:pt>
                      <c:pt idx="260">
                        <c:v>261</c:v>
                      </c:pt>
                      <c:pt idx="261">
                        <c:v>262</c:v>
                      </c:pt>
                      <c:pt idx="262">
                        <c:v>263</c:v>
                      </c:pt>
                      <c:pt idx="263">
                        <c:v>264</c:v>
                      </c:pt>
                      <c:pt idx="264">
                        <c:v>265</c:v>
                      </c:pt>
                      <c:pt idx="265">
                        <c:v>266</c:v>
                      </c:pt>
                      <c:pt idx="266">
                        <c:v>267</c:v>
                      </c:pt>
                      <c:pt idx="267">
                        <c:v>268</c:v>
                      </c:pt>
                      <c:pt idx="268">
                        <c:v>269</c:v>
                      </c:pt>
                      <c:pt idx="269">
                        <c:v>270</c:v>
                      </c:pt>
                      <c:pt idx="270">
                        <c:v>271</c:v>
                      </c:pt>
                      <c:pt idx="271">
                        <c:v>272</c:v>
                      </c:pt>
                      <c:pt idx="272">
                        <c:v>273</c:v>
                      </c:pt>
                      <c:pt idx="273">
                        <c:v>274</c:v>
                      </c:pt>
                      <c:pt idx="274">
                        <c:v>275</c:v>
                      </c:pt>
                      <c:pt idx="275">
                        <c:v>276</c:v>
                      </c:pt>
                      <c:pt idx="276">
                        <c:v>277</c:v>
                      </c:pt>
                      <c:pt idx="277">
                        <c:v>278</c:v>
                      </c:pt>
                      <c:pt idx="278">
                        <c:v>279</c:v>
                      </c:pt>
                      <c:pt idx="279">
                        <c:v>280</c:v>
                      </c:pt>
                      <c:pt idx="280">
                        <c:v>281</c:v>
                      </c:pt>
                      <c:pt idx="281">
                        <c:v>282</c:v>
                      </c:pt>
                      <c:pt idx="282">
                        <c:v>283</c:v>
                      </c:pt>
                      <c:pt idx="283">
                        <c:v>284</c:v>
                      </c:pt>
                      <c:pt idx="284">
                        <c:v>285</c:v>
                      </c:pt>
                      <c:pt idx="285">
                        <c:v>286</c:v>
                      </c:pt>
                      <c:pt idx="286">
                        <c:v>287</c:v>
                      </c:pt>
                      <c:pt idx="287">
                        <c:v>288</c:v>
                      </c:pt>
                      <c:pt idx="288">
                        <c:v>289</c:v>
                      </c:pt>
                      <c:pt idx="289">
                        <c:v>290</c:v>
                      </c:pt>
                      <c:pt idx="290">
                        <c:v>291</c:v>
                      </c:pt>
                      <c:pt idx="291">
                        <c:v>292</c:v>
                      </c:pt>
                      <c:pt idx="292">
                        <c:v>293</c:v>
                      </c:pt>
                      <c:pt idx="293">
                        <c:v>294</c:v>
                      </c:pt>
                      <c:pt idx="294">
                        <c:v>295</c:v>
                      </c:pt>
                      <c:pt idx="295">
                        <c:v>296</c:v>
                      </c:pt>
                      <c:pt idx="296">
                        <c:v>297</c:v>
                      </c:pt>
                      <c:pt idx="297">
                        <c:v>298</c:v>
                      </c:pt>
                      <c:pt idx="298">
                        <c:v>299</c:v>
                      </c:pt>
                      <c:pt idx="299">
                        <c:v>300</c:v>
                      </c:pt>
                      <c:pt idx="300">
                        <c:v>301</c:v>
                      </c:pt>
                      <c:pt idx="301">
                        <c:v>302</c:v>
                      </c:pt>
                      <c:pt idx="302">
                        <c:v>303</c:v>
                      </c:pt>
                      <c:pt idx="303">
                        <c:v>304</c:v>
                      </c:pt>
                      <c:pt idx="304">
                        <c:v>305</c:v>
                      </c:pt>
                      <c:pt idx="305">
                        <c:v>306</c:v>
                      </c:pt>
                      <c:pt idx="306">
                        <c:v>307</c:v>
                      </c:pt>
                      <c:pt idx="307">
                        <c:v>308</c:v>
                      </c:pt>
                      <c:pt idx="308">
                        <c:v>309</c:v>
                      </c:pt>
                      <c:pt idx="309">
                        <c:v>310</c:v>
                      </c:pt>
                      <c:pt idx="310">
                        <c:v>311</c:v>
                      </c:pt>
                      <c:pt idx="311">
                        <c:v>312</c:v>
                      </c:pt>
                      <c:pt idx="312">
                        <c:v>313</c:v>
                      </c:pt>
                      <c:pt idx="313">
                        <c:v>314</c:v>
                      </c:pt>
                      <c:pt idx="314">
                        <c:v>315</c:v>
                      </c:pt>
                      <c:pt idx="315">
                        <c:v>316</c:v>
                      </c:pt>
                      <c:pt idx="316">
                        <c:v>317</c:v>
                      </c:pt>
                      <c:pt idx="317">
                        <c:v>318</c:v>
                      </c:pt>
                      <c:pt idx="318">
                        <c:v>319</c:v>
                      </c:pt>
                      <c:pt idx="319">
                        <c:v>320</c:v>
                      </c:pt>
                      <c:pt idx="320">
                        <c:v>321</c:v>
                      </c:pt>
                      <c:pt idx="321">
                        <c:v>322</c:v>
                      </c:pt>
                      <c:pt idx="322">
                        <c:v>323</c:v>
                      </c:pt>
                      <c:pt idx="323">
                        <c:v>324</c:v>
                      </c:pt>
                      <c:pt idx="324">
                        <c:v>325</c:v>
                      </c:pt>
                      <c:pt idx="325">
                        <c:v>326</c:v>
                      </c:pt>
                      <c:pt idx="326">
                        <c:v>327</c:v>
                      </c:pt>
                      <c:pt idx="327">
                        <c:v>328</c:v>
                      </c:pt>
                      <c:pt idx="328">
                        <c:v>329</c:v>
                      </c:pt>
                      <c:pt idx="329">
                        <c:v>330</c:v>
                      </c:pt>
                      <c:pt idx="330">
                        <c:v>331</c:v>
                      </c:pt>
                      <c:pt idx="331">
                        <c:v>332</c:v>
                      </c:pt>
                      <c:pt idx="332">
                        <c:v>333</c:v>
                      </c:pt>
                      <c:pt idx="333">
                        <c:v>334</c:v>
                      </c:pt>
                      <c:pt idx="334">
                        <c:v>335</c:v>
                      </c:pt>
                      <c:pt idx="335">
                        <c:v>336</c:v>
                      </c:pt>
                      <c:pt idx="336">
                        <c:v>337</c:v>
                      </c:pt>
                      <c:pt idx="337">
                        <c:v>338</c:v>
                      </c:pt>
                      <c:pt idx="338">
                        <c:v>339</c:v>
                      </c:pt>
                      <c:pt idx="339">
                        <c:v>340</c:v>
                      </c:pt>
                      <c:pt idx="340">
                        <c:v>341</c:v>
                      </c:pt>
                      <c:pt idx="341">
                        <c:v>342</c:v>
                      </c:pt>
                      <c:pt idx="342">
                        <c:v>343</c:v>
                      </c:pt>
                      <c:pt idx="343">
                        <c:v>344</c:v>
                      </c:pt>
                      <c:pt idx="344">
                        <c:v>345</c:v>
                      </c:pt>
                      <c:pt idx="345">
                        <c:v>346</c:v>
                      </c:pt>
                      <c:pt idx="346">
                        <c:v>347</c:v>
                      </c:pt>
                      <c:pt idx="347">
                        <c:v>348</c:v>
                      </c:pt>
                      <c:pt idx="348">
                        <c:v>349</c:v>
                      </c:pt>
                      <c:pt idx="349">
                        <c:v>350</c:v>
                      </c:pt>
                      <c:pt idx="350">
                        <c:v>351</c:v>
                      </c:pt>
                      <c:pt idx="351">
                        <c:v>352</c:v>
                      </c:pt>
                      <c:pt idx="352">
                        <c:v>353</c:v>
                      </c:pt>
                      <c:pt idx="353">
                        <c:v>354</c:v>
                      </c:pt>
                      <c:pt idx="354">
                        <c:v>355</c:v>
                      </c:pt>
                      <c:pt idx="355">
                        <c:v>356</c:v>
                      </c:pt>
                      <c:pt idx="356">
                        <c:v>357</c:v>
                      </c:pt>
                      <c:pt idx="357">
                        <c:v>358</c:v>
                      </c:pt>
                      <c:pt idx="358">
                        <c:v>359</c:v>
                      </c:pt>
                      <c:pt idx="359">
                        <c:v>360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CAM!$C$8</c15:sqref>
                        </c15:formulaRef>
                      </c:ext>
                    </c:extLst>
                    <c:strCache>
                      <c:ptCount val="1"/>
                      <c:pt idx="0">
                        <c:v>Interest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CAM!$C$9:$C$368</c15:sqref>
                        </c15:formulaRef>
                      </c:ext>
                    </c:extLst>
                    <c:numCache>
                      <c:formatCode>"$"#,##0.00</c:formatCode>
                      <c:ptCount val="360"/>
                      <c:pt idx="0">
                        <c:v>600</c:v>
                      </c:pt>
                      <c:pt idx="1">
                        <c:v>598.33333333333337</c:v>
                      </c:pt>
                      <c:pt idx="2">
                        <c:v>596.66666666666663</c:v>
                      </c:pt>
                      <c:pt idx="3">
                        <c:v>595.00000000000011</c:v>
                      </c:pt>
                      <c:pt idx="4">
                        <c:v>593.33333333333337</c:v>
                      </c:pt>
                      <c:pt idx="5">
                        <c:v>591.66666666666674</c:v>
                      </c:pt>
                      <c:pt idx="6">
                        <c:v>590.00000000000011</c:v>
                      </c:pt>
                      <c:pt idx="7">
                        <c:v>588.33333333333348</c:v>
                      </c:pt>
                      <c:pt idx="8">
                        <c:v>586.66666666666686</c:v>
                      </c:pt>
                      <c:pt idx="9">
                        <c:v>585.00000000000023</c:v>
                      </c:pt>
                      <c:pt idx="10">
                        <c:v>583.3333333333336</c:v>
                      </c:pt>
                      <c:pt idx="11">
                        <c:v>581.66666666666686</c:v>
                      </c:pt>
                      <c:pt idx="12">
                        <c:v>580.00000000000034</c:v>
                      </c:pt>
                      <c:pt idx="13">
                        <c:v>578.3333333333336</c:v>
                      </c:pt>
                      <c:pt idx="14">
                        <c:v>576.66666666666697</c:v>
                      </c:pt>
                      <c:pt idx="15">
                        <c:v>575.00000000000034</c:v>
                      </c:pt>
                      <c:pt idx="16">
                        <c:v>573.33333333333371</c:v>
                      </c:pt>
                      <c:pt idx="17">
                        <c:v>571.66666666666708</c:v>
                      </c:pt>
                      <c:pt idx="18">
                        <c:v>570.00000000000034</c:v>
                      </c:pt>
                      <c:pt idx="19">
                        <c:v>568.33333333333383</c:v>
                      </c:pt>
                      <c:pt idx="20">
                        <c:v>566.66666666666708</c:v>
                      </c:pt>
                      <c:pt idx="21">
                        <c:v>565.00000000000045</c:v>
                      </c:pt>
                      <c:pt idx="22">
                        <c:v>563.33333333333383</c:v>
                      </c:pt>
                      <c:pt idx="23">
                        <c:v>561.6666666666672</c:v>
                      </c:pt>
                      <c:pt idx="24">
                        <c:v>560.00000000000057</c:v>
                      </c:pt>
                      <c:pt idx="25">
                        <c:v>558.33333333333394</c:v>
                      </c:pt>
                      <c:pt idx="26">
                        <c:v>556.66666666666731</c:v>
                      </c:pt>
                      <c:pt idx="27">
                        <c:v>555.00000000000057</c:v>
                      </c:pt>
                      <c:pt idx="28">
                        <c:v>553.33333333333405</c:v>
                      </c:pt>
                      <c:pt idx="29">
                        <c:v>551.66666666666731</c:v>
                      </c:pt>
                      <c:pt idx="30">
                        <c:v>550.00000000000068</c:v>
                      </c:pt>
                      <c:pt idx="31">
                        <c:v>548.33333333333405</c:v>
                      </c:pt>
                      <c:pt idx="32">
                        <c:v>546.66666666666742</c:v>
                      </c:pt>
                      <c:pt idx="33">
                        <c:v>545.0000000000008</c:v>
                      </c:pt>
                      <c:pt idx="34">
                        <c:v>543.33333333333417</c:v>
                      </c:pt>
                      <c:pt idx="35">
                        <c:v>541.66666666666754</c:v>
                      </c:pt>
                      <c:pt idx="36">
                        <c:v>540.0000000000008</c:v>
                      </c:pt>
                      <c:pt idx="37">
                        <c:v>538.33333333333428</c:v>
                      </c:pt>
                      <c:pt idx="38">
                        <c:v>536.66666666666754</c:v>
                      </c:pt>
                      <c:pt idx="39">
                        <c:v>535.00000000000091</c:v>
                      </c:pt>
                      <c:pt idx="40">
                        <c:v>533.33333333333428</c:v>
                      </c:pt>
                      <c:pt idx="41">
                        <c:v>531.66666666666765</c:v>
                      </c:pt>
                      <c:pt idx="42">
                        <c:v>530.00000000000102</c:v>
                      </c:pt>
                      <c:pt idx="43">
                        <c:v>528.33333333333439</c:v>
                      </c:pt>
                      <c:pt idx="44">
                        <c:v>526.66666666666777</c:v>
                      </c:pt>
                      <c:pt idx="45">
                        <c:v>525.00000000000102</c:v>
                      </c:pt>
                      <c:pt idx="46">
                        <c:v>523.33333333333439</c:v>
                      </c:pt>
                      <c:pt idx="47">
                        <c:v>521.66666666666777</c:v>
                      </c:pt>
                      <c:pt idx="48">
                        <c:v>520.00000000000114</c:v>
                      </c:pt>
                      <c:pt idx="49">
                        <c:v>518.33333333333451</c:v>
                      </c:pt>
                      <c:pt idx="50">
                        <c:v>516.66666666666788</c:v>
                      </c:pt>
                      <c:pt idx="51">
                        <c:v>515.00000000000125</c:v>
                      </c:pt>
                      <c:pt idx="52">
                        <c:v>513.33333333333451</c:v>
                      </c:pt>
                      <c:pt idx="53">
                        <c:v>511.66666666666794</c:v>
                      </c:pt>
                      <c:pt idx="54">
                        <c:v>510.00000000000131</c:v>
                      </c:pt>
                      <c:pt idx="55">
                        <c:v>508.33333333333462</c:v>
                      </c:pt>
                      <c:pt idx="56">
                        <c:v>506.66666666666805</c:v>
                      </c:pt>
                      <c:pt idx="57">
                        <c:v>505.00000000000136</c:v>
                      </c:pt>
                      <c:pt idx="58">
                        <c:v>503.33333333333468</c:v>
                      </c:pt>
                      <c:pt idx="59">
                        <c:v>501.66666666666811</c:v>
                      </c:pt>
                      <c:pt idx="60">
                        <c:v>500.00000000000142</c:v>
                      </c:pt>
                      <c:pt idx="61">
                        <c:v>498.33333333333479</c:v>
                      </c:pt>
                      <c:pt idx="62">
                        <c:v>496.66666666666816</c:v>
                      </c:pt>
                      <c:pt idx="63">
                        <c:v>495.00000000000153</c:v>
                      </c:pt>
                      <c:pt idx="64">
                        <c:v>493.33333333333485</c:v>
                      </c:pt>
                      <c:pt idx="65">
                        <c:v>491.66666666666828</c:v>
                      </c:pt>
                      <c:pt idx="66">
                        <c:v>490.00000000000159</c:v>
                      </c:pt>
                      <c:pt idx="67">
                        <c:v>488.33333333333491</c:v>
                      </c:pt>
                      <c:pt idx="68">
                        <c:v>486.66666666666833</c:v>
                      </c:pt>
                      <c:pt idx="69">
                        <c:v>485.00000000000165</c:v>
                      </c:pt>
                      <c:pt idx="70">
                        <c:v>483.33333333333502</c:v>
                      </c:pt>
                      <c:pt idx="71">
                        <c:v>481.66666666666833</c:v>
                      </c:pt>
                      <c:pt idx="72">
                        <c:v>480.00000000000176</c:v>
                      </c:pt>
                      <c:pt idx="73">
                        <c:v>478.33333333333508</c:v>
                      </c:pt>
                      <c:pt idx="74">
                        <c:v>476.66666666666839</c:v>
                      </c:pt>
                      <c:pt idx="75">
                        <c:v>475.00000000000182</c:v>
                      </c:pt>
                      <c:pt idx="76">
                        <c:v>473.33333333333513</c:v>
                      </c:pt>
                      <c:pt idx="77">
                        <c:v>471.6666666666685</c:v>
                      </c:pt>
                      <c:pt idx="78">
                        <c:v>470.00000000000188</c:v>
                      </c:pt>
                      <c:pt idx="79">
                        <c:v>468.33333333333525</c:v>
                      </c:pt>
                      <c:pt idx="80">
                        <c:v>466.66666666666856</c:v>
                      </c:pt>
                      <c:pt idx="81">
                        <c:v>465.00000000000199</c:v>
                      </c:pt>
                      <c:pt idx="82">
                        <c:v>463.3333333333353</c:v>
                      </c:pt>
                      <c:pt idx="83">
                        <c:v>461.66666666666862</c:v>
                      </c:pt>
                      <c:pt idx="84">
                        <c:v>460.00000000000205</c:v>
                      </c:pt>
                      <c:pt idx="85">
                        <c:v>458.33333333333536</c:v>
                      </c:pt>
                      <c:pt idx="86">
                        <c:v>456.66666666666873</c:v>
                      </c:pt>
                      <c:pt idx="87">
                        <c:v>455.0000000000021</c:v>
                      </c:pt>
                      <c:pt idx="88">
                        <c:v>453.33333333333547</c:v>
                      </c:pt>
                      <c:pt idx="89">
                        <c:v>451.66666666666879</c:v>
                      </c:pt>
                      <c:pt idx="90">
                        <c:v>450.00000000000222</c:v>
                      </c:pt>
                      <c:pt idx="91">
                        <c:v>448.33333333333553</c:v>
                      </c:pt>
                      <c:pt idx="92">
                        <c:v>446.66666666666885</c:v>
                      </c:pt>
                      <c:pt idx="93">
                        <c:v>445.00000000000227</c:v>
                      </c:pt>
                      <c:pt idx="94">
                        <c:v>443.33333333333559</c:v>
                      </c:pt>
                      <c:pt idx="95">
                        <c:v>441.66666666666896</c:v>
                      </c:pt>
                      <c:pt idx="96">
                        <c:v>440.00000000000233</c:v>
                      </c:pt>
                      <c:pt idx="97">
                        <c:v>438.3333333333357</c:v>
                      </c:pt>
                      <c:pt idx="98">
                        <c:v>436.66666666666902</c:v>
                      </c:pt>
                      <c:pt idx="99">
                        <c:v>435.00000000000233</c:v>
                      </c:pt>
                      <c:pt idx="100">
                        <c:v>433.33333333333576</c:v>
                      </c:pt>
                      <c:pt idx="101">
                        <c:v>431.66666666666907</c:v>
                      </c:pt>
                      <c:pt idx="102">
                        <c:v>430.00000000000244</c:v>
                      </c:pt>
                      <c:pt idx="103">
                        <c:v>428.33333333333582</c:v>
                      </c:pt>
                      <c:pt idx="104">
                        <c:v>426.66666666666919</c:v>
                      </c:pt>
                      <c:pt idx="105">
                        <c:v>425.0000000000025</c:v>
                      </c:pt>
                      <c:pt idx="106">
                        <c:v>423.33333333333593</c:v>
                      </c:pt>
                      <c:pt idx="107">
                        <c:v>421.66666666666924</c:v>
                      </c:pt>
                      <c:pt idx="108">
                        <c:v>420.00000000000256</c:v>
                      </c:pt>
                      <c:pt idx="109">
                        <c:v>418.33333333333599</c:v>
                      </c:pt>
                      <c:pt idx="110">
                        <c:v>416.6666666666693</c:v>
                      </c:pt>
                      <c:pt idx="111">
                        <c:v>415.00000000000267</c:v>
                      </c:pt>
                      <c:pt idx="112">
                        <c:v>413.33333333333604</c:v>
                      </c:pt>
                      <c:pt idx="113">
                        <c:v>411.66666666666941</c:v>
                      </c:pt>
                      <c:pt idx="114">
                        <c:v>410.00000000000273</c:v>
                      </c:pt>
                      <c:pt idx="115">
                        <c:v>408.33333333333616</c:v>
                      </c:pt>
                      <c:pt idx="116">
                        <c:v>406.66666666666947</c:v>
                      </c:pt>
                      <c:pt idx="117">
                        <c:v>405.00000000000279</c:v>
                      </c:pt>
                      <c:pt idx="118">
                        <c:v>403.33333333333621</c:v>
                      </c:pt>
                      <c:pt idx="119">
                        <c:v>401.66666666666953</c:v>
                      </c:pt>
                      <c:pt idx="120">
                        <c:v>400.0000000000029</c:v>
                      </c:pt>
                      <c:pt idx="121">
                        <c:v>398.33333333333627</c:v>
                      </c:pt>
                      <c:pt idx="122">
                        <c:v>396.66666666666964</c:v>
                      </c:pt>
                      <c:pt idx="123">
                        <c:v>395.00000000000296</c:v>
                      </c:pt>
                      <c:pt idx="124">
                        <c:v>393.33333333333627</c:v>
                      </c:pt>
                      <c:pt idx="125">
                        <c:v>391.6666666666697</c:v>
                      </c:pt>
                      <c:pt idx="126">
                        <c:v>390.00000000000301</c:v>
                      </c:pt>
                      <c:pt idx="127">
                        <c:v>388.33333333333638</c:v>
                      </c:pt>
                      <c:pt idx="128">
                        <c:v>386.66666666666976</c:v>
                      </c:pt>
                      <c:pt idx="129">
                        <c:v>385.00000000000313</c:v>
                      </c:pt>
                      <c:pt idx="130">
                        <c:v>383.33333333333644</c:v>
                      </c:pt>
                      <c:pt idx="131">
                        <c:v>381.66666666666987</c:v>
                      </c:pt>
                      <c:pt idx="132">
                        <c:v>380.00000000000318</c:v>
                      </c:pt>
                      <c:pt idx="133">
                        <c:v>378.3333333333365</c:v>
                      </c:pt>
                      <c:pt idx="134">
                        <c:v>376.66666666666993</c:v>
                      </c:pt>
                      <c:pt idx="135">
                        <c:v>375.00000000000324</c:v>
                      </c:pt>
                      <c:pt idx="136">
                        <c:v>373.33333333333661</c:v>
                      </c:pt>
                      <c:pt idx="137">
                        <c:v>371.66666666666998</c:v>
                      </c:pt>
                      <c:pt idx="138">
                        <c:v>370.00000000000335</c:v>
                      </c:pt>
                      <c:pt idx="139">
                        <c:v>368.33333333333667</c:v>
                      </c:pt>
                      <c:pt idx="140">
                        <c:v>366.6666666666701</c:v>
                      </c:pt>
                      <c:pt idx="141">
                        <c:v>365.00000000000341</c:v>
                      </c:pt>
                      <c:pt idx="142">
                        <c:v>363.33333333333672</c:v>
                      </c:pt>
                      <c:pt idx="143">
                        <c:v>361.66666666667015</c:v>
                      </c:pt>
                      <c:pt idx="144">
                        <c:v>360.00000000000347</c:v>
                      </c:pt>
                      <c:pt idx="145">
                        <c:v>358.33333333333684</c:v>
                      </c:pt>
                      <c:pt idx="146">
                        <c:v>356.66666666667021</c:v>
                      </c:pt>
                      <c:pt idx="147">
                        <c:v>355.00000000000358</c:v>
                      </c:pt>
                      <c:pt idx="148">
                        <c:v>353.3333333333369</c:v>
                      </c:pt>
                      <c:pt idx="149">
                        <c:v>351.66666666667032</c:v>
                      </c:pt>
                      <c:pt idx="150">
                        <c:v>350.00000000000364</c:v>
                      </c:pt>
                      <c:pt idx="151">
                        <c:v>348.33333333333695</c:v>
                      </c:pt>
                      <c:pt idx="152">
                        <c:v>346.66666666667032</c:v>
                      </c:pt>
                      <c:pt idx="153">
                        <c:v>345.00000000000369</c:v>
                      </c:pt>
                      <c:pt idx="154">
                        <c:v>343.33333333333707</c:v>
                      </c:pt>
                      <c:pt idx="155">
                        <c:v>341.66666666667038</c:v>
                      </c:pt>
                      <c:pt idx="156">
                        <c:v>340.00000000000381</c:v>
                      </c:pt>
                      <c:pt idx="157">
                        <c:v>338.33333333333712</c:v>
                      </c:pt>
                      <c:pt idx="158">
                        <c:v>336.66666666667049</c:v>
                      </c:pt>
                      <c:pt idx="159">
                        <c:v>335.00000000000381</c:v>
                      </c:pt>
                      <c:pt idx="160">
                        <c:v>333.33333333333718</c:v>
                      </c:pt>
                      <c:pt idx="161">
                        <c:v>331.66666666667055</c:v>
                      </c:pt>
                      <c:pt idx="162">
                        <c:v>330.00000000000392</c:v>
                      </c:pt>
                      <c:pt idx="163">
                        <c:v>328.33333333333729</c:v>
                      </c:pt>
                      <c:pt idx="164">
                        <c:v>326.66666666667061</c:v>
                      </c:pt>
                      <c:pt idx="165">
                        <c:v>325.00000000000392</c:v>
                      </c:pt>
                      <c:pt idx="166">
                        <c:v>323.33333333333724</c:v>
                      </c:pt>
                      <c:pt idx="167">
                        <c:v>321.66666666667055</c:v>
                      </c:pt>
                      <c:pt idx="168">
                        <c:v>320.00000000000387</c:v>
                      </c:pt>
                      <c:pt idx="169">
                        <c:v>318.33333333333718</c:v>
                      </c:pt>
                      <c:pt idx="170">
                        <c:v>316.66666666667055</c:v>
                      </c:pt>
                      <c:pt idx="171">
                        <c:v>315.00000000000381</c:v>
                      </c:pt>
                      <c:pt idx="172">
                        <c:v>313.33333333333718</c:v>
                      </c:pt>
                      <c:pt idx="173">
                        <c:v>311.66666666667049</c:v>
                      </c:pt>
                      <c:pt idx="174">
                        <c:v>310.00000000000381</c:v>
                      </c:pt>
                      <c:pt idx="175">
                        <c:v>308.33333333333712</c:v>
                      </c:pt>
                      <c:pt idx="176">
                        <c:v>306.66666666667044</c:v>
                      </c:pt>
                      <c:pt idx="177">
                        <c:v>305.00000000000381</c:v>
                      </c:pt>
                      <c:pt idx="178">
                        <c:v>303.33333333333707</c:v>
                      </c:pt>
                      <c:pt idx="179">
                        <c:v>301.66666666667044</c:v>
                      </c:pt>
                      <c:pt idx="180">
                        <c:v>300.00000000000375</c:v>
                      </c:pt>
                      <c:pt idx="181">
                        <c:v>298.33333333333707</c:v>
                      </c:pt>
                      <c:pt idx="182">
                        <c:v>296.66666666667038</c:v>
                      </c:pt>
                      <c:pt idx="183">
                        <c:v>295.00000000000369</c:v>
                      </c:pt>
                      <c:pt idx="184">
                        <c:v>293.33333333333701</c:v>
                      </c:pt>
                      <c:pt idx="185">
                        <c:v>291.66666666667032</c:v>
                      </c:pt>
                      <c:pt idx="186">
                        <c:v>290.00000000000369</c:v>
                      </c:pt>
                      <c:pt idx="187">
                        <c:v>288.33333333333695</c:v>
                      </c:pt>
                      <c:pt idx="188">
                        <c:v>286.66666666667032</c:v>
                      </c:pt>
                      <c:pt idx="189">
                        <c:v>285.00000000000364</c:v>
                      </c:pt>
                      <c:pt idx="190">
                        <c:v>283.33333333333695</c:v>
                      </c:pt>
                      <c:pt idx="191">
                        <c:v>281.66666666667027</c:v>
                      </c:pt>
                      <c:pt idx="192">
                        <c:v>280.00000000000358</c:v>
                      </c:pt>
                      <c:pt idx="193">
                        <c:v>278.3333333333369</c:v>
                      </c:pt>
                      <c:pt idx="194">
                        <c:v>276.66666666667021</c:v>
                      </c:pt>
                      <c:pt idx="195">
                        <c:v>275.00000000000358</c:v>
                      </c:pt>
                      <c:pt idx="196">
                        <c:v>273.33333333333684</c:v>
                      </c:pt>
                      <c:pt idx="197">
                        <c:v>271.66666666667021</c:v>
                      </c:pt>
                      <c:pt idx="198">
                        <c:v>270.00000000000352</c:v>
                      </c:pt>
                      <c:pt idx="199">
                        <c:v>268.33333333333684</c:v>
                      </c:pt>
                      <c:pt idx="200">
                        <c:v>266.66666666667015</c:v>
                      </c:pt>
                      <c:pt idx="201">
                        <c:v>265.00000000000347</c:v>
                      </c:pt>
                      <c:pt idx="202">
                        <c:v>263.33333333333684</c:v>
                      </c:pt>
                      <c:pt idx="203">
                        <c:v>261.6666666666701</c:v>
                      </c:pt>
                      <c:pt idx="204">
                        <c:v>260.00000000000347</c:v>
                      </c:pt>
                      <c:pt idx="205">
                        <c:v>258.33333333333678</c:v>
                      </c:pt>
                      <c:pt idx="206">
                        <c:v>256.6666666666701</c:v>
                      </c:pt>
                      <c:pt idx="207">
                        <c:v>255.00000000000341</c:v>
                      </c:pt>
                      <c:pt idx="208">
                        <c:v>253.33333333333675</c:v>
                      </c:pt>
                      <c:pt idx="209">
                        <c:v>251.66666666667004</c:v>
                      </c:pt>
                      <c:pt idx="210">
                        <c:v>250.00000000000338</c:v>
                      </c:pt>
                      <c:pt idx="211">
                        <c:v>248.3333333333367</c:v>
                      </c:pt>
                      <c:pt idx="212">
                        <c:v>246.66666666667001</c:v>
                      </c:pt>
                      <c:pt idx="213">
                        <c:v>245.00000000000333</c:v>
                      </c:pt>
                      <c:pt idx="214">
                        <c:v>243.33333333333667</c:v>
                      </c:pt>
                      <c:pt idx="215">
                        <c:v>241.66666666666995</c:v>
                      </c:pt>
                      <c:pt idx="216">
                        <c:v>240.0000000000033</c:v>
                      </c:pt>
                      <c:pt idx="217">
                        <c:v>238.33333333333664</c:v>
                      </c:pt>
                      <c:pt idx="218">
                        <c:v>236.66666666666993</c:v>
                      </c:pt>
                      <c:pt idx="219">
                        <c:v>235.00000000000327</c:v>
                      </c:pt>
                      <c:pt idx="220">
                        <c:v>233.33333333333658</c:v>
                      </c:pt>
                      <c:pt idx="221">
                        <c:v>231.66666666666993</c:v>
                      </c:pt>
                      <c:pt idx="222">
                        <c:v>230.00000000000321</c:v>
                      </c:pt>
                      <c:pt idx="223">
                        <c:v>228.33333333333655</c:v>
                      </c:pt>
                      <c:pt idx="224">
                        <c:v>226.6666666666699</c:v>
                      </c:pt>
                      <c:pt idx="225">
                        <c:v>225.00000000000318</c:v>
                      </c:pt>
                      <c:pt idx="226">
                        <c:v>223.33333333333653</c:v>
                      </c:pt>
                      <c:pt idx="227">
                        <c:v>221.66666666666984</c:v>
                      </c:pt>
                      <c:pt idx="228">
                        <c:v>220.00000000000315</c:v>
                      </c:pt>
                      <c:pt idx="229">
                        <c:v>218.33333333333647</c:v>
                      </c:pt>
                      <c:pt idx="230">
                        <c:v>216.66666666666981</c:v>
                      </c:pt>
                      <c:pt idx="231">
                        <c:v>215.0000000000031</c:v>
                      </c:pt>
                      <c:pt idx="232">
                        <c:v>213.33333333333644</c:v>
                      </c:pt>
                      <c:pt idx="233">
                        <c:v>211.66666666666978</c:v>
                      </c:pt>
                      <c:pt idx="234">
                        <c:v>210.00000000000307</c:v>
                      </c:pt>
                      <c:pt idx="235">
                        <c:v>208.33333333333641</c:v>
                      </c:pt>
                      <c:pt idx="236">
                        <c:v>206.66666666666973</c:v>
                      </c:pt>
                      <c:pt idx="237">
                        <c:v>205.00000000000304</c:v>
                      </c:pt>
                      <c:pt idx="238">
                        <c:v>203.33333333333636</c:v>
                      </c:pt>
                      <c:pt idx="239">
                        <c:v>201.6666666666697</c:v>
                      </c:pt>
                      <c:pt idx="240">
                        <c:v>200.00000000000298</c:v>
                      </c:pt>
                      <c:pt idx="241">
                        <c:v>198.33333333333633</c:v>
                      </c:pt>
                      <c:pt idx="242">
                        <c:v>196.66666666666967</c:v>
                      </c:pt>
                      <c:pt idx="243">
                        <c:v>195.00000000000298</c:v>
                      </c:pt>
                      <c:pt idx="244">
                        <c:v>193.3333333333363</c:v>
                      </c:pt>
                      <c:pt idx="245">
                        <c:v>191.66666666666961</c:v>
                      </c:pt>
                      <c:pt idx="246">
                        <c:v>190.00000000000296</c:v>
                      </c:pt>
                      <c:pt idx="247">
                        <c:v>188.33333333333624</c:v>
                      </c:pt>
                      <c:pt idx="248">
                        <c:v>186.66666666666958</c:v>
                      </c:pt>
                      <c:pt idx="249">
                        <c:v>185.00000000000293</c:v>
                      </c:pt>
                      <c:pt idx="250">
                        <c:v>183.33333333333621</c:v>
                      </c:pt>
                      <c:pt idx="251">
                        <c:v>181.66666666666956</c:v>
                      </c:pt>
                      <c:pt idx="252">
                        <c:v>180.00000000000287</c:v>
                      </c:pt>
                      <c:pt idx="253">
                        <c:v>178.33333333333618</c:v>
                      </c:pt>
                      <c:pt idx="254">
                        <c:v>176.6666666666695</c:v>
                      </c:pt>
                      <c:pt idx="255">
                        <c:v>175.00000000000284</c:v>
                      </c:pt>
                      <c:pt idx="256">
                        <c:v>173.33333333333613</c:v>
                      </c:pt>
                      <c:pt idx="257">
                        <c:v>171.66666666666947</c:v>
                      </c:pt>
                      <c:pt idx="258">
                        <c:v>170.00000000000281</c:v>
                      </c:pt>
                      <c:pt idx="259">
                        <c:v>168.33333333333613</c:v>
                      </c:pt>
                      <c:pt idx="260">
                        <c:v>166.66666666666944</c:v>
                      </c:pt>
                      <c:pt idx="261">
                        <c:v>165.00000000000276</c:v>
                      </c:pt>
                      <c:pt idx="262">
                        <c:v>163.3333333333361</c:v>
                      </c:pt>
                      <c:pt idx="263">
                        <c:v>161.66666666666944</c:v>
                      </c:pt>
                      <c:pt idx="264">
                        <c:v>160.00000000000279</c:v>
                      </c:pt>
                      <c:pt idx="265">
                        <c:v>158.33333333333613</c:v>
                      </c:pt>
                      <c:pt idx="266">
                        <c:v>156.66666666666944</c:v>
                      </c:pt>
                      <c:pt idx="267">
                        <c:v>155.00000000000281</c:v>
                      </c:pt>
                      <c:pt idx="268">
                        <c:v>153.33333333333613</c:v>
                      </c:pt>
                      <c:pt idx="269">
                        <c:v>151.66666666666947</c:v>
                      </c:pt>
                      <c:pt idx="270">
                        <c:v>150.00000000000281</c:v>
                      </c:pt>
                      <c:pt idx="271">
                        <c:v>148.33333333333616</c:v>
                      </c:pt>
                      <c:pt idx="272">
                        <c:v>146.6666666666695</c:v>
                      </c:pt>
                      <c:pt idx="273">
                        <c:v>145.00000000000281</c:v>
                      </c:pt>
                      <c:pt idx="274">
                        <c:v>143.33333333333618</c:v>
                      </c:pt>
                      <c:pt idx="275">
                        <c:v>141.6666666666695</c:v>
                      </c:pt>
                      <c:pt idx="276">
                        <c:v>140.00000000000284</c:v>
                      </c:pt>
                      <c:pt idx="277">
                        <c:v>138.33333333333618</c:v>
                      </c:pt>
                      <c:pt idx="278">
                        <c:v>136.66666666666953</c:v>
                      </c:pt>
                      <c:pt idx="279">
                        <c:v>135.00000000000287</c:v>
                      </c:pt>
                      <c:pt idx="280">
                        <c:v>133.33333333333621</c:v>
                      </c:pt>
                      <c:pt idx="281">
                        <c:v>131.66666666666956</c:v>
                      </c:pt>
                      <c:pt idx="282">
                        <c:v>130.00000000000287</c:v>
                      </c:pt>
                      <c:pt idx="283">
                        <c:v>128.33333333333624</c:v>
                      </c:pt>
                      <c:pt idx="284">
                        <c:v>126.66666666666957</c:v>
                      </c:pt>
                      <c:pt idx="285">
                        <c:v>125.0000000000029</c:v>
                      </c:pt>
                      <c:pt idx="286">
                        <c:v>123.33333333333626</c:v>
                      </c:pt>
                      <c:pt idx="287">
                        <c:v>121.66666666666958</c:v>
                      </c:pt>
                      <c:pt idx="288">
                        <c:v>120.00000000000291</c:v>
                      </c:pt>
                      <c:pt idx="289">
                        <c:v>118.33333333333627</c:v>
                      </c:pt>
                      <c:pt idx="290">
                        <c:v>116.6666666666696</c:v>
                      </c:pt>
                      <c:pt idx="291">
                        <c:v>115.00000000000294</c:v>
                      </c:pt>
                      <c:pt idx="292">
                        <c:v>113.33333333333628</c:v>
                      </c:pt>
                      <c:pt idx="293">
                        <c:v>111.66666666666963</c:v>
                      </c:pt>
                      <c:pt idx="294">
                        <c:v>110.00000000000296</c:v>
                      </c:pt>
                      <c:pt idx="295">
                        <c:v>108.33333333333631</c:v>
                      </c:pt>
                      <c:pt idx="296">
                        <c:v>106.66666666666964</c:v>
                      </c:pt>
                      <c:pt idx="297">
                        <c:v>105.00000000000297</c:v>
                      </c:pt>
                      <c:pt idx="298">
                        <c:v>103.33333333333633</c:v>
                      </c:pt>
                      <c:pt idx="299">
                        <c:v>101.66666666666966</c:v>
                      </c:pt>
                      <c:pt idx="300">
                        <c:v>100.000000000003</c:v>
                      </c:pt>
                      <c:pt idx="301">
                        <c:v>98.333333333336341</c:v>
                      </c:pt>
                      <c:pt idx="302">
                        <c:v>96.666666666669684</c:v>
                      </c:pt>
                      <c:pt idx="303">
                        <c:v>95.000000000003013</c:v>
                      </c:pt>
                      <c:pt idx="304">
                        <c:v>93.333333333336341</c:v>
                      </c:pt>
                      <c:pt idx="305">
                        <c:v>91.666666666669698</c:v>
                      </c:pt>
                      <c:pt idx="306">
                        <c:v>90.000000000003027</c:v>
                      </c:pt>
                      <c:pt idx="307">
                        <c:v>88.33333333333637</c:v>
                      </c:pt>
                      <c:pt idx="308">
                        <c:v>86.666666666669713</c:v>
                      </c:pt>
                      <c:pt idx="309">
                        <c:v>85.000000000003055</c:v>
                      </c:pt>
                      <c:pt idx="310">
                        <c:v>83.333333333336398</c:v>
                      </c:pt>
                      <c:pt idx="311">
                        <c:v>81.666666666669727</c:v>
                      </c:pt>
                      <c:pt idx="312">
                        <c:v>80.000000000003055</c:v>
                      </c:pt>
                      <c:pt idx="313">
                        <c:v>78.333333333336384</c:v>
                      </c:pt>
                      <c:pt idx="314">
                        <c:v>76.666666666669713</c:v>
                      </c:pt>
                      <c:pt idx="315">
                        <c:v>75.000000000003041</c:v>
                      </c:pt>
                      <c:pt idx="316">
                        <c:v>73.33333333333637</c:v>
                      </c:pt>
                      <c:pt idx="317">
                        <c:v>71.666666666669713</c:v>
                      </c:pt>
                      <c:pt idx="318">
                        <c:v>70.000000000003027</c:v>
                      </c:pt>
                      <c:pt idx="319">
                        <c:v>68.33333333333637</c:v>
                      </c:pt>
                      <c:pt idx="320">
                        <c:v>66.666666666669698</c:v>
                      </c:pt>
                      <c:pt idx="321">
                        <c:v>65.000000000003027</c:v>
                      </c:pt>
                      <c:pt idx="322">
                        <c:v>63.333333333336356</c:v>
                      </c:pt>
                      <c:pt idx="323">
                        <c:v>61.666666666669691</c:v>
                      </c:pt>
                      <c:pt idx="324">
                        <c:v>60.000000000003013</c:v>
                      </c:pt>
                      <c:pt idx="325">
                        <c:v>58.333333333336348</c:v>
                      </c:pt>
                      <c:pt idx="326">
                        <c:v>56.666666666669677</c:v>
                      </c:pt>
                      <c:pt idx="327">
                        <c:v>55.000000000003013</c:v>
                      </c:pt>
                      <c:pt idx="328">
                        <c:v>53.333333333336334</c:v>
                      </c:pt>
                      <c:pt idx="329">
                        <c:v>51.66666666666967</c:v>
                      </c:pt>
                      <c:pt idx="330">
                        <c:v>50.000000000003006</c:v>
                      </c:pt>
                      <c:pt idx="331">
                        <c:v>48.333333333336327</c:v>
                      </c:pt>
                      <c:pt idx="332">
                        <c:v>46.666666666669663</c:v>
                      </c:pt>
                      <c:pt idx="333">
                        <c:v>45.000000000002991</c:v>
                      </c:pt>
                      <c:pt idx="334">
                        <c:v>43.33333333333632</c:v>
                      </c:pt>
                      <c:pt idx="335">
                        <c:v>41.666666666669649</c:v>
                      </c:pt>
                      <c:pt idx="336">
                        <c:v>40.000000000002984</c:v>
                      </c:pt>
                      <c:pt idx="337">
                        <c:v>38.33333333333632</c:v>
                      </c:pt>
                      <c:pt idx="338">
                        <c:v>36.666666666669656</c:v>
                      </c:pt>
                      <c:pt idx="339">
                        <c:v>35.000000000002991</c:v>
                      </c:pt>
                      <c:pt idx="340">
                        <c:v>33.333333333336327</c:v>
                      </c:pt>
                      <c:pt idx="341">
                        <c:v>31.666666666669659</c:v>
                      </c:pt>
                      <c:pt idx="342">
                        <c:v>30.000000000002995</c:v>
                      </c:pt>
                      <c:pt idx="343">
                        <c:v>28.333333333336331</c:v>
                      </c:pt>
                      <c:pt idx="344">
                        <c:v>26.666666666669666</c:v>
                      </c:pt>
                      <c:pt idx="345">
                        <c:v>25.000000000002998</c:v>
                      </c:pt>
                      <c:pt idx="346">
                        <c:v>23.333333333336338</c:v>
                      </c:pt>
                      <c:pt idx="347">
                        <c:v>21.66666666666967</c:v>
                      </c:pt>
                      <c:pt idx="348">
                        <c:v>20.000000000003002</c:v>
                      </c:pt>
                      <c:pt idx="349">
                        <c:v>18.333333333336338</c:v>
                      </c:pt>
                      <c:pt idx="350">
                        <c:v>16.666666666669666</c:v>
                      </c:pt>
                      <c:pt idx="351">
                        <c:v>15.000000000003</c:v>
                      </c:pt>
                      <c:pt idx="352">
                        <c:v>13.333333333336334</c:v>
                      </c:pt>
                      <c:pt idx="353">
                        <c:v>11.666666666669665</c:v>
                      </c:pt>
                      <c:pt idx="354">
                        <c:v>10.000000000003</c:v>
                      </c:pt>
                      <c:pt idx="355">
                        <c:v>8.3333333333363324</c:v>
                      </c:pt>
                      <c:pt idx="356">
                        <c:v>6.6666666666696672</c:v>
                      </c:pt>
                      <c:pt idx="357">
                        <c:v>5.0000000000030012</c:v>
                      </c:pt>
                      <c:pt idx="358">
                        <c:v>3.3333333333363346</c:v>
                      </c:pt>
                      <c:pt idx="359">
                        <c:v>1.6666666666696683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CAM!$D$8</c15:sqref>
                        </c15:formulaRef>
                      </c:ext>
                    </c:extLst>
                    <c:strCache>
                      <c:ptCount val="1"/>
                      <c:pt idx="0">
                        <c:v>Amortization 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CAM!$D$9:$D$368</c15:sqref>
                        </c15:formulaRef>
                      </c:ext>
                    </c:extLst>
                    <c:numCache>
                      <c:formatCode>"$"#,##0.00</c:formatCode>
                      <c:ptCount val="360"/>
                      <c:pt idx="0">
                        <c:v>166.66666666666666</c:v>
                      </c:pt>
                      <c:pt idx="1">
                        <c:v>166.66666666666666</c:v>
                      </c:pt>
                      <c:pt idx="2">
                        <c:v>166.66666666666666</c:v>
                      </c:pt>
                      <c:pt idx="3">
                        <c:v>166.66666666666666</c:v>
                      </c:pt>
                      <c:pt idx="4">
                        <c:v>166.66666666666666</c:v>
                      </c:pt>
                      <c:pt idx="5">
                        <c:v>166.66666666666666</c:v>
                      </c:pt>
                      <c:pt idx="6">
                        <c:v>166.66666666666666</c:v>
                      </c:pt>
                      <c:pt idx="7">
                        <c:v>166.66666666666666</c:v>
                      </c:pt>
                      <c:pt idx="8">
                        <c:v>166.66666666666666</c:v>
                      </c:pt>
                      <c:pt idx="9">
                        <c:v>166.66666666666666</c:v>
                      </c:pt>
                      <c:pt idx="10">
                        <c:v>166.66666666666666</c:v>
                      </c:pt>
                      <c:pt idx="11">
                        <c:v>166.66666666666666</c:v>
                      </c:pt>
                      <c:pt idx="12">
                        <c:v>166.66666666666666</c:v>
                      </c:pt>
                      <c:pt idx="13">
                        <c:v>166.66666666666666</c:v>
                      </c:pt>
                      <c:pt idx="14">
                        <c:v>166.66666666666666</c:v>
                      </c:pt>
                      <c:pt idx="15">
                        <c:v>166.66666666666666</c:v>
                      </c:pt>
                      <c:pt idx="16">
                        <c:v>166.66666666666666</c:v>
                      </c:pt>
                      <c:pt idx="17">
                        <c:v>166.66666666666666</c:v>
                      </c:pt>
                      <c:pt idx="18">
                        <c:v>166.66666666666666</c:v>
                      </c:pt>
                      <c:pt idx="19">
                        <c:v>166.66666666666666</c:v>
                      </c:pt>
                      <c:pt idx="20">
                        <c:v>166.66666666666666</c:v>
                      </c:pt>
                      <c:pt idx="21">
                        <c:v>166.66666666666666</c:v>
                      </c:pt>
                      <c:pt idx="22">
                        <c:v>166.66666666666666</c:v>
                      </c:pt>
                      <c:pt idx="23">
                        <c:v>166.66666666666666</c:v>
                      </c:pt>
                      <c:pt idx="24">
                        <c:v>166.66666666666666</c:v>
                      </c:pt>
                      <c:pt idx="25">
                        <c:v>166.66666666666666</c:v>
                      </c:pt>
                      <c:pt idx="26">
                        <c:v>166.66666666666666</c:v>
                      </c:pt>
                      <c:pt idx="27">
                        <c:v>166.66666666666666</c:v>
                      </c:pt>
                      <c:pt idx="28">
                        <c:v>166.66666666666666</c:v>
                      </c:pt>
                      <c:pt idx="29">
                        <c:v>166.66666666666666</c:v>
                      </c:pt>
                      <c:pt idx="30">
                        <c:v>166.66666666666666</c:v>
                      </c:pt>
                      <c:pt idx="31">
                        <c:v>166.66666666666666</c:v>
                      </c:pt>
                      <c:pt idx="32">
                        <c:v>166.66666666666666</c:v>
                      </c:pt>
                      <c:pt idx="33">
                        <c:v>166.66666666666666</c:v>
                      </c:pt>
                      <c:pt idx="34">
                        <c:v>166.66666666666666</c:v>
                      </c:pt>
                      <c:pt idx="35">
                        <c:v>166.66666666666666</c:v>
                      </c:pt>
                      <c:pt idx="36">
                        <c:v>166.66666666666666</c:v>
                      </c:pt>
                      <c:pt idx="37">
                        <c:v>166.66666666666666</c:v>
                      </c:pt>
                      <c:pt idx="38">
                        <c:v>166.66666666666666</c:v>
                      </c:pt>
                      <c:pt idx="39">
                        <c:v>166.66666666666666</c:v>
                      </c:pt>
                      <c:pt idx="40">
                        <c:v>166.66666666666666</c:v>
                      </c:pt>
                      <c:pt idx="41">
                        <c:v>166.66666666666666</c:v>
                      </c:pt>
                      <c:pt idx="42">
                        <c:v>166.66666666666666</c:v>
                      </c:pt>
                      <c:pt idx="43">
                        <c:v>166.66666666666666</c:v>
                      </c:pt>
                      <c:pt idx="44">
                        <c:v>166.66666666666666</c:v>
                      </c:pt>
                      <c:pt idx="45">
                        <c:v>166.66666666666666</c:v>
                      </c:pt>
                      <c:pt idx="46">
                        <c:v>166.66666666666666</c:v>
                      </c:pt>
                      <c:pt idx="47">
                        <c:v>166.66666666666666</c:v>
                      </c:pt>
                      <c:pt idx="48">
                        <c:v>166.66666666666666</c:v>
                      </c:pt>
                      <c:pt idx="49">
                        <c:v>166.66666666666666</c:v>
                      </c:pt>
                      <c:pt idx="50">
                        <c:v>166.66666666666666</c:v>
                      </c:pt>
                      <c:pt idx="51">
                        <c:v>166.66666666666666</c:v>
                      </c:pt>
                      <c:pt idx="52">
                        <c:v>166.66666666666666</c:v>
                      </c:pt>
                      <c:pt idx="53">
                        <c:v>166.66666666666666</c:v>
                      </c:pt>
                      <c:pt idx="54">
                        <c:v>166.66666666666666</c:v>
                      </c:pt>
                      <c:pt idx="55">
                        <c:v>166.66666666666666</c:v>
                      </c:pt>
                      <c:pt idx="56">
                        <c:v>166.66666666666666</c:v>
                      </c:pt>
                      <c:pt idx="57">
                        <c:v>166.66666666666666</c:v>
                      </c:pt>
                      <c:pt idx="58">
                        <c:v>166.66666666666666</c:v>
                      </c:pt>
                      <c:pt idx="59">
                        <c:v>166.66666666666666</c:v>
                      </c:pt>
                      <c:pt idx="60">
                        <c:v>166.66666666666666</c:v>
                      </c:pt>
                      <c:pt idx="61">
                        <c:v>166.66666666666666</c:v>
                      </c:pt>
                      <c:pt idx="62">
                        <c:v>166.66666666666666</c:v>
                      </c:pt>
                      <c:pt idx="63">
                        <c:v>166.66666666666666</c:v>
                      </c:pt>
                      <c:pt idx="64">
                        <c:v>166.66666666666666</c:v>
                      </c:pt>
                      <c:pt idx="65">
                        <c:v>166.66666666666666</c:v>
                      </c:pt>
                      <c:pt idx="66">
                        <c:v>166.66666666666666</c:v>
                      </c:pt>
                      <c:pt idx="67">
                        <c:v>166.66666666666666</c:v>
                      </c:pt>
                      <c:pt idx="68">
                        <c:v>166.66666666666666</c:v>
                      </c:pt>
                      <c:pt idx="69">
                        <c:v>166.66666666666666</c:v>
                      </c:pt>
                      <c:pt idx="70">
                        <c:v>166.66666666666666</c:v>
                      </c:pt>
                      <c:pt idx="71">
                        <c:v>166.66666666666666</c:v>
                      </c:pt>
                      <c:pt idx="72">
                        <c:v>166.66666666666666</c:v>
                      </c:pt>
                      <c:pt idx="73">
                        <c:v>166.66666666666666</c:v>
                      </c:pt>
                      <c:pt idx="74">
                        <c:v>166.66666666666666</c:v>
                      </c:pt>
                      <c:pt idx="75">
                        <c:v>166.66666666666666</c:v>
                      </c:pt>
                      <c:pt idx="76">
                        <c:v>166.66666666666666</c:v>
                      </c:pt>
                      <c:pt idx="77">
                        <c:v>166.66666666666666</c:v>
                      </c:pt>
                      <c:pt idx="78">
                        <c:v>166.66666666666666</c:v>
                      </c:pt>
                      <c:pt idx="79">
                        <c:v>166.66666666666666</c:v>
                      </c:pt>
                      <c:pt idx="80">
                        <c:v>166.66666666666666</c:v>
                      </c:pt>
                      <c:pt idx="81">
                        <c:v>166.66666666666666</c:v>
                      </c:pt>
                      <c:pt idx="82">
                        <c:v>166.66666666666666</c:v>
                      </c:pt>
                      <c:pt idx="83">
                        <c:v>166.66666666666666</c:v>
                      </c:pt>
                      <c:pt idx="84">
                        <c:v>166.66666666666666</c:v>
                      </c:pt>
                      <c:pt idx="85">
                        <c:v>166.66666666666666</c:v>
                      </c:pt>
                      <c:pt idx="86">
                        <c:v>166.66666666666666</c:v>
                      </c:pt>
                      <c:pt idx="87">
                        <c:v>166.66666666666666</c:v>
                      </c:pt>
                      <c:pt idx="88">
                        <c:v>166.66666666666666</c:v>
                      </c:pt>
                      <c:pt idx="89">
                        <c:v>166.66666666666666</c:v>
                      </c:pt>
                      <c:pt idx="90">
                        <c:v>166.66666666666666</c:v>
                      </c:pt>
                      <c:pt idx="91">
                        <c:v>166.66666666666666</c:v>
                      </c:pt>
                      <c:pt idx="92">
                        <c:v>166.66666666666666</c:v>
                      </c:pt>
                      <c:pt idx="93">
                        <c:v>166.66666666666666</c:v>
                      </c:pt>
                      <c:pt idx="94">
                        <c:v>166.66666666666666</c:v>
                      </c:pt>
                      <c:pt idx="95">
                        <c:v>166.66666666666666</c:v>
                      </c:pt>
                      <c:pt idx="96">
                        <c:v>166.66666666666666</c:v>
                      </c:pt>
                      <c:pt idx="97">
                        <c:v>166.66666666666666</c:v>
                      </c:pt>
                      <c:pt idx="98">
                        <c:v>166.66666666666666</c:v>
                      </c:pt>
                      <c:pt idx="99">
                        <c:v>166.66666666666666</c:v>
                      </c:pt>
                      <c:pt idx="100">
                        <c:v>166.66666666666666</c:v>
                      </c:pt>
                      <c:pt idx="101">
                        <c:v>166.66666666666666</c:v>
                      </c:pt>
                      <c:pt idx="102">
                        <c:v>166.66666666666666</c:v>
                      </c:pt>
                      <c:pt idx="103">
                        <c:v>166.66666666666666</c:v>
                      </c:pt>
                      <c:pt idx="104">
                        <c:v>166.66666666666666</c:v>
                      </c:pt>
                      <c:pt idx="105">
                        <c:v>166.66666666666666</c:v>
                      </c:pt>
                      <c:pt idx="106">
                        <c:v>166.66666666666666</c:v>
                      </c:pt>
                      <c:pt idx="107">
                        <c:v>166.66666666666666</c:v>
                      </c:pt>
                      <c:pt idx="108">
                        <c:v>166.66666666666666</c:v>
                      </c:pt>
                      <c:pt idx="109">
                        <c:v>166.66666666666666</c:v>
                      </c:pt>
                      <c:pt idx="110">
                        <c:v>166.66666666666666</c:v>
                      </c:pt>
                      <c:pt idx="111">
                        <c:v>166.66666666666666</c:v>
                      </c:pt>
                      <c:pt idx="112">
                        <c:v>166.66666666666666</c:v>
                      </c:pt>
                      <c:pt idx="113">
                        <c:v>166.66666666666666</c:v>
                      </c:pt>
                      <c:pt idx="114">
                        <c:v>166.66666666666666</c:v>
                      </c:pt>
                      <c:pt idx="115">
                        <c:v>166.66666666666666</c:v>
                      </c:pt>
                      <c:pt idx="116">
                        <c:v>166.66666666666666</c:v>
                      </c:pt>
                      <c:pt idx="117">
                        <c:v>166.66666666666666</c:v>
                      </c:pt>
                      <c:pt idx="118">
                        <c:v>166.66666666666666</c:v>
                      </c:pt>
                      <c:pt idx="119">
                        <c:v>166.66666666666666</c:v>
                      </c:pt>
                      <c:pt idx="120">
                        <c:v>166.66666666666666</c:v>
                      </c:pt>
                      <c:pt idx="121">
                        <c:v>166.66666666666666</c:v>
                      </c:pt>
                      <c:pt idx="122">
                        <c:v>166.66666666666666</c:v>
                      </c:pt>
                      <c:pt idx="123">
                        <c:v>166.66666666666666</c:v>
                      </c:pt>
                      <c:pt idx="124">
                        <c:v>166.66666666666666</c:v>
                      </c:pt>
                      <c:pt idx="125">
                        <c:v>166.66666666666666</c:v>
                      </c:pt>
                      <c:pt idx="126">
                        <c:v>166.66666666666666</c:v>
                      </c:pt>
                      <c:pt idx="127">
                        <c:v>166.66666666666666</c:v>
                      </c:pt>
                      <c:pt idx="128">
                        <c:v>166.66666666666666</c:v>
                      </c:pt>
                      <c:pt idx="129">
                        <c:v>166.66666666666666</c:v>
                      </c:pt>
                      <c:pt idx="130">
                        <c:v>166.66666666666666</c:v>
                      </c:pt>
                      <c:pt idx="131">
                        <c:v>166.66666666666666</c:v>
                      </c:pt>
                      <c:pt idx="132">
                        <c:v>166.66666666666666</c:v>
                      </c:pt>
                      <c:pt idx="133">
                        <c:v>166.66666666666666</c:v>
                      </c:pt>
                      <c:pt idx="134">
                        <c:v>166.66666666666666</c:v>
                      </c:pt>
                      <c:pt idx="135">
                        <c:v>166.66666666666666</c:v>
                      </c:pt>
                      <c:pt idx="136">
                        <c:v>166.66666666666666</c:v>
                      </c:pt>
                      <c:pt idx="137">
                        <c:v>166.66666666666666</c:v>
                      </c:pt>
                      <c:pt idx="138">
                        <c:v>166.66666666666666</c:v>
                      </c:pt>
                      <c:pt idx="139">
                        <c:v>166.66666666666666</c:v>
                      </c:pt>
                      <c:pt idx="140">
                        <c:v>166.66666666666666</c:v>
                      </c:pt>
                      <c:pt idx="141">
                        <c:v>166.66666666666666</c:v>
                      </c:pt>
                      <c:pt idx="142">
                        <c:v>166.66666666666666</c:v>
                      </c:pt>
                      <c:pt idx="143">
                        <c:v>166.66666666666666</c:v>
                      </c:pt>
                      <c:pt idx="144">
                        <c:v>166.66666666666666</c:v>
                      </c:pt>
                      <c:pt idx="145">
                        <c:v>166.66666666666666</c:v>
                      </c:pt>
                      <c:pt idx="146">
                        <c:v>166.66666666666666</c:v>
                      </c:pt>
                      <c:pt idx="147">
                        <c:v>166.66666666666666</c:v>
                      </c:pt>
                      <c:pt idx="148">
                        <c:v>166.66666666666666</c:v>
                      </c:pt>
                      <c:pt idx="149">
                        <c:v>166.66666666666666</c:v>
                      </c:pt>
                      <c:pt idx="150">
                        <c:v>166.66666666666666</c:v>
                      </c:pt>
                      <c:pt idx="151">
                        <c:v>166.66666666666666</c:v>
                      </c:pt>
                      <c:pt idx="152">
                        <c:v>166.66666666666666</c:v>
                      </c:pt>
                      <c:pt idx="153">
                        <c:v>166.66666666666666</c:v>
                      </c:pt>
                      <c:pt idx="154">
                        <c:v>166.66666666666666</c:v>
                      </c:pt>
                      <c:pt idx="155">
                        <c:v>166.66666666666666</c:v>
                      </c:pt>
                      <c:pt idx="156">
                        <c:v>166.66666666666666</c:v>
                      </c:pt>
                      <c:pt idx="157">
                        <c:v>166.66666666666666</c:v>
                      </c:pt>
                      <c:pt idx="158">
                        <c:v>166.66666666666666</c:v>
                      </c:pt>
                      <c:pt idx="159">
                        <c:v>166.66666666666666</c:v>
                      </c:pt>
                      <c:pt idx="160">
                        <c:v>166.66666666666666</c:v>
                      </c:pt>
                      <c:pt idx="161">
                        <c:v>166.66666666666666</c:v>
                      </c:pt>
                      <c:pt idx="162">
                        <c:v>166.66666666666666</c:v>
                      </c:pt>
                      <c:pt idx="163">
                        <c:v>166.66666666666666</c:v>
                      </c:pt>
                      <c:pt idx="164">
                        <c:v>166.66666666666666</c:v>
                      </c:pt>
                      <c:pt idx="165">
                        <c:v>166.66666666666666</c:v>
                      </c:pt>
                      <c:pt idx="166">
                        <c:v>166.66666666666666</c:v>
                      </c:pt>
                      <c:pt idx="167">
                        <c:v>166.66666666666666</c:v>
                      </c:pt>
                      <c:pt idx="168">
                        <c:v>166.66666666666666</c:v>
                      </c:pt>
                      <c:pt idx="169">
                        <c:v>166.66666666666666</c:v>
                      </c:pt>
                      <c:pt idx="170">
                        <c:v>166.66666666666666</c:v>
                      </c:pt>
                      <c:pt idx="171">
                        <c:v>166.66666666666666</c:v>
                      </c:pt>
                      <c:pt idx="172">
                        <c:v>166.66666666666666</c:v>
                      </c:pt>
                      <c:pt idx="173">
                        <c:v>166.66666666666666</c:v>
                      </c:pt>
                      <c:pt idx="174">
                        <c:v>166.66666666666666</c:v>
                      </c:pt>
                      <c:pt idx="175">
                        <c:v>166.66666666666666</c:v>
                      </c:pt>
                      <c:pt idx="176">
                        <c:v>166.66666666666666</c:v>
                      </c:pt>
                      <c:pt idx="177">
                        <c:v>166.66666666666666</c:v>
                      </c:pt>
                      <c:pt idx="178">
                        <c:v>166.66666666666666</c:v>
                      </c:pt>
                      <c:pt idx="179">
                        <c:v>166.66666666666666</c:v>
                      </c:pt>
                      <c:pt idx="180">
                        <c:v>166.66666666666666</c:v>
                      </c:pt>
                      <c:pt idx="181">
                        <c:v>166.66666666666666</c:v>
                      </c:pt>
                      <c:pt idx="182">
                        <c:v>166.66666666666666</c:v>
                      </c:pt>
                      <c:pt idx="183">
                        <c:v>166.66666666666666</c:v>
                      </c:pt>
                      <c:pt idx="184">
                        <c:v>166.66666666666666</c:v>
                      </c:pt>
                      <c:pt idx="185">
                        <c:v>166.66666666666666</c:v>
                      </c:pt>
                      <c:pt idx="186">
                        <c:v>166.66666666666666</c:v>
                      </c:pt>
                      <c:pt idx="187">
                        <c:v>166.66666666666666</c:v>
                      </c:pt>
                      <c:pt idx="188">
                        <c:v>166.66666666666666</c:v>
                      </c:pt>
                      <c:pt idx="189">
                        <c:v>166.66666666666666</c:v>
                      </c:pt>
                      <c:pt idx="190">
                        <c:v>166.66666666666666</c:v>
                      </c:pt>
                      <c:pt idx="191">
                        <c:v>166.66666666666666</c:v>
                      </c:pt>
                      <c:pt idx="192">
                        <c:v>166.66666666666666</c:v>
                      </c:pt>
                      <c:pt idx="193">
                        <c:v>166.66666666666666</c:v>
                      </c:pt>
                      <c:pt idx="194">
                        <c:v>166.66666666666666</c:v>
                      </c:pt>
                      <c:pt idx="195">
                        <c:v>166.66666666666666</c:v>
                      </c:pt>
                      <c:pt idx="196">
                        <c:v>166.66666666666666</c:v>
                      </c:pt>
                      <c:pt idx="197">
                        <c:v>166.66666666666666</c:v>
                      </c:pt>
                      <c:pt idx="198">
                        <c:v>166.66666666666666</c:v>
                      </c:pt>
                      <c:pt idx="199">
                        <c:v>166.66666666666666</c:v>
                      </c:pt>
                      <c:pt idx="200">
                        <c:v>166.66666666666666</c:v>
                      </c:pt>
                      <c:pt idx="201">
                        <c:v>166.66666666666666</c:v>
                      </c:pt>
                      <c:pt idx="202">
                        <c:v>166.66666666666666</c:v>
                      </c:pt>
                      <c:pt idx="203">
                        <c:v>166.66666666666666</c:v>
                      </c:pt>
                      <c:pt idx="204">
                        <c:v>166.66666666666666</c:v>
                      </c:pt>
                      <c:pt idx="205">
                        <c:v>166.66666666666666</c:v>
                      </c:pt>
                      <c:pt idx="206">
                        <c:v>166.66666666666666</c:v>
                      </c:pt>
                      <c:pt idx="207">
                        <c:v>166.66666666666666</c:v>
                      </c:pt>
                      <c:pt idx="208">
                        <c:v>166.66666666666666</c:v>
                      </c:pt>
                      <c:pt idx="209">
                        <c:v>166.66666666666666</c:v>
                      </c:pt>
                      <c:pt idx="210">
                        <c:v>166.66666666666666</c:v>
                      </c:pt>
                      <c:pt idx="211">
                        <c:v>166.66666666666666</c:v>
                      </c:pt>
                      <c:pt idx="212">
                        <c:v>166.66666666666666</c:v>
                      </c:pt>
                      <c:pt idx="213">
                        <c:v>166.66666666666666</c:v>
                      </c:pt>
                      <c:pt idx="214">
                        <c:v>166.66666666666666</c:v>
                      </c:pt>
                      <c:pt idx="215">
                        <c:v>166.66666666666666</c:v>
                      </c:pt>
                      <c:pt idx="216">
                        <c:v>166.66666666666666</c:v>
                      </c:pt>
                      <c:pt idx="217">
                        <c:v>166.66666666666666</c:v>
                      </c:pt>
                      <c:pt idx="218">
                        <c:v>166.66666666666666</c:v>
                      </c:pt>
                      <c:pt idx="219">
                        <c:v>166.66666666666666</c:v>
                      </c:pt>
                      <c:pt idx="220">
                        <c:v>166.66666666666666</c:v>
                      </c:pt>
                      <c:pt idx="221">
                        <c:v>166.66666666666666</c:v>
                      </c:pt>
                      <c:pt idx="222">
                        <c:v>166.66666666666666</c:v>
                      </c:pt>
                      <c:pt idx="223">
                        <c:v>166.66666666666666</c:v>
                      </c:pt>
                      <c:pt idx="224">
                        <c:v>166.66666666666666</c:v>
                      </c:pt>
                      <c:pt idx="225">
                        <c:v>166.66666666666666</c:v>
                      </c:pt>
                      <c:pt idx="226">
                        <c:v>166.66666666666666</c:v>
                      </c:pt>
                      <c:pt idx="227">
                        <c:v>166.66666666666666</c:v>
                      </c:pt>
                      <c:pt idx="228">
                        <c:v>166.66666666666666</c:v>
                      </c:pt>
                      <c:pt idx="229">
                        <c:v>166.66666666666666</c:v>
                      </c:pt>
                      <c:pt idx="230">
                        <c:v>166.66666666666666</c:v>
                      </c:pt>
                      <c:pt idx="231">
                        <c:v>166.66666666666666</c:v>
                      </c:pt>
                      <c:pt idx="232">
                        <c:v>166.66666666666666</c:v>
                      </c:pt>
                      <c:pt idx="233">
                        <c:v>166.66666666666666</c:v>
                      </c:pt>
                      <c:pt idx="234">
                        <c:v>166.66666666666666</c:v>
                      </c:pt>
                      <c:pt idx="235">
                        <c:v>166.66666666666666</c:v>
                      </c:pt>
                      <c:pt idx="236">
                        <c:v>166.66666666666666</c:v>
                      </c:pt>
                      <c:pt idx="237">
                        <c:v>166.66666666666666</c:v>
                      </c:pt>
                      <c:pt idx="238">
                        <c:v>166.66666666666666</c:v>
                      </c:pt>
                      <c:pt idx="239">
                        <c:v>166.66666666666666</c:v>
                      </c:pt>
                      <c:pt idx="240">
                        <c:v>166.66666666666666</c:v>
                      </c:pt>
                      <c:pt idx="241">
                        <c:v>166.66666666666666</c:v>
                      </c:pt>
                      <c:pt idx="242">
                        <c:v>166.66666666666666</c:v>
                      </c:pt>
                      <c:pt idx="243">
                        <c:v>166.66666666666666</c:v>
                      </c:pt>
                      <c:pt idx="244">
                        <c:v>166.66666666666666</c:v>
                      </c:pt>
                      <c:pt idx="245">
                        <c:v>166.66666666666666</c:v>
                      </c:pt>
                      <c:pt idx="246">
                        <c:v>166.66666666666666</c:v>
                      </c:pt>
                      <c:pt idx="247">
                        <c:v>166.66666666666666</c:v>
                      </c:pt>
                      <c:pt idx="248">
                        <c:v>166.66666666666666</c:v>
                      </c:pt>
                      <c:pt idx="249">
                        <c:v>166.66666666666666</c:v>
                      </c:pt>
                      <c:pt idx="250">
                        <c:v>166.66666666666666</c:v>
                      </c:pt>
                      <c:pt idx="251">
                        <c:v>166.66666666666666</c:v>
                      </c:pt>
                      <c:pt idx="252">
                        <c:v>166.66666666666666</c:v>
                      </c:pt>
                      <c:pt idx="253">
                        <c:v>166.66666666666666</c:v>
                      </c:pt>
                      <c:pt idx="254">
                        <c:v>166.66666666666666</c:v>
                      </c:pt>
                      <c:pt idx="255">
                        <c:v>166.66666666666666</c:v>
                      </c:pt>
                      <c:pt idx="256">
                        <c:v>166.66666666666666</c:v>
                      </c:pt>
                      <c:pt idx="257">
                        <c:v>166.66666666666666</c:v>
                      </c:pt>
                      <c:pt idx="258">
                        <c:v>166.66666666666666</c:v>
                      </c:pt>
                      <c:pt idx="259">
                        <c:v>166.66666666666666</c:v>
                      </c:pt>
                      <c:pt idx="260">
                        <c:v>166.66666666666666</c:v>
                      </c:pt>
                      <c:pt idx="261">
                        <c:v>166.66666666666666</c:v>
                      </c:pt>
                      <c:pt idx="262">
                        <c:v>166.66666666666666</c:v>
                      </c:pt>
                      <c:pt idx="263">
                        <c:v>166.66666666666666</c:v>
                      </c:pt>
                      <c:pt idx="264">
                        <c:v>166.66666666666666</c:v>
                      </c:pt>
                      <c:pt idx="265">
                        <c:v>166.66666666666666</c:v>
                      </c:pt>
                      <c:pt idx="266">
                        <c:v>166.66666666666666</c:v>
                      </c:pt>
                      <c:pt idx="267">
                        <c:v>166.66666666666666</c:v>
                      </c:pt>
                      <c:pt idx="268">
                        <c:v>166.66666666666666</c:v>
                      </c:pt>
                      <c:pt idx="269">
                        <c:v>166.66666666666666</c:v>
                      </c:pt>
                      <c:pt idx="270">
                        <c:v>166.66666666666666</c:v>
                      </c:pt>
                      <c:pt idx="271">
                        <c:v>166.66666666666666</c:v>
                      </c:pt>
                      <c:pt idx="272">
                        <c:v>166.66666666666666</c:v>
                      </c:pt>
                      <c:pt idx="273">
                        <c:v>166.66666666666666</c:v>
                      </c:pt>
                      <c:pt idx="274">
                        <c:v>166.66666666666666</c:v>
                      </c:pt>
                      <c:pt idx="275">
                        <c:v>166.66666666666666</c:v>
                      </c:pt>
                      <c:pt idx="276">
                        <c:v>166.66666666666666</c:v>
                      </c:pt>
                      <c:pt idx="277">
                        <c:v>166.66666666666666</c:v>
                      </c:pt>
                      <c:pt idx="278">
                        <c:v>166.66666666666666</c:v>
                      </c:pt>
                      <c:pt idx="279">
                        <c:v>166.66666666666666</c:v>
                      </c:pt>
                      <c:pt idx="280">
                        <c:v>166.66666666666666</c:v>
                      </c:pt>
                      <c:pt idx="281">
                        <c:v>166.66666666666666</c:v>
                      </c:pt>
                      <c:pt idx="282">
                        <c:v>166.66666666666666</c:v>
                      </c:pt>
                      <c:pt idx="283">
                        <c:v>166.66666666666666</c:v>
                      </c:pt>
                      <c:pt idx="284">
                        <c:v>166.66666666666666</c:v>
                      </c:pt>
                      <c:pt idx="285">
                        <c:v>166.66666666666666</c:v>
                      </c:pt>
                      <c:pt idx="286">
                        <c:v>166.66666666666666</c:v>
                      </c:pt>
                      <c:pt idx="287">
                        <c:v>166.66666666666666</c:v>
                      </c:pt>
                      <c:pt idx="288">
                        <c:v>166.66666666666666</c:v>
                      </c:pt>
                      <c:pt idx="289">
                        <c:v>166.66666666666666</c:v>
                      </c:pt>
                      <c:pt idx="290">
                        <c:v>166.66666666666666</c:v>
                      </c:pt>
                      <c:pt idx="291">
                        <c:v>166.66666666666666</c:v>
                      </c:pt>
                      <c:pt idx="292">
                        <c:v>166.66666666666666</c:v>
                      </c:pt>
                      <c:pt idx="293">
                        <c:v>166.66666666666666</c:v>
                      </c:pt>
                      <c:pt idx="294">
                        <c:v>166.66666666666666</c:v>
                      </c:pt>
                      <c:pt idx="295">
                        <c:v>166.66666666666666</c:v>
                      </c:pt>
                      <c:pt idx="296">
                        <c:v>166.66666666666666</c:v>
                      </c:pt>
                      <c:pt idx="297">
                        <c:v>166.66666666666666</c:v>
                      </c:pt>
                      <c:pt idx="298">
                        <c:v>166.66666666666666</c:v>
                      </c:pt>
                      <c:pt idx="299">
                        <c:v>166.66666666666666</c:v>
                      </c:pt>
                      <c:pt idx="300">
                        <c:v>166.66666666666666</c:v>
                      </c:pt>
                      <c:pt idx="301">
                        <c:v>166.66666666666666</c:v>
                      </c:pt>
                      <c:pt idx="302">
                        <c:v>166.66666666666666</c:v>
                      </c:pt>
                      <c:pt idx="303">
                        <c:v>166.66666666666666</c:v>
                      </c:pt>
                      <c:pt idx="304">
                        <c:v>166.66666666666666</c:v>
                      </c:pt>
                      <c:pt idx="305">
                        <c:v>166.66666666666666</c:v>
                      </c:pt>
                      <c:pt idx="306">
                        <c:v>166.66666666666666</c:v>
                      </c:pt>
                      <c:pt idx="307">
                        <c:v>166.66666666666666</c:v>
                      </c:pt>
                      <c:pt idx="308">
                        <c:v>166.66666666666666</c:v>
                      </c:pt>
                      <c:pt idx="309">
                        <c:v>166.66666666666666</c:v>
                      </c:pt>
                      <c:pt idx="310">
                        <c:v>166.66666666666666</c:v>
                      </c:pt>
                      <c:pt idx="311">
                        <c:v>166.66666666666666</c:v>
                      </c:pt>
                      <c:pt idx="312">
                        <c:v>166.66666666666666</c:v>
                      </c:pt>
                      <c:pt idx="313">
                        <c:v>166.66666666666666</c:v>
                      </c:pt>
                      <c:pt idx="314">
                        <c:v>166.66666666666666</c:v>
                      </c:pt>
                      <c:pt idx="315">
                        <c:v>166.66666666666666</c:v>
                      </c:pt>
                      <c:pt idx="316">
                        <c:v>166.66666666666666</c:v>
                      </c:pt>
                      <c:pt idx="317">
                        <c:v>166.66666666666666</c:v>
                      </c:pt>
                      <c:pt idx="318">
                        <c:v>166.66666666666666</c:v>
                      </c:pt>
                      <c:pt idx="319">
                        <c:v>166.66666666666666</c:v>
                      </c:pt>
                      <c:pt idx="320">
                        <c:v>166.66666666666666</c:v>
                      </c:pt>
                      <c:pt idx="321">
                        <c:v>166.66666666666666</c:v>
                      </c:pt>
                      <c:pt idx="322">
                        <c:v>166.66666666666666</c:v>
                      </c:pt>
                      <c:pt idx="323">
                        <c:v>166.66666666666666</c:v>
                      </c:pt>
                      <c:pt idx="324">
                        <c:v>166.66666666666666</c:v>
                      </c:pt>
                      <c:pt idx="325">
                        <c:v>166.66666666666666</c:v>
                      </c:pt>
                      <c:pt idx="326">
                        <c:v>166.66666666666666</c:v>
                      </c:pt>
                      <c:pt idx="327">
                        <c:v>166.66666666666666</c:v>
                      </c:pt>
                      <c:pt idx="328">
                        <c:v>166.66666666666666</c:v>
                      </c:pt>
                      <c:pt idx="329">
                        <c:v>166.66666666666666</c:v>
                      </c:pt>
                      <c:pt idx="330">
                        <c:v>166.66666666666666</c:v>
                      </c:pt>
                      <c:pt idx="331">
                        <c:v>166.66666666666666</c:v>
                      </c:pt>
                      <c:pt idx="332">
                        <c:v>166.66666666666666</c:v>
                      </c:pt>
                      <c:pt idx="333">
                        <c:v>166.66666666666666</c:v>
                      </c:pt>
                      <c:pt idx="334">
                        <c:v>166.66666666666666</c:v>
                      </c:pt>
                      <c:pt idx="335">
                        <c:v>166.66666666666666</c:v>
                      </c:pt>
                      <c:pt idx="336">
                        <c:v>166.66666666666666</c:v>
                      </c:pt>
                      <c:pt idx="337">
                        <c:v>166.66666666666666</c:v>
                      </c:pt>
                      <c:pt idx="338">
                        <c:v>166.66666666666666</c:v>
                      </c:pt>
                      <c:pt idx="339">
                        <c:v>166.66666666666666</c:v>
                      </c:pt>
                      <c:pt idx="340">
                        <c:v>166.66666666666666</c:v>
                      </c:pt>
                      <c:pt idx="341">
                        <c:v>166.66666666666666</c:v>
                      </c:pt>
                      <c:pt idx="342">
                        <c:v>166.66666666666666</c:v>
                      </c:pt>
                      <c:pt idx="343">
                        <c:v>166.66666666666666</c:v>
                      </c:pt>
                      <c:pt idx="344">
                        <c:v>166.66666666666666</c:v>
                      </c:pt>
                      <c:pt idx="345">
                        <c:v>166.66666666666666</c:v>
                      </c:pt>
                      <c:pt idx="346">
                        <c:v>166.66666666666666</c:v>
                      </c:pt>
                      <c:pt idx="347">
                        <c:v>166.66666666666666</c:v>
                      </c:pt>
                      <c:pt idx="348">
                        <c:v>166.66666666666666</c:v>
                      </c:pt>
                      <c:pt idx="349">
                        <c:v>166.66666666666666</c:v>
                      </c:pt>
                      <c:pt idx="350">
                        <c:v>166.66666666666666</c:v>
                      </c:pt>
                      <c:pt idx="351">
                        <c:v>166.66666666666666</c:v>
                      </c:pt>
                      <c:pt idx="352">
                        <c:v>166.66666666666666</c:v>
                      </c:pt>
                      <c:pt idx="353">
                        <c:v>166.66666666666666</c:v>
                      </c:pt>
                      <c:pt idx="354">
                        <c:v>166.66666666666666</c:v>
                      </c:pt>
                      <c:pt idx="355">
                        <c:v>166.66666666666666</c:v>
                      </c:pt>
                      <c:pt idx="356">
                        <c:v>166.66666666666666</c:v>
                      </c:pt>
                      <c:pt idx="357">
                        <c:v>166.66666666666666</c:v>
                      </c:pt>
                      <c:pt idx="358">
                        <c:v>166.66666666666666</c:v>
                      </c:pt>
                      <c:pt idx="359">
                        <c:v>166.66666666666666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CAM!$E$8</c15:sqref>
                        </c15:formulaRef>
                      </c:ext>
                    </c:extLst>
                    <c:strCache>
                      <c:ptCount val="1"/>
                      <c:pt idx="0">
                        <c:v>Payment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CAM!$E$9:$E$368</c15:sqref>
                        </c15:formulaRef>
                      </c:ext>
                    </c:extLst>
                    <c:numCache>
                      <c:formatCode>"$"#,##0.00</c:formatCode>
                      <c:ptCount val="360"/>
                      <c:pt idx="0">
                        <c:v>766.66666666666663</c:v>
                      </c:pt>
                      <c:pt idx="1">
                        <c:v>765</c:v>
                      </c:pt>
                      <c:pt idx="2">
                        <c:v>763.33333333333326</c:v>
                      </c:pt>
                      <c:pt idx="3">
                        <c:v>761.66666666666674</c:v>
                      </c:pt>
                      <c:pt idx="4">
                        <c:v>760</c:v>
                      </c:pt>
                      <c:pt idx="5">
                        <c:v>758.33333333333337</c:v>
                      </c:pt>
                      <c:pt idx="6">
                        <c:v>756.66666666666674</c:v>
                      </c:pt>
                      <c:pt idx="7">
                        <c:v>755.00000000000011</c:v>
                      </c:pt>
                      <c:pt idx="8">
                        <c:v>753.33333333333348</c:v>
                      </c:pt>
                      <c:pt idx="9">
                        <c:v>751.66666666666686</c:v>
                      </c:pt>
                      <c:pt idx="10">
                        <c:v>750.00000000000023</c:v>
                      </c:pt>
                      <c:pt idx="11">
                        <c:v>748.33333333333348</c:v>
                      </c:pt>
                      <c:pt idx="12">
                        <c:v>746.66666666666697</c:v>
                      </c:pt>
                      <c:pt idx="13">
                        <c:v>745.00000000000023</c:v>
                      </c:pt>
                      <c:pt idx="14">
                        <c:v>743.3333333333336</c:v>
                      </c:pt>
                      <c:pt idx="15">
                        <c:v>741.66666666666697</c:v>
                      </c:pt>
                      <c:pt idx="16">
                        <c:v>740.00000000000034</c:v>
                      </c:pt>
                      <c:pt idx="17">
                        <c:v>738.33333333333371</c:v>
                      </c:pt>
                      <c:pt idx="18">
                        <c:v>736.66666666666697</c:v>
                      </c:pt>
                      <c:pt idx="19">
                        <c:v>735.00000000000045</c:v>
                      </c:pt>
                      <c:pt idx="20">
                        <c:v>733.33333333333371</c:v>
                      </c:pt>
                      <c:pt idx="21">
                        <c:v>731.66666666666708</c:v>
                      </c:pt>
                      <c:pt idx="22">
                        <c:v>730.00000000000045</c:v>
                      </c:pt>
                      <c:pt idx="23">
                        <c:v>728.33333333333383</c:v>
                      </c:pt>
                      <c:pt idx="24">
                        <c:v>726.6666666666672</c:v>
                      </c:pt>
                      <c:pt idx="25">
                        <c:v>725.00000000000057</c:v>
                      </c:pt>
                      <c:pt idx="26">
                        <c:v>723.33333333333394</c:v>
                      </c:pt>
                      <c:pt idx="27">
                        <c:v>721.6666666666672</c:v>
                      </c:pt>
                      <c:pt idx="28">
                        <c:v>720.00000000000068</c:v>
                      </c:pt>
                      <c:pt idx="29">
                        <c:v>718.33333333333394</c:v>
                      </c:pt>
                      <c:pt idx="30">
                        <c:v>716.66666666666731</c:v>
                      </c:pt>
                      <c:pt idx="31">
                        <c:v>715.00000000000068</c:v>
                      </c:pt>
                      <c:pt idx="32">
                        <c:v>713.33333333333405</c:v>
                      </c:pt>
                      <c:pt idx="33">
                        <c:v>711.66666666666742</c:v>
                      </c:pt>
                      <c:pt idx="34">
                        <c:v>710.0000000000008</c:v>
                      </c:pt>
                      <c:pt idx="35">
                        <c:v>708.33333333333417</c:v>
                      </c:pt>
                      <c:pt idx="36">
                        <c:v>706.66666666666742</c:v>
                      </c:pt>
                      <c:pt idx="37">
                        <c:v>705.00000000000091</c:v>
                      </c:pt>
                      <c:pt idx="38">
                        <c:v>703.33333333333417</c:v>
                      </c:pt>
                      <c:pt idx="39">
                        <c:v>701.66666666666754</c:v>
                      </c:pt>
                      <c:pt idx="40">
                        <c:v>700.00000000000091</c:v>
                      </c:pt>
                      <c:pt idx="41">
                        <c:v>698.33333333333428</c:v>
                      </c:pt>
                      <c:pt idx="42">
                        <c:v>696.66666666666765</c:v>
                      </c:pt>
                      <c:pt idx="43">
                        <c:v>695.00000000000102</c:v>
                      </c:pt>
                      <c:pt idx="44">
                        <c:v>693.33333333333439</c:v>
                      </c:pt>
                      <c:pt idx="45">
                        <c:v>691.66666666666765</c:v>
                      </c:pt>
                      <c:pt idx="46">
                        <c:v>690.00000000000102</c:v>
                      </c:pt>
                      <c:pt idx="47">
                        <c:v>688.33333333333439</c:v>
                      </c:pt>
                      <c:pt idx="48">
                        <c:v>686.66666666666777</c:v>
                      </c:pt>
                      <c:pt idx="49">
                        <c:v>685.00000000000114</c:v>
                      </c:pt>
                      <c:pt idx="50">
                        <c:v>683.33333333333451</c:v>
                      </c:pt>
                      <c:pt idx="51">
                        <c:v>681.66666666666788</c:v>
                      </c:pt>
                      <c:pt idx="52">
                        <c:v>680.00000000000114</c:v>
                      </c:pt>
                      <c:pt idx="53">
                        <c:v>678.33333333333462</c:v>
                      </c:pt>
                      <c:pt idx="54">
                        <c:v>676.66666666666799</c:v>
                      </c:pt>
                      <c:pt idx="55">
                        <c:v>675.00000000000125</c:v>
                      </c:pt>
                      <c:pt idx="56">
                        <c:v>673.33333333333474</c:v>
                      </c:pt>
                      <c:pt idx="57">
                        <c:v>671.66666666666799</c:v>
                      </c:pt>
                      <c:pt idx="58">
                        <c:v>670.00000000000136</c:v>
                      </c:pt>
                      <c:pt idx="59">
                        <c:v>668.33333333333474</c:v>
                      </c:pt>
                      <c:pt idx="60">
                        <c:v>666.66666666666811</c:v>
                      </c:pt>
                      <c:pt idx="61">
                        <c:v>665.00000000000148</c:v>
                      </c:pt>
                      <c:pt idx="62">
                        <c:v>663.33333333333485</c:v>
                      </c:pt>
                      <c:pt idx="63">
                        <c:v>661.66666666666822</c:v>
                      </c:pt>
                      <c:pt idx="64">
                        <c:v>660.00000000000148</c:v>
                      </c:pt>
                      <c:pt idx="65">
                        <c:v>658.33333333333496</c:v>
                      </c:pt>
                      <c:pt idx="66">
                        <c:v>656.66666666666822</c:v>
                      </c:pt>
                      <c:pt idx="67">
                        <c:v>655.00000000000159</c:v>
                      </c:pt>
                      <c:pt idx="68">
                        <c:v>653.33333333333496</c:v>
                      </c:pt>
                      <c:pt idx="69">
                        <c:v>651.66666666666833</c:v>
                      </c:pt>
                      <c:pt idx="70">
                        <c:v>650.00000000000171</c:v>
                      </c:pt>
                      <c:pt idx="71">
                        <c:v>648.33333333333496</c:v>
                      </c:pt>
                      <c:pt idx="72">
                        <c:v>646.66666666666845</c:v>
                      </c:pt>
                      <c:pt idx="73">
                        <c:v>645.00000000000171</c:v>
                      </c:pt>
                      <c:pt idx="74">
                        <c:v>643.33333333333508</c:v>
                      </c:pt>
                      <c:pt idx="75">
                        <c:v>641.66666666666845</c:v>
                      </c:pt>
                      <c:pt idx="76">
                        <c:v>640.00000000000182</c:v>
                      </c:pt>
                      <c:pt idx="77">
                        <c:v>638.33333333333519</c:v>
                      </c:pt>
                      <c:pt idx="78">
                        <c:v>636.66666666666856</c:v>
                      </c:pt>
                      <c:pt idx="79">
                        <c:v>635.00000000000193</c:v>
                      </c:pt>
                      <c:pt idx="80">
                        <c:v>633.33333333333519</c:v>
                      </c:pt>
                      <c:pt idx="81">
                        <c:v>631.66666666666868</c:v>
                      </c:pt>
                      <c:pt idx="82">
                        <c:v>630.00000000000193</c:v>
                      </c:pt>
                      <c:pt idx="83">
                        <c:v>628.3333333333353</c:v>
                      </c:pt>
                      <c:pt idx="84">
                        <c:v>626.66666666666868</c:v>
                      </c:pt>
                      <c:pt idx="85">
                        <c:v>625.00000000000205</c:v>
                      </c:pt>
                      <c:pt idx="86">
                        <c:v>623.33333333333542</c:v>
                      </c:pt>
                      <c:pt idx="87">
                        <c:v>621.66666666666879</c:v>
                      </c:pt>
                      <c:pt idx="88">
                        <c:v>620.00000000000216</c:v>
                      </c:pt>
                      <c:pt idx="89">
                        <c:v>618.33333333333542</c:v>
                      </c:pt>
                      <c:pt idx="90">
                        <c:v>616.6666666666689</c:v>
                      </c:pt>
                      <c:pt idx="91">
                        <c:v>615.00000000000216</c:v>
                      </c:pt>
                      <c:pt idx="92">
                        <c:v>613.33333333333553</c:v>
                      </c:pt>
                      <c:pt idx="93">
                        <c:v>611.6666666666689</c:v>
                      </c:pt>
                      <c:pt idx="94">
                        <c:v>610.00000000000227</c:v>
                      </c:pt>
                      <c:pt idx="95">
                        <c:v>608.33333333333564</c:v>
                      </c:pt>
                      <c:pt idx="96">
                        <c:v>606.66666666666902</c:v>
                      </c:pt>
                      <c:pt idx="97">
                        <c:v>605.00000000000239</c:v>
                      </c:pt>
                      <c:pt idx="98">
                        <c:v>603.33333333333564</c:v>
                      </c:pt>
                      <c:pt idx="99">
                        <c:v>601.66666666666902</c:v>
                      </c:pt>
                      <c:pt idx="100">
                        <c:v>600.00000000000239</c:v>
                      </c:pt>
                      <c:pt idx="101">
                        <c:v>598.33333333333576</c:v>
                      </c:pt>
                      <c:pt idx="102">
                        <c:v>596.66666666666913</c:v>
                      </c:pt>
                      <c:pt idx="103">
                        <c:v>595.0000000000025</c:v>
                      </c:pt>
                      <c:pt idx="104">
                        <c:v>593.33333333333587</c:v>
                      </c:pt>
                      <c:pt idx="105">
                        <c:v>591.66666666666913</c:v>
                      </c:pt>
                      <c:pt idx="106">
                        <c:v>590.00000000000261</c:v>
                      </c:pt>
                      <c:pt idx="107">
                        <c:v>588.33333333333587</c:v>
                      </c:pt>
                      <c:pt idx="108">
                        <c:v>586.66666666666924</c:v>
                      </c:pt>
                      <c:pt idx="109">
                        <c:v>585.00000000000261</c:v>
                      </c:pt>
                      <c:pt idx="110">
                        <c:v>583.33333333333599</c:v>
                      </c:pt>
                      <c:pt idx="111">
                        <c:v>581.66666666666936</c:v>
                      </c:pt>
                      <c:pt idx="112">
                        <c:v>580.00000000000273</c:v>
                      </c:pt>
                      <c:pt idx="113">
                        <c:v>578.3333333333361</c:v>
                      </c:pt>
                      <c:pt idx="114">
                        <c:v>576.66666666666936</c:v>
                      </c:pt>
                      <c:pt idx="115">
                        <c:v>575.00000000000284</c:v>
                      </c:pt>
                      <c:pt idx="116">
                        <c:v>573.3333333333361</c:v>
                      </c:pt>
                      <c:pt idx="117">
                        <c:v>571.66666666666947</c:v>
                      </c:pt>
                      <c:pt idx="118">
                        <c:v>570.00000000000284</c:v>
                      </c:pt>
                      <c:pt idx="119">
                        <c:v>568.33333333333621</c:v>
                      </c:pt>
                      <c:pt idx="120">
                        <c:v>566.66666666666958</c:v>
                      </c:pt>
                      <c:pt idx="121">
                        <c:v>565.00000000000296</c:v>
                      </c:pt>
                      <c:pt idx="122">
                        <c:v>563.33333333333633</c:v>
                      </c:pt>
                      <c:pt idx="123">
                        <c:v>561.66666666666958</c:v>
                      </c:pt>
                      <c:pt idx="124">
                        <c:v>560.00000000000296</c:v>
                      </c:pt>
                      <c:pt idx="125">
                        <c:v>558.33333333333633</c:v>
                      </c:pt>
                      <c:pt idx="126">
                        <c:v>556.6666666666697</c:v>
                      </c:pt>
                      <c:pt idx="127">
                        <c:v>555.00000000000307</c:v>
                      </c:pt>
                      <c:pt idx="128">
                        <c:v>553.33333333333644</c:v>
                      </c:pt>
                      <c:pt idx="129">
                        <c:v>551.66666666666981</c:v>
                      </c:pt>
                      <c:pt idx="130">
                        <c:v>550.00000000000307</c:v>
                      </c:pt>
                      <c:pt idx="131">
                        <c:v>548.33333333333655</c:v>
                      </c:pt>
                      <c:pt idx="132">
                        <c:v>546.66666666666981</c:v>
                      </c:pt>
                      <c:pt idx="133">
                        <c:v>545.00000000000318</c:v>
                      </c:pt>
                      <c:pt idx="134">
                        <c:v>543.33333333333655</c:v>
                      </c:pt>
                      <c:pt idx="135">
                        <c:v>541.66666666666993</c:v>
                      </c:pt>
                      <c:pt idx="136">
                        <c:v>540.0000000000033</c:v>
                      </c:pt>
                      <c:pt idx="137">
                        <c:v>538.33333333333667</c:v>
                      </c:pt>
                      <c:pt idx="138">
                        <c:v>536.66666666667004</c:v>
                      </c:pt>
                      <c:pt idx="139">
                        <c:v>535.0000000000033</c:v>
                      </c:pt>
                      <c:pt idx="140">
                        <c:v>533.33333333333678</c:v>
                      </c:pt>
                      <c:pt idx="141">
                        <c:v>531.66666666667004</c:v>
                      </c:pt>
                      <c:pt idx="142">
                        <c:v>530.00000000000341</c:v>
                      </c:pt>
                      <c:pt idx="143">
                        <c:v>528.33333333333678</c:v>
                      </c:pt>
                      <c:pt idx="144">
                        <c:v>526.66666666667015</c:v>
                      </c:pt>
                      <c:pt idx="145">
                        <c:v>525.00000000000352</c:v>
                      </c:pt>
                      <c:pt idx="146">
                        <c:v>523.3333333333369</c:v>
                      </c:pt>
                      <c:pt idx="147">
                        <c:v>521.66666666667027</c:v>
                      </c:pt>
                      <c:pt idx="148">
                        <c:v>520.00000000000352</c:v>
                      </c:pt>
                      <c:pt idx="149">
                        <c:v>518.33333333333701</c:v>
                      </c:pt>
                      <c:pt idx="150">
                        <c:v>516.66666666667027</c:v>
                      </c:pt>
                      <c:pt idx="151">
                        <c:v>515.00000000000364</c:v>
                      </c:pt>
                      <c:pt idx="152">
                        <c:v>513.33333333333701</c:v>
                      </c:pt>
                      <c:pt idx="153">
                        <c:v>511.66666666667038</c:v>
                      </c:pt>
                      <c:pt idx="154">
                        <c:v>510.00000000000375</c:v>
                      </c:pt>
                      <c:pt idx="155">
                        <c:v>508.33333333333701</c:v>
                      </c:pt>
                      <c:pt idx="156">
                        <c:v>506.66666666667049</c:v>
                      </c:pt>
                      <c:pt idx="157">
                        <c:v>505.00000000000375</c:v>
                      </c:pt>
                      <c:pt idx="158">
                        <c:v>503.33333333333712</c:v>
                      </c:pt>
                      <c:pt idx="159">
                        <c:v>501.66666666667049</c:v>
                      </c:pt>
                      <c:pt idx="160">
                        <c:v>500.00000000000387</c:v>
                      </c:pt>
                      <c:pt idx="161">
                        <c:v>498.33333333333724</c:v>
                      </c:pt>
                      <c:pt idx="162">
                        <c:v>496.66666666667061</c:v>
                      </c:pt>
                      <c:pt idx="163">
                        <c:v>495.00000000000398</c:v>
                      </c:pt>
                      <c:pt idx="164">
                        <c:v>493.33333333333724</c:v>
                      </c:pt>
                      <c:pt idx="165">
                        <c:v>491.66666666667061</c:v>
                      </c:pt>
                      <c:pt idx="166">
                        <c:v>490.00000000000387</c:v>
                      </c:pt>
                      <c:pt idx="167">
                        <c:v>488.33333333333724</c:v>
                      </c:pt>
                      <c:pt idx="168">
                        <c:v>486.66666666667049</c:v>
                      </c:pt>
                      <c:pt idx="169">
                        <c:v>485.00000000000387</c:v>
                      </c:pt>
                      <c:pt idx="170">
                        <c:v>483.33333333333724</c:v>
                      </c:pt>
                      <c:pt idx="171">
                        <c:v>481.66666666667049</c:v>
                      </c:pt>
                      <c:pt idx="172">
                        <c:v>480.00000000000387</c:v>
                      </c:pt>
                      <c:pt idx="173">
                        <c:v>478.33333333333712</c:v>
                      </c:pt>
                      <c:pt idx="174">
                        <c:v>476.66666666667049</c:v>
                      </c:pt>
                      <c:pt idx="175">
                        <c:v>475.00000000000375</c:v>
                      </c:pt>
                      <c:pt idx="176">
                        <c:v>473.33333333333712</c:v>
                      </c:pt>
                      <c:pt idx="177">
                        <c:v>471.66666666667049</c:v>
                      </c:pt>
                      <c:pt idx="178">
                        <c:v>470.00000000000375</c:v>
                      </c:pt>
                      <c:pt idx="179">
                        <c:v>468.33333333333712</c:v>
                      </c:pt>
                      <c:pt idx="180">
                        <c:v>466.66666666667038</c:v>
                      </c:pt>
                      <c:pt idx="181">
                        <c:v>465.00000000000375</c:v>
                      </c:pt>
                      <c:pt idx="182">
                        <c:v>463.33333333333701</c:v>
                      </c:pt>
                      <c:pt idx="183">
                        <c:v>461.66666666667038</c:v>
                      </c:pt>
                      <c:pt idx="184">
                        <c:v>460.00000000000364</c:v>
                      </c:pt>
                      <c:pt idx="185">
                        <c:v>458.33333333333701</c:v>
                      </c:pt>
                      <c:pt idx="186">
                        <c:v>456.66666666667038</c:v>
                      </c:pt>
                      <c:pt idx="187">
                        <c:v>455.00000000000364</c:v>
                      </c:pt>
                      <c:pt idx="188">
                        <c:v>453.33333333333701</c:v>
                      </c:pt>
                      <c:pt idx="189">
                        <c:v>451.66666666667027</c:v>
                      </c:pt>
                      <c:pt idx="190">
                        <c:v>450.00000000000364</c:v>
                      </c:pt>
                      <c:pt idx="191">
                        <c:v>448.3333333333369</c:v>
                      </c:pt>
                      <c:pt idx="192">
                        <c:v>446.66666666667027</c:v>
                      </c:pt>
                      <c:pt idx="193">
                        <c:v>445.00000000000352</c:v>
                      </c:pt>
                      <c:pt idx="194">
                        <c:v>443.3333333333369</c:v>
                      </c:pt>
                      <c:pt idx="195">
                        <c:v>441.66666666667027</c:v>
                      </c:pt>
                      <c:pt idx="196">
                        <c:v>440.00000000000352</c:v>
                      </c:pt>
                      <c:pt idx="197">
                        <c:v>438.3333333333369</c:v>
                      </c:pt>
                      <c:pt idx="198">
                        <c:v>436.66666666667015</c:v>
                      </c:pt>
                      <c:pt idx="199">
                        <c:v>435.00000000000352</c:v>
                      </c:pt>
                      <c:pt idx="200">
                        <c:v>433.33333333333678</c:v>
                      </c:pt>
                      <c:pt idx="201">
                        <c:v>431.66666666667015</c:v>
                      </c:pt>
                      <c:pt idx="202">
                        <c:v>430.00000000000352</c:v>
                      </c:pt>
                      <c:pt idx="203">
                        <c:v>428.33333333333678</c:v>
                      </c:pt>
                      <c:pt idx="204">
                        <c:v>426.66666666667015</c:v>
                      </c:pt>
                      <c:pt idx="205">
                        <c:v>425.00000000000341</c:v>
                      </c:pt>
                      <c:pt idx="206">
                        <c:v>423.33333333333678</c:v>
                      </c:pt>
                      <c:pt idx="207">
                        <c:v>421.66666666667004</c:v>
                      </c:pt>
                      <c:pt idx="208">
                        <c:v>420.00000000000341</c:v>
                      </c:pt>
                      <c:pt idx="209">
                        <c:v>418.33333333333667</c:v>
                      </c:pt>
                      <c:pt idx="210">
                        <c:v>416.66666666667004</c:v>
                      </c:pt>
                      <c:pt idx="211">
                        <c:v>415.00000000000335</c:v>
                      </c:pt>
                      <c:pt idx="212">
                        <c:v>413.33333333333667</c:v>
                      </c:pt>
                      <c:pt idx="213">
                        <c:v>411.66666666666998</c:v>
                      </c:pt>
                      <c:pt idx="214">
                        <c:v>410.0000000000033</c:v>
                      </c:pt>
                      <c:pt idx="215">
                        <c:v>408.33333333333661</c:v>
                      </c:pt>
                      <c:pt idx="216">
                        <c:v>406.66666666666993</c:v>
                      </c:pt>
                      <c:pt idx="217">
                        <c:v>405.0000000000033</c:v>
                      </c:pt>
                      <c:pt idx="218">
                        <c:v>403.33333333333655</c:v>
                      </c:pt>
                      <c:pt idx="219">
                        <c:v>401.66666666666993</c:v>
                      </c:pt>
                      <c:pt idx="220">
                        <c:v>400.00000000000324</c:v>
                      </c:pt>
                      <c:pt idx="221">
                        <c:v>398.33333333333655</c:v>
                      </c:pt>
                      <c:pt idx="222">
                        <c:v>396.66666666666987</c:v>
                      </c:pt>
                      <c:pt idx="223">
                        <c:v>395.00000000000318</c:v>
                      </c:pt>
                      <c:pt idx="224">
                        <c:v>393.33333333333655</c:v>
                      </c:pt>
                      <c:pt idx="225">
                        <c:v>391.66666666666981</c:v>
                      </c:pt>
                      <c:pt idx="226">
                        <c:v>390.00000000000318</c:v>
                      </c:pt>
                      <c:pt idx="227">
                        <c:v>388.3333333333365</c:v>
                      </c:pt>
                      <c:pt idx="228">
                        <c:v>386.66666666666981</c:v>
                      </c:pt>
                      <c:pt idx="229">
                        <c:v>385.00000000000313</c:v>
                      </c:pt>
                      <c:pt idx="230">
                        <c:v>383.33333333333644</c:v>
                      </c:pt>
                      <c:pt idx="231">
                        <c:v>381.66666666666976</c:v>
                      </c:pt>
                      <c:pt idx="232">
                        <c:v>380.00000000000307</c:v>
                      </c:pt>
                      <c:pt idx="233">
                        <c:v>378.33333333333644</c:v>
                      </c:pt>
                      <c:pt idx="234">
                        <c:v>376.6666666666697</c:v>
                      </c:pt>
                      <c:pt idx="235">
                        <c:v>375.00000000000307</c:v>
                      </c:pt>
                      <c:pt idx="236">
                        <c:v>373.33333333333638</c:v>
                      </c:pt>
                      <c:pt idx="237">
                        <c:v>371.6666666666697</c:v>
                      </c:pt>
                      <c:pt idx="238">
                        <c:v>370.00000000000301</c:v>
                      </c:pt>
                      <c:pt idx="239">
                        <c:v>368.33333333333633</c:v>
                      </c:pt>
                      <c:pt idx="240">
                        <c:v>366.66666666666964</c:v>
                      </c:pt>
                      <c:pt idx="241">
                        <c:v>365.00000000000296</c:v>
                      </c:pt>
                      <c:pt idx="242">
                        <c:v>363.33333333333633</c:v>
                      </c:pt>
                      <c:pt idx="243">
                        <c:v>361.66666666666964</c:v>
                      </c:pt>
                      <c:pt idx="244">
                        <c:v>360.00000000000296</c:v>
                      </c:pt>
                      <c:pt idx="245">
                        <c:v>358.33333333333627</c:v>
                      </c:pt>
                      <c:pt idx="246">
                        <c:v>356.66666666666958</c:v>
                      </c:pt>
                      <c:pt idx="247">
                        <c:v>355.0000000000029</c:v>
                      </c:pt>
                      <c:pt idx="248">
                        <c:v>353.33333333333621</c:v>
                      </c:pt>
                      <c:pt idx="249">
                        <c:v>351.66666666666958</c:v>
                      </c:pt>
                      <c:pt idx="250">
                        <c:v>350.00000000000284</c:v>
                      </c:pt>
                      <c:pt idx="251">
                        <c:v>348.33333333333621</c:v>
                      </c:pt>
                      <c:pt idx="252">
                        <c:v>346.66666666666953</c:v>
                      </c:pt>
                      <c:pt idx="253">
                        <c:v>345.00000000000284</c:v>
                      </c:pt>
                      <c:pt idx="254">
                        <c:v>343.33333333333616</c:v>
                      </c:pt>
                      <c:pt idx="255">
                        <c:v>341.66666666666947</c:v>
                      </c:pt>
                      <c:pt idx="256">
                        <c:v>340.00000000000279</c:v>
                      </c:pt>
                      <c:pt idx="257">
                        <c:v>338.3333333333361</c:v>
                      </c:pt>
                      <c:pt idx="258">
                        <c:v>336.66666666666947</c:v>
                      </c:pt>
                      <c:pt idx="259">
                        <c:v>335.00000000000279</c:v>
                      </c:pt>
                      <c:pt idx="260">
                        <c:v>333.3333333333361</c:v>
                      </c:pt>
                      <c:pt idx="261">
                        <c:v>331.66666666666941</c:v>
                      </c:pt>
                      <c:pt idx="262">
                        <c:v>330.00000000000273</c:v>
                      </c:pt>
                      <c:pt idx="263">
                        <c:v>328.3333333333361</c:v>
                      </c:pt>
                      <c:pt idx="264">
                        <c:v>326.66666666666947</c:v>
                      </c:pt>
                      <c:pt idx="265">
                        <c:v>325.00000000000279</c:v>
                      </c:pt>
                      <c:pt idx="266">
                        <c:v>323.3333333333361</c:v>
                      </c:pt>
                      <c:pt idx="267">
                        <c:v>321.66666666666947</c:v>
                      </c:pt>
                      <c:pt idx="268">
                        <c:v>320.00000000000279</c:v>
                      </c:pt>
                      <c:pt idx="269">
                        <c:v>318.3333333333361</c:v>
                      </c:pt>
                      <c:pt idx="270">
                        <c:v>316.66666666666947</c:v>
                      </c:pt>
                      <c:pt idx="271">
                        <c:v>315.00000000000284</c:v>
                      </c:pt>
                      <c:pt idx="272">
                        <c:v>313.33333333333616</c:v>
                      </c:pt>
                      <c:pt idx="273">
                        <c:v>311.66666666666947</c:v>
                      </c:pt>
                      <c:pt idx="274">
                        <c:v>310.00000000000284</c:v>
                      </c:pt>
                      <c:pt idx="275">
                        <c:v>308.33333333333616</c:v>
                      </c:pt>
                      <c:pt idx="276">
                        <c:v>306.66666666666947</c:v>
                      </c:pt>
                      <c:pt idx="277">
                        <c:v>305.00000000000284</c:v>
                      </c:pt>
                      <c:pt idx="278">
                        <c:v>303.33333333333621</c:v>
                      </c:pt>
                      <c:pt idx="279">
                        <c:v>301.66666666666953</c:v>
                      </c:pt>
                      <c:pt idx="280">
                        <c:v>300.00000000000284</c:v>
                      </c:pt>
                      <c:pt idx="281">
                        <c:v>298.33333333333621</c:v>
                      </c:pt>
                      <c:pt idx="282">
                        <c:v>296.66666666666953</c:v>
                      </c:pt>
                      <c:pt idx="283">
                        <c:v>295.0000000000029</c:v>
                      </c:pt>
                      <c:pt idx="284">
                        <c:v>293.33333333333621</c:v>
                      </c:pt>
                      <c:pt idx="285">
                        <c:v>291.66666666666958</c:v>
                      </c:pt>
                      <c:pt idx="286">
                        <c:v>290.0000000000029</c:v>
                      </c:pt>
                      <c:pt idx="287">
                        <c:v>288.33333333333621</c:v>
                      </c:pt>
                      <c:pt idx="288">
                        <c:v>286.66666666666958</c:v>
                      </c:pt>
                      <c:pt idx="289">
                        <c:v>285.00000000000296</c:v>
                      </c:pt>
                      <c:pt idx="290">
                        <c:v>283.33333333333627</c:v>
                      </c:pt>
                      <c:pt idx="291">
                        <c:v>281.66666666666958</c:v>
                      </c:pt>
                      <c:pt idx="292">
                        <c:v>280.00000000000296</c:v>
                      </c:pt>
                      <c:pt idx="293">
                        <c:v>278.33333333333627</c:v>
                      </c:pt>
                      <c:pt idx="294">
                        <c:v>276.66666666666958</c:v>
                      </c:pt>
                      <c:pt idx="295">
                        <c:v>275.00000000000296</c:v>
                      </c:pt>
                      <c:pt idx="296">
                        <c:v>273.33333333333633</c:v>
                      </c:pt>
                      <c:pt idx="297">
                        <c:v>271.66666666666964</c:v>
                      </c:pt>
                      <c:pt idx="298">
                        <c:v>270.00000000000296</c:v>
                      </c:pt>
                      <c:pt idx="299">
                        <c:v>268.33333333333633</c:v>
                      </c:pt>
                      <c:pt idx="300">
                        <c:v>266.66666666666964</c:v>
                      </c:pt>
                      <c:pt idx="301">
                        <c:v>265.00000000000301</c:v>
                      </c:pt>
                      <c:pt idx="302">
                        <c:v>263.33333333333633</c:v>
                      </c:pt>
                      <c:pt idx="303">
                        <c:v>261.6666666666697</c:v>
                      </c:pt>
                      <c:pt idx="304">
                        <c:v>260.00000000000301</c:v>
                      </c:pt>
                      <c:pt idx="305">
                        <c:v>258.33333333333633</c:v>
                      </c:pt>
                      <c:pt idx="306">
                        <c:v>256.6666666666697</c:v>
                      </c:pt>
                      <c:pt idx="307">
                        <c:v>255.00000000000301</c:v>
                      </c:pt>
                      <c:pt idx="308">
                        <c:v>253.33333333333638</c:v>
                      </c:pt>
                      <c:pt idx="309">
                        <c:v>251.6666666666697</c:v>
                      </c:pt>
                      <c:pt idx="310">
                        <c:v>250.00000000000307</c:v>
                      </c:pt>
                      <c:pt idx="311">
                        <c:v>248.33333333333638</c:v>
                      </c:pt>
                      <c:pt idx="312">
                        <c:v>246.6666666666697</c:v>
                      </c:pt>
                      <c:pt idx="313">
                        <c:v>245.00000000000304</c:v>
                      </c:pt>
                      <c:pt idx="314">
                        <c:v>243.33333333333638</c:v>
                      </c:pt>
                      <c:pt idx="315">
                        <c:v>241.6666666666697</c:v>
                      </c:pt>
                      <c:pt idx="316">
                        <c:v>240.00000000000301</c:v>
                      </c:pt>
                      <c:pt idx="317">
                        <c:v>238.33333333333638</c:v>
                      </c:pt>
                      <c:pt idx="318">
                        <c:v>236.6666666666697</c:v>
                      </c:pt>
                      <c:pt idx="319">
                        <c:v>235.00000000000301</c:v>
                      </c:pt>
                      <c:pt idx="320">
                        <c:v>233.33333333333636</c:v>
                      </c:pt>
                      <c:pt idx="321">
                        <c:v>231.6666666666697</c:v>
                      </c:pt>
                      <c:pt idx="322">
                        <c:v>230.00000000000301</c:v>
                      </c:pt>
                      <c:pt idx="323">
                        <c:v>228.33333333333636</c:v>
                      </c:pt>
                      <c:pt idx="324">
                        <c:v>226.66666666666967</c:v>
                      </c:pt>
                      <c:pt idx="325">
                        <c:v>225.00000000000301</c:v>
                      </c:pt>
                      <c:pt idx="326">
                        <c:v>223.33333333333633</c:v>
                      </c:pt>
                      <c:pt idx="327">
                        <c:v>221.66666666666967</c:v>
                      </c:pt>
                      <c:pt idx="328">
                        <c:v>220.00000000000298</c:v>
                      </c:pt>
                      <c:pt idx="329">
                        <c:v>218.33333333333633</c:v>
                      </c:pt>
                      <c:pt idx="330">
                        <c:v>216.66666666666967</c:v>
                      </c:pt>
                      <c:pt idx="331">
                        <c:v>215.00000000000298</c:v>
                      </c:pt>
                      <c:pt idx="332">
                        <c:v>213.33333333333633</c:v>
                      </c:pt>
                      <c:pt idx="333">
                        <c:v>211.66666666666964</c:v>
                      </c:pt>
                      <c:pt idx="334">
                        <c:v>210.00000000000298</c:v>
                      </c:pt>
                      <c:pt idx="335">
                        <c:v>208.3333333333363</c:v>
                      </c:pt>
                      <c:pt idx="336">
                        <c:v>206.66666666666964</c:v>
                      </c:pt>
                      <c:pt idx="337">
                        <c:v>205.00000000000298</c:v>
                      </c:pt>
                      <c:pt idx="338">
                        <c:v>203.33333333333633</c:v>
                      </c:pt>
                      <c:pt idx="339">
                        <c:v>201.66666666666964</c:v>
                      </c:pt>
                      <c:pt idx="340">
                        <c:v>200.00000000000298</c:v>
                      </c:pt>
                      <c:pt idx="341">
                        <c:v>198.33333333333633</c:v>
                      </c:pt>
                      <c:pt idx="342">
                        <c:v>196.66666666666964</c:v>
                      </c:pt>
                      <c:pt idx="343">
                        <c:v>195.00000000000298</c:v>
                      </c:pt>
                      <c:pt idx="344">
                        <c:v>193.33333333333633</c:v>
                      </c:pt>
                      <c:pt idx="345">
                        <c:v>191.66666666666964</c:v>
                      </c:pt>
                      <c:pt idx="346">
                        <c:v>190.00000000000298</c:v>
                      </c:pt>
                      <c:pt idx="347">
                        <c:v>188.33333333333633</c:v>
                      </c:pt>
                      <c:pt idx="348">
                        <c:v>186.66666666666967</c:v>
                      </c:pt>
                      <c:pt idx="349">
                        <c:v>185.00000000000298</c:v>
                      </c:pt>
                      <c:pt idx="350">
                        <c:v>183.33333333333633</c:v>
                      </c:pt>
                      <c:pt idx="351">
                        <c:v>181.66666666666967</c:v>
                      </c:pt>
                      <c:pt idx="352">
                        <c:v>180.00000000000298</c:v>
                      </c:pt>
                      <c:pt idx="353">
                        <c:v>178.33333333333633</c:v>
                      </c:pt>
                      <c:pt idx="354">
                        <c:v>176.66666666666967</c:v>
                      </c:pt>
                      <c:pt idx="355">
                        <c:v>175.00000000000298</c:v>
                      </c:pt>
                      <c:pt idx="356">
                        <c:v>173.33333333333633</c:v>
                      </c:pt>
                      <c:pt idx="357">
                        <c:v>171.66666666666967</c:v>
                      </c:pt>
                      <c:pt idx="358">
                        <c:v>170.00000000000298</c:v>
                      </c:pt>
                      <c:pt idx="359">
                        <c:v>168.33333333333633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31625559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255984"/>
        <c:crosses val="autoZero"/>
        <c:auto val="1"/>
        <c:lblAlgn val="ctr"/>
        <c:lblOffset val="100"/>
        <c:noMultiLvlLbl val="0"/>
      </c:catAx>
      <c:valAx>
        <c:axId val="316255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255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942927737300769"/>
          <c:y val="2.9503001987482656E-2"/>
          <c:w val="0.43598223201709735"/>
          <c:h val="0.112163897691845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2"/>
          <c:tx>
            <c:strRef>
              <c:f>CAM!$C$8</c:f>
              <c:strCache>
                <c:ptCount val="1"/>
                <c:pt idx="0">
                  <c:v>Interest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CAM!$C$9:$C$368</c:f>
              <c:numCache>
                <c:formatCode>"$"#,##0.00</c:formatCode>
                <c:ptCount val="360"/>
                <c:pt idx="0">
                  <c:v>600</c:v>
                </c:pt>
                <c:pt idx="1">
                  <c:v>598.33333333333337</c:v>
                </c:pt>
                <c:pt idx="2">
                  <c:v>596.66666666666663</c:v>
                </c:pt>
                <c:pt idx="3">
                  <c:v>595.00000000000011</c:v>
                </c:pt>
                <c:pt idx="4">
                  <c:v>593.33333333333337</c:v>
                </c:pt>
                <c:pt idx="5">
                  <c:v>591.66666666666674</c:v>
                </c:pt>
                <c:pt idx="6">
                  <c:v>590.00000000000011</c:v>
                </c:pt>
                <c:pt idx="7">
                  <c:v>588.33333333333348</c:v>
                </c:pt>
                <c:pt idx="8">
                  <c:v>586.66666666666686</c:v>
                </c:pt>
                <c:pt idx="9">
                  <c:v>585.00000000000023</c:v>
                </c:pt>
                <c:pt idx="10">
                  <c:v>583.3333333333336</c:v>
                </c:pt>
                <c:pt idx="11">
                  <c:v>581.66666666666686</c:v>
                </c:pt>
                <c:pt idx="12">
                  <c:v>580.00000000000034</c:v>
                </c:pt>
                <c:pt idx="13">
                  <c:v>578.3333333333336</c:v>
                </c:pt>
                <c:pt idx="14">
                  <c:v>576.66666666666697</c:v>
                </c:pt>
                <c:pt idx="15">
                  <c:v>575.00000000000034</c:v>
                </c:pt>
                <c:pt idx="16">
                  <c:v>573.33333333333371</c:v>
                </c:pt>
                <c:pt idx="17">
                  <c:v>571.66666666666708</c:v>
                </c:pt>
                <c:pt idx="18">
                  <c:v>570.00000000000034</c:v>
                </c:pt>
                <c:pt idx="19">
                  <c:v>568.33333333333383</c:v>
                </c:pt>
                <c:pt idx="20">
                  <c:v>566.66666666666708</c:v>
                </c:pt>
                <c:pt idx="21">
                  <c:v>565.00000000000045</c:v>
                </c:pt>
                <c:pt idx="22">
                  <c:v>563.33333333333383</c:v>
                </c:pt>
                <c:pt idx="23">
                  <c:v>561.6666666666672</c:v>
                </c:pt>
                <c:pt idx="24">
                  <c:v>560.00000000000057</c:v>
                </c:pt>
                <c:pt idx="25">
                  <c:v>558.33333333333394</c:v>
                </c:pt>
                <c:pt idx="26">
                  <c:v>556.66666666666731</c:v>
                </c:pt>
                <c:pt idx="27">
                  <c:v>555.00000000000057</c:v>
                </c:pt>
                <c:pt idx="28">
                  <c:v>553.33333333333405</c:v>
                </c:pt>
                <c:pt idx="29">
                  <c:v>551.66666666666731</c:v>
                </c:pt>
                <c:pt idx="30">
                  <c:v>550.00000000000068</c:v>
                </c:pt>
                <c:pt idx="31">
                  <c:v>548.33333333333405</c:v>
                </c:pt>
                <c:pt idx="32">
                  <c:v>546.66666666666742</c:v>
                </c:pt>
                <c:pt idx="33">
                  <c:v>545.0000000000008</c:v>
                </c:pt>
                <c:pt idx="34">
                  <c:v>543.33333333333417</c:v>
                </c:pt>
                <c:pt idx="35">
                  <c:v>541.66666666666754</c:v>
                </c:pt>
                <c:pt idx="36">
                  <c:v>540.0000000000008</c:v>
                </c:pt>
                <c:pt idx="37">
                  <c:v>538.33333333333428</c:v>
                </c:pt>
                <c:pt idx="38">
                  <c:v>536.66666666666754</c:v>
                </c:pt>
                <c:pt idx="39">
                  <c:v>535.00000000000091</c:v>
                </c:pt>
                <c:pt idx="40">
                  <c:v>533.33333333333428</c:v>
                </c:pt>
                <c:pt idx="41">
                  <c:v>531.66666666666765</c:v>
                </c:pt>
                <c:pt idx="42">
                  <c:v>530.00000000000102</c:v>
                </c:pt>
                <c:pt idx="43">
                  <c:v>528.33333333333439</c:v>
                </c:pt>
                <c:pt idx="44">
                  <c:v>526.66666666666777</c:v>
                </c:pt>
                <c:pt idx="45">
                  <c:v>525.00000000000102</c:v>
                </c:pt>
                <c:pt idx="46">
                  <c:v>523.33333333333439</c:v>
                </c:pt>
                <c:pt idx="47">
                  <c:v>521.66666666666777</c:v>
                </c:pt>
                <c:pt idx="48">
                  <c:v>520.00000000000114</c:v>
                </c:pt>
                <c:pt idx="49">
                  <c:v>518.33333333333451</c:v>
                </c:pt>
                <c:pt idx="50">
                  <c:v>516.66666666666788</c:v>
                </c:pt>
                <c:pt idx="51">
                  <c:v>515.00000000000125</c:v>
                </c:pt>
                <c:pt idx="52">
                  <c:v>513.33333333333451</c:v>
                </c:pt>
                <c:pt idx="53">
                  <c:v>511.66666666666794</c:v>
                </c:pt>
                <c:pt idx="54">
                  <c:v>510.00000000000131</c:v>
                </c:pt>
                <c:pt idx="55">
                  <c:v>508.33333333333462</c:v>
                </c:pt>
                <c:pt idx="56">
                  <c:v>506.66666666666805</c:v>
                </c:pt>
                <c:pt idx="57">
                  <c:v>505.00000000000136</c:v>
                </c:pt>
                <c:pt idx="58">
                  <c:v>503.33333333333468</c:v>
                </c:pt>
                <c:pt idx="59">
                  <c:v>501.66666666666811</c:v>
                </c:pt>
                <c:pt idx="60">
                  <c:v>500.00000000000142</c:v>
                </c:pt>
                <c:pt idx="61">
                  <c:v>498.33333333333479</c:v>
                </c:pt>
                <c:pt idx="62">
                  <c:v>496.66666666666816</c:v>
                </c:pt>
                <c:pt idx="63">
                  <c:v>495.00000000000153</c:v>
                </c:pt>
                <c:pt idx="64">
                  <c:v>493.33333333333485</c:v>
                </c:pt>
                <c:pt idx="65">
                  <c:v>491.66666666666828</c:v>
                </c:pt>
                <c:pt idx="66">
                  <c:v>490.00000000000159</c:v>
                </c:pt>
                <c:pt idx="67">
                  <c:v>488.33333333333491</c:v>
                </c:pt>
                <c:pt idx="68">
                  <c:v>486.66666666666833</c:v>
                </c:pt>
                <c:pt idx="69">
                  <c:v>485.00000000000165</c:v>
                </c:pt>
                <c:pt idx="70">
                  <c:v>483.33333333333502</c:v>
                </c:pt>
                <c:pt idx="71">
                  <c:v>481.66666666666833</c:v>
                </c:pt>
                <c:pt idx="72">
                  <c:v>480.00000000000176</c:v>
                </c:pt>
                <c:pt idx="73">
                  <c:v>478.33333333333508</c:v>
                </c:pt>
                <c:pt idx="74">
                  <c:v>476.66666666666839</c:v>
                </c:pt>
                <c:pt idx="75">
                  <c:v>475.00000000000182</c:v>
                </c:pt>
                <c:pt idx="76">
                  <c:v>473.33333333333513</c:v>
                </c:pt>
                <c:pt idx="77">
                  <c:v>471.6666666666685</c:v>
                </c:pt>
                <c:pt idx="78">
                  <c:v>470.00000000000188</c:v>
                </c:pt>
                <c:pt idx="79">
                  <c:v>468.33333333333525</c:v>
                </c:pt>
                <c:pt idx="80">
                  <c:v>466.66666666666856</c:v>
                </c:pt>
                <c:pt idx="81">
                  <c:v>465.00000000000199</c:v>
                </c:pt>
                <c:pt idx="82">
                  <c:v>463.3333333333353</c:v>
                </c:pt>
                <c:pt idx="83">
                  <c:v>461.66666666666862</c:v>
                </c:pt>
                <c:pt idx="84">
                  <c:v>460.00000000000205</c:v>
                </c:pt>
                <c:pt idx="85">
                  <c:v>458.33333333333536</c:v>
                </c:pt>
                <c:pt idx="86">
                  <c:v>456.66666666666873</c:v>
                </c:pt>
                <c:pt idx="87">
                  <c:v>455.0000000000021</c:v>
                </c:pt>
                <c:pt idx="88">
                  <c:v>453.33333333333547</c:v>
                </c:pt>
                <c:pt idx="89">
                  <c:v>451.66666666666879</c:v>
                </c:pt>
                <c:pt idx="90">
                  <c:v>450.00000000000222</c:v>
                </c:pt>
                <c:pt idx="91">
                  <c:v>448.33333333333553</c:v>
                </c:pt>
                <c:pt idx="92">
                  <c:v>446.66666666666885</c:v>
                </c:pt>
                <c:pt idx="93">
                  <c:v>445.00000000000227</c:v>
                </c:pt>
                <c:pt idx="94">
                  <c:v>443.33333333333559</c:v>
                </c:pt>
                <c:pt idx="95">
                  <c:v>441.66666666666896</c:v>
                </c:pt>
                <c:pt idx="96">
                  <c:v>440.00000000000233</c:v>
                </c:pt>
                <c:pt idx="97">
                  <c:v>438.3333333333357</c:v>
                </c:pt>
                <c:pt idx="98">
                  <c:v>436.66666666666902</c:v>
                </c:pt>
                <c:pt idx="99">
                  <c:v>435.00000000000233</c:v>
                </c:pt>
                <c:pt idx="100">
                  <c:v>433.33333333333576</c:v>
                </c:pt>
                <c:pt idx="101">
                  <c:v>431.66666666666907</c:v>
                </c:pt>
                <c:pt idx="102">
                  <c:v>430.00000000000244</c:v>
                </c:pt>
                <c:pt idx="103">
                  <c:v>428.33333333333582</c:v>
                </c:pt>
                <c:pt idx="104">
                  <c:v>426.66666666666919</c:v>
                </c:pt>
                <c:pt idx="105">
                  <c:v>425.0000000000025</c:v>
                </c:pt>
                <c:pt idx="106">
                  <c:v>423.33333333333593</c:v>
                </c:pt>
                <c:pt idx="107">
                  <c:v>421.66666666666924</c:v>
                </c:pt>
                <c:pt idx="108">
                  <c:v>420.00000000000256</c:v>
                </c:pt>
                <c:pt idx="109">
                  <c:v>418.33333333333599</c:v>
                </c:pt>
                <c:pt idx="110">
                  <c:v>416.6666666666693</c:v>
                </c:pt>
                <c:pt idx="111">
                  <c:v>415.00000000000267</c:v>
                </c:pt>
                <c:pt idx="112">
                  <c:v>413.33333333333604</c:v>
                </c:pt>
                <c:pt idx="113">
                  <c:v>411.66666666666941</c:v>
                </c:pt>
                <c:pt idx="114">
                  <c:v>410.00000000000273</c:v>
                </c:pt>
                <c:pt idx="115">
                  <c:v>408.33333333333616</c:v>
                </c:pt>
                <c:pt idx="116">
                  <c:v>406.66666666666947</c:v>
                </c:pt>
                <c:pt idx="117">
                  <c:v>405.00000000000279</c:v>
                </c:pt>
                <c:pt idx="118">
                  <c:v>403.33333333333621</c:v>
                </c:pt>
                <c:pt idx="119">
                  <c:v>401.66666666666953</c:v>
                </c:pt>
                <c:pt idx="120">
                  <c:v>400.0000000000029</c:v>
                </c:pt>
                <c:pt idx="121">
                  <c:v>398.33333333333627</c:v>
                </c:pt>
                <c:pt idx="122">
                  <c:v>396.66666666666964</c:v>
                </c:pt>
                <c:pt idx="123">
                  <c:v>395.00000000000296</c:v>
                </c:pt>
                <c:pt idx="124">
                  <c:v>393.33333333333627</c:v>
                </c:pt>
                <c:pt idx="125">
                  <c:v>391.6666666666697</c:v>
                </c:pt>
                <c:pt idx="126">
                  <c:v>390.00000000000301</c:v>
                </c:pt>
                <c:pt idx="127">
                  <c:v>388.33333333333638</c:v>
                </c:pt>
                <c:pt idx="128">
                  <c:v>386.66666666666976</c:v>
                </c:pt>
                <c:pt idx="129">
                  <c:v>385.00000000000313</c:v>
                </c:pt>
                <c:pt idx="130">
                  <c:v>383.33333333333644</c:v>
                </c:pt>
                <c:pt idx="131">
                  <c:v>381.66666666666987</c:v>
                </c:pt>
                <c:pt idx="132">
                  <c:v>380.00000000000318</c:v>
                </c:pt>
                <c:pt idx="133">
                  <c:v>378.3333333333365</c:v>
                </c:pt>
                <c:pt idx="134">
                  <c:v>376.66666666666993</c:v>
                </c:pt>
                <c:pt idx="135">
                  <c:v>375.00000000000324</c:v>
                </c:pt>
                <c:pt idx="136">
                  <c:v>373.33333333333661</c:v>
                </c:pt>
                <c:pt idx="137">
                  <c:v>371.66666666666998</c:v>
                </c:pt>
                <c:pt idx="138">
                  <c:v>370.00000000000335</c:v>
                </c:pt>
                <c:pt idx="139">
                  <c:v>368.33333333333667</c:v>
                </c:pt>
                <c:pt idx="140">
                  <c:v>366.6666666666701</c:v>
                </c:pt>
                <c:pt idx="141">
                  <c:v>365.00000000000341</c:v>
                </c:pt>
                <c:pt idx="142">
                  <c:v>363.33333333333672</c:v>
                </c:pt>
                <c:pt idx="143">
                  <c:v>361.66666666667015</c:v>
                </c:pt>
                <c:pt idx="144">
                  <c:v>360.00000000000347</c:v>
                </c:pt>
                <c:pt idx="145">
                  <c:v>358.33333333333684</c:v>
                </c:pt>
                <c:pt idx="146">
                  <c:v>356.66666666667021</c:v>
                </c:pt>
                <c:pt idx="147">
                  <c:v>355.00000000000358</c:v>
                </c:pt>
                <c:pt idx="148">
                  <c:v>353.3333333333369</c:v>
                </c:pt>
                <c:pt idx="149">
                  <c:v>351.66666666667032</c:v>
                </c:pt>
                <c:pt idx="150">
                  <c:v>350.00000000000364</c:v>
                </c:pt>
                <c:pt idx="151">
                  <c:v>348.33333333333695</c:v>
                </c:pt>
                <c:pt idx="152">
                  <c:v>346.66666666667032</c:v>
                </c:pt>
                <c:pt idx="153">
                  <c:v>345.00000000000369</c:v>
                </c:pt>
                <c:pt idx="154">
                  <c:v>343.33333333333707</c:v>
                </c:pt>
                <c:pt idx="155">
                  <c:v>341.66666666667038</c:v>
                </c:pt>
                <c:pt idx="156">
                  <c:v>340.00000000000381</c:v>
                </c:pt>
                <c:pt idx="157">
                  <c:v>338.33333333333712</c:v>
                </c:pt>
                <c:pt idx="158">
                  <c:v>336.66666666667049</c:v>
                </c:pt>
                <c:pt idx="159">
                  <c:v>335.00000000000381</c:v>
                </c:pt>
                <c:pt idx="160">
                  <c:v>333.33333333333718</c:v>
                </c:pt>
                <c:pt idx="161">
                  <c:v>331.66666666667055</c:v>
                </c:pt>
                <c:pt idx="162">
                  <c:v>330.00000000000392</c:v>
                </c:pt>
                <c:pt idx="163">
                  <c:v>328.33333333333729</c:v>
                </c:pt>
                <c:pt idx="164">
                  <c:v>326.66666666667061</c:v>
                </c:pt>
                <c:pt idx="165">
                  <c:v>325.00000000000392</c:v>
                </c:pt>
                <c:pt idx="166">
                  <c:v>323.33333333333724</c:v>
                </c:pt>
                <c:pt idx="167">
                  <c:v>321.66666666667055</c:v>
                </c:pt>
                <c:pt idx="168">
                  <c:v>320.00000000000387</c:v>
                </c:pt>
                <c:pt idx="169">
                  <c:v>318.33333333333718</c:v>
                </c:pt>
                <c:pt idx="170">
                  <c:v>316.66666666667055</c:v>
                </c:pt>
                <c:pt idx="171">
                  <c:v>315.00000000000381</c:v>
                </c:pt>
                <c:pt idx="172">
                  <c:v>313.33333333333718</c:v>
                </c:pt>
                <c:pt idx="173">
                  <c:v>311.66666666667049</c:v>
                </c:pt>
                <c:pt idx="174">
                  <c:v>310.00000000000381</c:v>
                </c:pt>
                <c:pt idx="175">
                  <c:v>308.33333333333712</c:v>
                </c:pt>
                <c:pt idx="176">
                  <c:v>306.66666666667044</c:v>
                </c:pt>
                <c:pt idx="177">
                  <c:v>305.00000000000381</c:v>
                </c:pt>
                <c:pt idx="178">
                  <c:v>303.33333333333707</c:v>
                </c:pt>
                <c:pt idx="179">
                  <c:v>301.66666666667044</c:v>
                </c:pt>
                <c:pt idx="180">
                  <c:v>300.00000000000375</c:v>
                </c:pt>
                <c:pt idx="181">
                  <c:v>298.33333333333707</c:v>
                </c:pt>
                <c:pt idx="182">
                  <c:v>296.66666666667038</c:v>
                </c:pt>
                <c:pt idx="183">
                  <c:v>295.00000000000369</c:v>
                </c:pt>
                <c:pt idx="184">
                  <c:v>293.33333333333701</c:v>
                </c:pt>
                <c:pt idx="185">
                  <c:v>291.66666666667032</c:v>
                </c:pt>
                <c:pt idx="186">
                  <c:v>290.00000000000369</c:v>
                </c:pt>
                <c:pt idx="187">
                  <c:v>288.33333333333695</c:v>
                </c:pt>
                <c:pt idx="188">
                  <c:v>286.66666666667032</c:v>
                </c:pt>
                <c:pt idx="189">
                  <c:v>285.00000000000364</c:v>
                </c:pt>
                <c:pt idx="190">
                  <c:v>283.33333333333695</c:v>
                </c:pt>
                <c:pt idx="191">
                  <c:v>281.66666666667027</c:v>
                </c:pt>
                <c:pt idx="192">
                  <c:v>280.00000000000358</c:v>
                </c:pt>
                <c:pt idx="193">
                  <c:v>278.3333333333369</c:v>
                </c:pt>
                <c:pt idx="194">
                  <c:v>276.66666666667021</c:v>
                </c:pt>
                <c:pt idx="195">
                  <c:v>275.00000000000358</c:v>
                </c:pt>
                <c:pt idx="196">
                  <c:v>273.33333333333684</c:v>
                </c:pt>
                <c:pt idx="197">
                  <c:v>271.66666666667021</c:v>
                </c:pt>
                <c:pt idx="198">
                  <c:v>270.00000000000352</c:v>
                </c:pt>
                <c:pt idx="199">
                  <c:v>268.33333333333684</c:v>
                </c:pt>
                <c:pt idx="200">
                  <c:v>266.66666666667015</c:v>
                </c:pt>
                <c:pt idx="201">
                  <c:v>265.00000000000347</c:v>
                </c:pt>
                <c:pt idx="202">
                  <c:v>263.33333333333684</c:v>
                </c:pt>
                <c:pt idx="203">
                  <c:v>261.6666666666701</c:v>
                </c:pt>
                <c:pt idx="204">
                  <c:v>260.00000000000347</c:v>
                </c:pt>
                <c:pt idx="205">
                  <c:v>258.33333333333678</c:v>
                </c:pt>
                <c:pt idx="206">
                  <c:v>256.6666666666701</c:v>
                </c:pt>
                <c:pt idx="207">
                  <c:v>255.00000000000341</c:v>
                </c:pt>
                <c:pt idx="208">
                  <c:v>253.33333333333675</c:v>
                </c:pt>
                <c:pt idx="209">
                  <c:v>251.66666666667004</c:v>
                </c:pt>
                <c:pt idx="210">
                  <c:v>250.00000000000338</c:v>
                </c:pt>
                <c:pt idx="211">
                  <c:v>248.3333333333367</c:v>
                </c:pt>
                <c:pt idx="212">
                  <c:v>246.66666666667001</c:v>
                </c:pt>
                <c:pt idx="213">
                  <c:v>245.00000000000333</c:v>
                </c:pt>
                <c:pt idx="214">
                  <c:v>243.33333333333667</c:v>
                </c:pt>
                <c:pt idx="215">
                  <c:v>241.66666666666995</c:v>
                </c:pt>
                <c:pt idx="216">
                  <c:v>240.0000000000033</c:v>
                </c:pt>
                <c:pt idx="217">
                  <c:v>238.33333333333664</c:v>
                </c:pt>
                <c:pt idx="218">
                  <c:v>236.66666666666993</c:v>
                </c:pt>
                <c:pt idx="219">
                  <c:v>235.00000000000327</c:v>
                </c:pt>
                <c:pt idx="220">
                  <c:v>233.33333333333658</c:v>
                </c:pt>
                <c:pt idx="221">
                  <c:v>231.66666666666993</c:v>
                </c:pt>
                <c:pt idx="222">
                  <c:v>230.00000000000321</c:v>
                </c:pt>
                <c:pt idx="223">
                  <c:v>228.33333333333655</c:v>
                </c:pt>
                <c:pt idx="224">
                  <c:v>226.6666666666699</c:v>
                </c:pt>
                <c:pt idx="225">
                  <c:v>225.00000000000318</c:v>
                </c:pt>
                <c:pt idx="226">
                  <c:v>223.33333333333653</c:v>
                </c:pt>
                <c:pt idx="227">
                  <c:v>221.66666666666984</c:v>
                </c:pt>
                <c:pt idx="228">
                  <c:v>220.00000000000315</c:v>
                </c:pt>
                <c:pt idx="229">
                  <c:v>218.33333333333647</c:v>
                </c:pt>
                <c:pt idx="230">
                  <c:v>216.66666666666981</c:v>
                </c:pt>
                <c:pt idx="231">
                  <c:v>215.0000000000031</c:v>
                </c:pt>
                <c:pt idx="232">
                  <c:v>213.33333333333644</c:v>
                </c:pt>
                <c:pt idx="233">
                  <c:v>211.66666666666978</c:v>
                </c:pt>
                <c:pt idx="234">
                  <c:v>210.00000000000307</c:v>
                </c:pt>
                <c:pt idx="235">
                  <c:v>208.33333333333641</c:v>
                </c:pt>
                <c:pt idx="236">
                  <c:v>206.66666666666973</c:v>
                </c:pt>
                <c:pt idx="237">
                  <c:v>205.00000000000304</c:v>
                </c:pt>
                <c:pt idx="238">
                  <c:v>203.33333333333636</c:v>
                </c:pt>
                <c:pt idx="239">
                  <c:v>201.6666666666697</c:v>
                </c:pt>
                <c:pt idx="240">
                  <c:v>200.00000000000298</c:v>
                </c:pt>
                <c:pt idx="241">
                  <c:v>198.33333333333633</c:v>
                </c:pt>
                <c:pt idx="242">
                  <c:v>196.66666666666967</c:v>
                </c:pt>
                <c:pt idx="243">
                  <c:v>195.00000000000298</c:v>
                </c:pt>
                <c:pt idx="244">
                  <c:v>193.3333333333363</c:v>
                </c:pt>
                <c:pt idx="245">
                  <c:v>191.66666666666961</c:v>
                </c:pt>
                <c:pt idx="246">
                  <c:v>190.00000000000296</c:v>
                </c:pt>
                <c:pt idx="247">
                  <c:v>188.33333333333624</c:v>
                </c:pt>
                <c:pt idx="248">
                  <c:v>186.66666666666958</c:v>
                </c:pt>
                <c:pt idx="249">
                  <c:v>185.00000000000293</c:v>
                </c:pt>
                <c:pt idx="250">
                  <c:v>183.33333333333621</c:v>
                </c:pt>
                <c:pt idx="251">
                  <c:v>181.66666666666956</c:v>
                </c:pt>
                <c:pt idx="252">
                  <c:v>180.00000000000287</c:v>
                </c:pt>
                <c:pt idx="253">
                  <c:v>178.33333333333618</c:v>
                </c:pt>
                <c:pt idx="254">
                  <c:v>176.6666666666695</c:v>
                </c:pt>
                <c:pt idx="255">
                  <c:v>175.00000000000284</c:v>
                </c:pt>
                <c:pt idx="256">
                  <c:v>173.33333333333613</c:v>
                </c:pt>
                <c:pt idx="257">
                  <c:v>171.66666666666947</c:v>
                </c:pt>
                <c:pt idx="258">
                  <c:v>170.00000000000281</c:v>
                </c:pt>
                <c:pt idx="259">
                  <c:v>168.33333333333613</c:v>
                </c:pt>
                <c:pt idx="260">
                  <c:v>166.66666666666944</c:v>
                </c:pt>
                <c:pt idx="261">
                  <c:v>165.00000000000276</c:v>
                </c:pt>
                <c:pt idx="262">
                  <c:v>163.3333333333361</c:v>
                </c:pt>
                <c:pt idx="263">
                  <c:v>161.66666666666944</c:v>
                </c:pt>
                <c:pt idx="264">
                  <c:v>160.00000000000279</c:v>
                </c:pt>
                <c:pt idx="265">
                  <c:v>158.33333333333613</c:v>
                </c:pt>
                <c:pt idx="266">
                  <c:v>156.66666666666944</c:v>
                </c:pt>
                <c:pt idx="267">
                  <c:v>155.00000000000281</c:v>
                </c:pt>
                <c:pt idx="268">
                  <c:v>153.33333333333613</c:v>
                </c:pt>
                <c:pt idx="269">
                  <c:v>151.66666666666947</c:v>
                </c:pt>
                <c:pt idx="270">
                  <c:v>150.00000000000281</c:v>
                </c:pt>
                <c:pt idx="271">
                  <c:v>148.33333333333616</c:v>
                </c:pt>
                <c:pt idx="272">
                  <c:v>146.6666666666695</c:v>
                </c:pt>
                <c:pt idx="273">
                  <c:v>145.00000000000281</c:v>
                </c:pt>
                <c:pt idx="274">
                  <c:v>143.33333333333618</c:v>
                </c:pt>
                <c:pt idx="275">
                  <c:v>141.6666666666695</c:v>
                </c:pt>
                <c:pt idx="276">
                  <c:v>140.00000000000284</c:v>
                </c:pt>
                <c:pt idx="277">
                  <c:v>138.33333333333618</c:v>
                </c:pt>
                <c:pt idx="278">
                  <c:v>136.66666666666953</c:v>
                </c:pt>
                <c:pt idx="279">
                  <c:v>135.00000000000287</c:v>
                </c:pt>
                <c:pt idx="280">
                  <c:v>133.33333333333621</c:v>
                </c:pt>
                <c:pt idx="281">
                  <c:v>131.66666666666956</c:v>
                </c:pt>
                <c:pt idx="282">
                  <c:v>130.00000000000287</c:v>
                </c:pt>
                <c:pt idx="283">
                  <c:v>128.33333333333624</c:v>
                </c:pt>
                <c:pt idx="284">
                  <c:v>126.66666666666957</c:v>
                </c:pt>
                <c:pt idx="285">
                  <c:v>125.0000000000029</c:v>
                </c:pt>
                <c:pt idx="286">
                  <c:v>123.33333333333626</c:v>
                </c:pt>
                <c:pt idx="287">
                  <c:v>121.66666666666958</c:v>
                </c:pt>
                <c:pt idx="288">
                  <c:v>120.00000000000291</c:v>
                </c:pt>
                <c:pt idx="289">
                  <c:v>118.33333333333627</c:v>
                </c:pt>
                <c:pt idx="290">
                  <c:v>116.6666666666696</c:v>
                </c:pt>
                <c:pt idx="291">
                  <c:v>115.00000000000294</c:v>
                </c:pt>
                <c:pt idx="292">
                  <c:v>113.33333333333628</c:v>
                </c:pt>
                <c:pt idx="293">
                  <c:v>111.66666666666963</c:v>
                </c:pt>
                <c:pt idx="294">
                  <c:v>110.00000000000296</c:v>
                </c:pt>
                <c:pt idx="295">
                  <c:v>108.33333333333631</c:v>
                </c:pt>
                <c:pt idx="296">
                  <c:v>106.66666666666964</c:v>
                </c:pt>
                <c:pt idx="297">
                  <c:v>105.00000000000297</c:v>
                </c:pt>
                <c:pt idx="298">
                  <c:v>103.33333333333633</c:v>
                </c:pt>
                <c:pt idx="299">
                  <c:v>101.66666666666966</c:v>
                </c:pt>
                <c:pt idx="300">
                  <c:v>100.000000000003</c:v>
                </c:pt>
                <c:pt idx="301">
                  <c:v>98.333333333336341</c:v>
                </c:pt>
                <c:pt idx="302">
                  <c:v>96.666666666669684</c:v>
                </c:pt>
                <c:pt idx="303">
                  <c:v>95.000000000003013</c:v>
                </c:pt>
                <c:pt idx="304">
                  <c:v>93.333333333336341</c:v>
                </c:pt>
                <c:pt idx="305">
                  <c:v>91.666666666669698</c:v>
                </c:pt>
                <c:pt idx="306">
                  <c:v>90.000000000003027</c:v>
                </c:pt>
                <c:pt idx="307">
                  <c:v>88.33333333333637</c:v>
                </c:pt>
                <c:pt idx="308">
                  <c:v>86.666666666669713</c:v>
                </c:pt>
                <c:pt idx="309">
                  <c:v>85.000000000003055</c:v>
                </c:pt>
                <c:pt idx="310">
                  <c:v>83.333333333336398</c:v>
                </c:pt>
                <c:pt idx="311">
                  <c:v>81.666666666669727</c:v>
                </c:pt>
                <c:pt idx="312">
                  <c:v>80.000000000003055</c:v>
                </c:pt>
                <c:pt idx="313">
                  <c:v>78.333333333336384</c:v>
                </c:pt>
                <c:pt idx="314">
                  <c:v>76.666666666669713</c:v>
                </c:pt>
                <c:pt idx="315">
                  <c:v>75.000000000003041</c:v>
                </c:pt>
                <c:pt idx="316">
                  <c:v>73.33333333333637</c:v>
                </c:pt>
                <c:pt idx="317">
                  <c:v>71.666666666669713</c:v>
                </c:pt>
                <c:pt idx="318">
                  <c:v>70.000000000003027</c:v>
                </c:pt>
                <c:pt idx="319">
                  <c:v>68.33333333333637</c:v>
                </c:pt>
                <c:pt idx="320">
                  <c:v>66.666666666669698</c:v>
                </c:pt>
                <c:pt idx="321">
                  <c:v>65.000000000003027</c:v>
                </c:pt>
                <c:pt idx="322">
                  <c:v>63.333333333336356</c:v>
                </c:pt>
                <c:pt idx="323">
                  <c:v>61.666666666669691</c:v>
                </c:pt>
                <c:pt idx="324">
                  <c:v>60.000000000003013</c:v>
                </c:pt>
                <c:pt idx="325">
                  <c:v>58.333333333336348</c:v>
                </c:pt>
                <c:pt idx="326">
                  <c:v>56.666666666669677</c:v>
                </c:pt>
                <c:pt idx="327">
                  <c:v>55.000000000003013</c:v>
                </c:pt>
                <c:pt idx="328">
                  <c:v>53.333333333336334</c:v>
                </c:pt>
                <c:pt idx="329">
                  <c:v>51.66666666666967</c:v>
                </c:pt>
                <c:pt idx="330">
                  <c:v>50.000000000003006</c:v>
                </c:pt>
                <c:pt idx="331">
                  <c:v>48.333333333336327</c:v>
                </c:pt>
                <c:pt idx="332">
                  <c:v>46.666666666669663</c:v>
                </c:pt>
                <c:pt idx="333">
                  <c:v>45.000000000002991</c:v>
                </c:pt>
                <c:pt idx="334">
                  <c:v>43.33333333333632</c:v>
                </c:pt>
                <c:pt idx="335">
                  <c:v>41.666666666669649</c:v>
                </c:pt>
                <c:pt idx="336">
                  <c:v>40.000000000002984</c:v>
                </c:pt>
                <c:pt idx="337">
                  <c:v>38.33333333333632</c:v>
                </c:pt>
                <c:pt idx="338">
                  <c:v>36.666666666669656</c:v>
                </c:pt>
                <c:pt idx="339">
                  <c:v>35.000000000002991</c:v>
                </c:pt>
                <c:pt idx="340">
                  <c:v>33.333333333336327</c:v>
                </c:pt>
                <c:pt idx="341">
                  <c:v>31.666666666669659</c:v>
                </c:pt>
                <c:pt idx="342">
                  <c:v>30.000000000002995</c:v>
                </c:pt>
                <c:pt idx="343">
                  <c:v>28.333333333336331</c:v>
                </c:pt>
                <c:pt idx="344">
                  <c:v>26.666666666669666</c:v>
                </c:pt>
                <c:pt idx="345">
                  <c:v>25.000000000002998</c:v>
                </c:pt>
                <c:pt idx="346">
                  <c:v>23.333333333336338</c:v>
                </c:pt>
                <c:pt idx="347">
                  <c:v>21.66666666666967</c:v>
                </c:pt>
                <c:pt idx="348">
                  <c:v>20.000000000003002</c:v>
                </c:pt>
                <c:pt idx="349">
                  <c:v>18.333333333336338</c:v>
                </c:pt>
                <c:pt idx="350">
                  <c:v>16.666666666669666</c:v>
                </c:pt>
                <c:pt idx="351">
                  <c:v>15.000000000003</c:v>
                </c:pt>
                <c:pt idx="352">
                  <c:v>13.333333333336334</c:v>
                </c:pt>
                <c:pt idx="353">
                  <c:v>11.666666666669665</c:v>
                </c:pt>
                <c:pt idx="354">
                  <c:v>10.000000000003</c:v>
                </c:pt>
                <c:pt idx="355">
                  <c:v>8.3333333333363324</c:v>
                </c:pt>
                <c:pt idx="356">
                  <c:v>6.6666666666696672</c:v>
                </c:pt>
                <c:pt idx="357">
                  <c:v>5.0000000000030012</c:v>
                </c:pt>
                <c:pt idx="358">
                  <c:v>3.3333333333363346</c:v>
                </c:pt>
                <c:pt idx="359">
                  <c:v>1.6666666666696683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CAM!$D$8</c:f>
              <c:strCache>
                <c:ptCount val="1"/>
                <c:pt idx="0">
                  <c:v>Amortization </c:v>
                </c:pt>
              </c:strCache>
            </c:strRef>
          </c:tx>
          <c:spPr>
            <a:ln w="28575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val>
            <c:numRef>
              <c:f>CAM!$D$9:$D$368</c:f>
              <c:numCache>
                <c:formatCode>"$"#,##0.00</c:formatCode>
                <c:ptCount val="360"/>
                <c:pt idx="0">
                  <c:v>166.66666666666666</c:v>
                </c:pt>
                <c:pt idx="1">
                  <c:v>166.66666666666666</c:v>
                </c:pt>
                <c:pt idx="2">
                  <c:v>166.66666666666666</c:v>
                </c:pt>
                <c:pt idx="3">
                  <c:v>166.66666666666666</c:v>
                </c:pt>
                <c:pt idx="4">
                  <c:v>166.66666666666666</c:v>
                </c:pt>
                <c:pt idx="5">
                  <c:v>166.66666666666666</c:v>
                </c:pt>
                <c:pt idx="6">
                  <c:v>166.66666666666666</c:v>
                </c:pt>
                <c:pt idx="7">
                  <c:v>166.66666666666666</c:v>
                </c:pt>
                <c:pt idx="8">
                  <c:v>166.66666666666666</c:v>
                </c:pt>
                <c:pt idx="9">
                  <c:v>166.66666666666666</c:v>
                </c:pt>
                <c:pt idx="10">
                  <c:v>166.66666666666666</c:v>
                </c:pt>
                <c:pt idx="11">
                  <c:v>166.66666666666666</c:v>
                </c:pt>
                <c:pt idx="12">
                  <c:v>166.66666666666666</c:v>
                </c:pt>
                <c:pt idx="13">
                  <c:v>166.66666666666666</c:v>
                </c:pt>
                <c:pt idx="14">
                  <c:v>166.66666666666666</c:v>
                </c:pt>
                <c:pt idx="15">
                  <c:v>166.66666666666666</c:v>
                </c:pt>
                <c:pt idx="16">
                  <c:v>166.66666666666666</c:v>
                </c:pt>
                <c:pt idx="17">
                  <c:v>166.66666666666666</c:v>
                </c:pt>
                <c:pt idx="18">
                  <c:v>166.66666666666666</c:v>
                </c:pt>
                <c:pt idx="19">
                  <c:v>166.66666666666666</c:v>
                </c:pt>
                <c:pt idx="20">
                  <c:v>166.66666666666666</c:v>
                </c:pt>
                <c:pt idx="21">
                  <c:v>166.66666666666666</c:v>
                </c:pt>
                <c:pt idx="22">
                  <c:v>166.66666666666666</c:v>
                </c:pt>
                <c:pt idx="23">
                  <c:v>166.66666666666666</c:v>
                </c:pt>
                <c:pt idx="24">
                  <c:v>166.66666666666666</c:v>
                </c:pt>
                <c:pt idx="25">
                  <c:v>166.66666666666666</c:v>
                </c:pt>
                <c:pt idx="26">
                  <c:v>166.66666666666666</c:v>
                </c:pt>
                <c:pt idx="27">
                  <c:v>166.66666666666666</c:v>
                </c:pt>
                <c:pt idx="28">
                  <c:v>166.66666666666666</c:v>
                </c:pt>
                <c:pt idx="29">
                  <c:v>166.66666666666666</c:v>
                </c:pt>
                <c:pt idx="30">
                  <c:v>166.66666666666666</c:v>
                </c:pt>
                <c:pt idx="31">
                  <c:v>166.66666666666666</c:v>
                </c:pt>
                <c:pt idx="32">
                  <c:v>166.66666666666666</c:v>
                </c:pt>
                <c:pt idx="33">
                  <c:v>166.66666666666666</c:v>
                </c:pt>
                <c:pt idx="34">
                  <c:v>166.66666666666666</c:v>
                </c:pt>
                <c:pt idx="35">
                  <c:v>166.66666666666666</c:v>
                </c:pt>
                <c:pt idx="36">
                  <c:v>166.66666666666666</c:v>
                </c:pt>
                <c:pt idx="37">
                  <c:v>166.66666666666666</c:v>
                </c:pt>
                <c:pt idx="38">
                  <c:v>166.66666666666666</c:v>
                </c:pt>
                <c:pt idx="39">
                  <c:v>166.66666666666666</c:v>
                </c:pt>
                <c:pt idx="40">
                  <c:v>166.66666666666666</c:v>
                </c:pt>
                <c:pt idx="41">
                  <c:v>166.66666666666666</c:v>
                </c:pt>
                <c:pt idx="42">
                  <c:v>166.66666666666666</c:v>
                </c:pt>
                <c:pt idx="43">
                  <c:v>166.66666666666666</c:v>
                </c:pt>
                <c:pt idx="44">
                  <c:v>166.66666666666666</c:v>
                </c:pt>
                <c:pt idx="45">
                  <c:v>166.66666666666666</c:v>
                </c:pt>
                <c:pt idx="46">
                  <c:v>166.66666666666666</c:v>
                </c:pt>
                <c:pt idx="47">
                  <c:v>166.66666666666666</c:v>
                </c:pt>
                <c:pt idx="48">
                  <c:v>166.66666666666666</c:v>
                </c:pt>
                <c:pt idx="49">
                  <c:v>166.66666666666666</c:v>
                </c:pt>
                <c:pt idx="50">
                  <c:v>166.66666666666666</c:v>
                </c:pt>
                <c:pt idx="51">
                  <c:v>166.66666666666666</c:v>
                </c:pt>
                <c:pt idx="52">
                  <c:v>166.66666666666666</c:v>
                </c:pt>
                <c:pt idx="53">
                  <c:v>166.66666666666666</c:v>
                </c:pt>
                <c:pt idx="54">
                  <c:v>166.66666666666666</c:v>
                </c:pt>
                <c:pt idx="55">
                  <c:v>166.66666666666666</c:v>
                </c:pt>
                <c:pt idx="56">
                  <c:v>166.66666666666666</c:v>
                </c:pt>
                <c:pt idx="57">
                  <c:v>166.66666666666666</c:v>
                </c:pt>
                <c:pt idx="58">
                  <c:v>166.66666666666666</c:v>
                </c:pt>
                <c:pt idx="59">
                  <c:v>166.66666666666666</c:v>
                </c:pt>
                <c:pt idx="60">
                  <c:v>166.66666666666666</c:v>
                </c:pt>
                <c:pt idx="61">
                  <c:v>166.66666666666666</c:v>
                </c:pt>
                <c:pt idx="62">
                  <c:v>166.66666666666666</c:v>
                </c:pt>
                <c:pt idx="63">
                  <c:v>166.66666666666666</c:v>
                </c:pt>
                <c:pt idx="64">
                  <c:v>166.66666666666666</c:v>
                </c:pt>
                <c:pt idx="65">
                  <c:v>166.66666666666666</c:v>
                </c:pt>
                <c:pt idx="66">
                  <c:v>166.66666666666666</c:v>
                </c:pt>
                <c:pt idx="67">
                  <c:v>166.66666666666666</c:v>
                </c:pt>
                <c:pt idx="68">
                  <c:v>166.66666666666666</c:v>
                </c:pt>
                <c:pt idx="69">
                  <c:v>166.66666666666666</c:v>
                </c:pt>
                <c:pt idx="70">
                  <c:v>166.66666666666666</c:v>
                </c:pt>
                <c:pt idx="71">
                  <c:v>166.66666666666666</c:v>
                </c:pt>
                <c:pt idx="72">
                  <c:v>166.66666666666666</c:v>
                </c:pt>
                <c:pt idx="73">
                  <c:v>166.66666666666666</c:v>
                </c:pt>
                <c:pt idx="74">
                  <c:v>166.66666666666666</c:v>
                </c:pt>
                <c:pt idx="75">
                  <c:v>166.66666666666666</c:v>
                </c:pt>
                <c:pt idx="76">
                  <c:v>166.66666666666666</c:v>
                </c:pt>
                <c:pt idx="77">
                  <c:v>166.66666666666666</c:v>
                </c:pt>
                <c:pt idx="78">
                  <c:v>166.66666666666666</c:v>
                </c:pt>
                <c:pt idx="79">
                  <c:v>166.66666666666666</c:v>
                </c:pt>
                <c:pt idx="80">
                  <c:v>166.66666666666666</c:v>
                </c:pt>
                <c:pt idx="81">
                  <c:v>166.66666666666666</c:v>
                </c:pt>
                <c:pt idx="82">
                  <c:v>166.66666666666666</c:v>
                </c:pt>
                <c:pt idx="83">
                  <c:v>166.66666666666666</c:v>
                </c:pt>
                <c:pt idx="84">
                  <c:v>166.66666666666666</c:v>
                </c:pt>
                <c:pt idx="85">
                  <c:v>166.66666666666666</c:v>
                </c:pt>
                <c:pt idx="86">
                  <c:v>166.66666666666666</c:v>
                </c:pt>
                <c:pt idx="87">
                  <c:v>166.66666666666666</c:v>
                </c:pt>
                <c:pt idx="88">
                  <c:v>166.66666666666666</c:v>
                </c:pt>
                <c:pt idx="89">
                  <c:v>166.66666666666666</c:v>
                </c:pt>
                <c:pt idx="90">
                  <c:v>166.66666666666666</c:v>
                </c:pt>
                <c:pt idx="91">
                  <c:v>166.66666666666666</c:v>
                </c:pt>
                <c:pt idx="92">
                  <c:v>166.66666666666666</c:v>
                </c:pt>
                <c:pt idx="93">
                  <c:v>166.66666666666666</c:v>
                </c:pt>
                <c:pt idx="94">
                  <c:v>166.66666666666666</c:v>
                </c:pt>
                <c:pt idx="95">
                  <c:v>166.66666666666666</c:v>
                </c:pt>
                <c:pt idx="96">
                  <c:v>166.66666666666666</c:v>
                </c:pt>
                <c:pt idx="97">
                  <c:v>166.66666666666666</c:v>
                </c:pt>
                <c:pt idx="98">
                  <c:v>166.66666666666666</c:v>
                </c:pt>
                <c:pt idx="99">
                  <c:v>166.66666666666666</c:v>
                </c:pt>
                <c:pt idx="100">
                  <c:v>166.66666666666666</c:v>
                </c:pt>
                <c:pt idx="101">
                  <c:v>166.66666666666666</c:v>
                </c:pt>
                <c:pt idx="102">
                  <c:v>166.66666666666666</c:v>
                </c:pt>
                <c:pt idx="103">
                  <c:v>166.66666666666666</c:v>
                </c:pt>
                <c:pt idx="104">
                  <c:v>166.66666666666666</c:v>
                </c:pt>
                <c:pt idx="105">
                  <c:v>166.66666666666666</c:v>
                </c:pt>
                <c:pt idx="106">
                  <c:v>166.66666666666666</c:v>
                </c:pt>
                <c:pt idx="107">
                  <c:v>166.66666666666666</c:v>
                </c:pt>
                <c:pt idx="108">
                  <c:v>166.66666666666666</c:v>
                </c:pt>
                <c:pt idx="109">
                  <c:v>166.66666666666666</c:v>
                </c:pt>
                <c:pt idx="110">
                  <c:v>166.66666666666666</c:v>
                </c:pt>
                <c:pt idx="111">
                  <c:v>166.66666666666666</c:v>
                </c:pt>
                <c:pt idx="112">
                  <c:v>166.66666666666666</c:v>
                </c:pt>
                <c:pt idx="113">
                  <c:v>166.66666666666666</c:v>
                </c:pt>
                <c:pt idx="114">
                  <c:v>166.66666666666666</c:v>
                </c:pt>
                <c:pt idx="115">
                  <c:v>166.66666666666666</c:v>
                </c:pt>
                <c:pt idx="116">
                  <c:v>166.66666666666666</c:v>
                </c:pt>
                <c:pt idx="117">
                  <c:v>166.66666666666666</c:v>
                </c:pt>
                <c:pt idx="118">
                  <c:v>166.66666666666666</c:v>
                </c:pt>
                <c:pt idx="119">
                  <c:v>166.66666666666666</c:v>
                </c:pt>
                <c:pt idx="120">
                  <c:v>166.66666666666666</c:v>
                </c:pt>
                <c:pt idx="121">
                  <c:v>166.66666666666666</c:v>
                </c:pt>
                <c:pt idx="122">
                  <c:v>166.66666666666666</c:v>
                </c:pt>
                <c:pt idx="123">
                  <c:v>166.66666666666666</c:v>
                </c:pt>
                <c:pt idx="124">
                  <c:v>166.66666666666666</c:v>
                </c:pt>
                <c:pt idx="125">
                  <c:v>166.66666666666666</c:v>
                </c:pt>
                <c:pt idx="126">
                  <c:v>166.66666666666666</c:v>
                </c:pt>
                <c:pt idx="127">
                  <c:v>166.66666666666666</c:v>
                </c:pt>
                <c:pt idx="128">
                  <c:v>166.66666666666666</c:v>
                </c:pt>
                <c:pt idx="129">
                  <c:v>166.66666666666666</c:v>
                </c:pt>
                <c:pt idx="130">
                  <c:v>166.66666666666666</c:v>
                </c:pt>
                <c:pt idx="131">
                  <c:v>166.66666666666666</c:v>
                </c:pt>
                <c:pt idx="132">
                  <c:v>166.66666666666666</c:v>
                </c:pt>
                <c:pt idx="133">
                  <c:v>166.66666666666666</c:v>
                </c:pt>
                <c:pt idx="134">
                  <c:v>166.66666666666666</c:v>
                </c:pt>
                <c:pt idx="135">
                  <c:v>166.66666666666666</c:v>
                </c:pt>
                <c:pt idx="136">
                  <c:v>166.66666666666666</c:v>
                </c:pt>
                <c:pt idx="137">
                  <c:v>166.66666666666666</c:v>
                </c:pt>
                <c:pt idx="138">
                  <c:v>166.66666666666666</c:v>
                </c:pt>
                <c:pt idx="139">
                  <c:v>166.66666666666666</c:v>
                </c:pt>
                <c:pt idx="140">
                  <c:v>166.66666666666666</c:v>
                </c:pt>
                <c:pt idx="141">
                  <c:v>166.66666666666666</c:v>
                </c:pt>
                <c:pt idx="142">
                  <c:v>166.66666666666666</c:v>
                </c:pt>
                <c:pt idx="143">
                  <c:v>166.66666666666666</c:v>
                </c:pt>
                <c:pt idx="144">
                  <c:v>166.66666666666666</c:v>
                </c:pt>
                <c:pt idx="145">
                  <c:v>166.66666666666666</c:v>
                </c:pt>
                <c:pt idx="146">
                  <c:v>166.66666666666666</c:v>
                </c:pt>
                <c:pt idx="147">
                  <c:v>166.66666666666666</c:v>
                </c:pt>
                <c:pt idx="148">
                  <c:v>166.66666666666666</c:v>
                </c:pt>
                <c:pt idx="149">
                  <c:v>166.66666666666666</c:v>
                </c:pt>
                <c:pt idx="150">
                  <c:v>166.66666666666666</c:v>
                </c:pt>
                <c:pt idx="151">
                  <c:v>166.66666666666666</c:v>
                </c:pt>
                <c:pt idx="152">
                  <c:v>166.66666666666666</c:v>
                </c:pt>
                <c:pt idx="153">
                  <c:v>166.66666666666666</c:v>
                </c:pt>
                <c:pt idx="154">
                  <c:v>166.66666666666666</c:v>
                </c:pt>
                <c:pt idx="155">
                  <c:v>166.66666666666666</c:v>
                </c:pt>
                <c:pt idx="156">
                  <c:v>166.66666666666666</c:v>
                </c:pt>
                <c:pt idx="157">
                  <c:v>166.66666666666666</c:v>
                </c:pt>
                <c:pt idx="158">
                  <c:v>166.66666666666666</c:v>
                </c:pt>
                <c:pt idx="159">
                  <c:v>166.66666666666666</c:v>
                </c:pt>
                <c:pt idx="160">
                  <c:v>166.66666666666666</c:v>
                </c:pt>
                <c:pt idx="161">
                  <c:v>166.66666666666666</c:v>
                </c:pt>
                <c:pt idx="162">
                  <c:v>166.66666666666666</c:v>
                </c:pt>
                <c:pt idx="163">
                  <c:v>166.66666666666666</c:v>
                </c:pt>
                <c:pt idx="164">
                  <c:v>166.66666666666666</c:v>
                </c:pt>
                <c:pt idx="165">
                  <c:v>166.66666666666666</c:v>
                </c:pt>
                <c:pt idx="166">
                  <c:v>166.66666666666666</c:v>
                </c:pt>
                <c:pt idx="167">
                  <c:v>166.66666666666666</c:v>
                </c:pt>
                <c:pt idx="168">
                  <c:v>166.66666666666666</c:v>
                </c:pt>
                <c:pt idx="169">
                  <c:v>166.66666666666666</c:v>
                </c:pt>
                <c:pt idx="170">
                  <c:v>166.66666666666666</c:v>
                </c:pt>
                <c:pt idx="171">
                  <c:v>166.66666666666666</c:v>
                </c:pt>
                <c:pt idx="172">
                  <c:v>166.66666666666666</c:v>
                </c:pt>
                <c:pt idx="173">
                  <c:v>166.66666666666666</c:v>
                </c:pt>
                <c:pt idx="174">
                  <c:v>166.66666666666666</c:v>
                </c:pt>
                <c:pt idx="175">
                  <c:v>166.66666666666666</c:v>
                </c:pt>
                <c:pt idx="176">
                  <c:v>166.66666666666666</c:v>
                </c:pt>
                <c:pt idx="177">
                  <c:v>166.66666666666666</c:v>
                </c:pt>
                <c:pt idx="178">
                  <c:v>166.66666666666666</c:v>
                </c:pt>
                <c:pt idx="179">
                  <c:v>166.66666666666666</c:v>
                </c:pt>
                <c:pt idx="180">
                  <c:v>166.66666666666666</c:v>
                </c:pt>
                <c:pt idx="181">
                  <c:v>166.66666666666666</c:v>
                </c:pt>
                <c:pt idx="182">
                  <c:v>166.66666666666666</c:v>
                </c:pt>
                <c:pt idx="183">
                  <c:v>166.66666666666666</c:v>
                </c:pt>
                <c:pt idx="184">
                  <c:v>166.66666666666666</c:v>
                </c:pt>
                <c:pt idx="185">
                  <c:v>166.66666666666666</c:v>
                </c:pt>
                <c:pt idx="186">
                  <c:v>166.66666666666666</c:v>
                </c:pt>
                <c:pt idx="187">
                  <c:v>166.66666666666666</c:v>
                </c:pt>
                <c:pt idx="188">
                  <c:v>166.66666666666666</c:v>
                </c:pt>
                <c:pt idx="189">
                  <c:v>166.66666666666666</c:v>
                </c:pt>
                <c:pt idx="190">
                  <c:v>166.66666666666666</c:v>
                </c:pt>
                <c:pt idx="191">
                  <c:v>166.66666666666666</c:v>
                </c:pt>
                <c:pt idx="192">
                  <c:v>166.66666666666666</c:v>
                </c:pt>
                <c:pt idx="193">
                  <c:v>166.66666666666666</c:v>
                </c:pt>
                <c:pt idx="194">
                  <c:v>166.66666666666666</c:v>
                </c:pt>
                <c:pt idx="195">
                  <c:v>166.66666666666666</c:v>
                </c:pt>
                <c:pt idx="196">
                  <c:v>166.66666666666666</c:v>
                </c:pt>
                <c:pt idx="197">
                  <c:v>166.66666666666666</c:v>
                </c:pt>
                <c:pt idx="198">
                  <c:v>166.66666666666666</c:v>
                </c:pt>
                <c:pt idx="199">
                  <c:v>166.66666666666666</c:v>
                </c:pt>
                <c:pt idx="200">
                  <c:v>166.66666666666666</c:v>
                </c:pt>
                <c:pt idx="201">
                  <c:v>166.66666666666666</c:v>
                </c:pt>
                <c:pt idx="202">
                  <c:v>166.66666666666666</c:v>
                </c:pt>
                <c:pt idx="203">
                  <c:v>166.66666666666666</c:v>
                </c:pt>
                <c:pt idx="204">
                  <c:v>166.66666666666666</c:v>
                </c:pt>
                <c:pt idx="205">
                  <c:v>166.66666666666666</c:v>
                </c:pt>
                <c:pt idx="206">
                  <c:v>166.66666666666666</c:v>
                </c:pt>
                <c:pt idx="207">
                  <c:v>166.66666666666666</c:v>
                </c:pt>
                <c:pt idx="208">
                  <c:v>166.66666666666666</c:v>
                </c:pt>
                <c:pt idx="209">
                  <c:v>166.66666666666666</c:v>
                </c:pt>
                <c:pt idx="210">
                  <c:v>166.66666666666666</c:v>
                </c:pt>
                <c:pt idx="211">
                  <c:v>166.66666666666666</c:v>
                </c:pt>
                <c:pt idx="212">
                  <c:v>166.66666666666666</c:v>
                </c:pt>
                <c:pt idx="213">
                  <c:v>166.66666666666666</c:v>
                </c:pt>
                <c:pt idx="214">
                  <c:v>166.66666666666666</c:v>
                </c:pt>
                <c:pt idx="215">
                  <c:v>166.66666666666666</c:v>
                </c:pt>
                <c:pt idx="216">
                  <c:v>166.66666666666666</c:v>
                </c:pt>
                <c:pt idx="217">
                  <c:v>166.66666666666666</c:v>
                </c:pt>
                <c:pt idx="218">
                  <c:v>166.66666666666666</c:v>
                </c:pt>
                <c:pt idx="219">
                  <c:v>166.66666666666666</c:v>
                </c:pt>
                <c:pt idx="220">
                  <c:v>166.66666666666666</c:v>
                </c:pt>
                <c:pt idx="221">
                  <c:v>166.66666666666666</c:v>
                </c:pt>
                <c:pt idx="222">
                  <c:v>166.66666666666666</c:v>
                </c:pt>
                <c:pt idx="223">
                  <c:v>166.66666666666666</c:v>
                </c:pt>
                <c:pt idx="224">
                  <c:v>166.66666666666666</c:v>
                </c:pt>
                <c:pt idx="225">
                  <c:v>166.66666666666666</c:v>
                </c:pt>
                <c:pt idx="226">
                  <c:v>166.66666666666666</c:v>
                </c:pt>
                <c:pt idx="227">
                  <c:v>166.66666666666666</c:v>
                </c:pt>
                <c:pt idx="228">
                  <c:v>166.66666666666666</c:v>
                </c:pt>
                <c:pt idx="229">
                  <c:v>166.66666666666666</c:v>
                </c:pt>
                <c:pt idx="230">
                  <c:v>166.66666666666666</c:v>
                </c:pt>
                <c:pt idx="231">
                  <c:v>166.66666666666666</c:v>
                </c:pt>
                <c:pt idx="232">
                  <c:v>166.66666666666666</c:v>
                </c:pt>
                <c:pt idx="233">
                  <c:v>166.66666666666666</c:v>
                </c:pt>
                <c:pt idx="234">
                  <c:v>166.66666666666666</c:v>
                </c:pt>
                <c:pt idx="235">
                  <c:v>166.66666666666666</c:v>
                </c:pt>
                <c:pt idx="236">
                  <c:v>166.66666666666666</c:v>
                </c:pt>
                <c:pt idx="237">
                  <c:v>166.66666666666666</c:v>
                </c:pt>
                <c:pt idx="238">
                  <c:v>166.66666666666666</c:v>
                </c:pt>
                <c:pt idx="239">
                  <c:v>166.66666666666666</c:v>
                </c:pt>
                <c:pt idx="240">
                  <c:v>166.66666666666666</c:v>
                </c:pt>
                <c:pt idx="241">
                  <c:v>166.66666666666666</c:v>
                </c:pt>
                <c:pt idx="242">
                  <c:v>166.66666666666666</c:v>
                </c:pt>
                <c:pt idx="243">
                  <c:v>166.66666666666666</c:v>
                </c:pt>
                <c:pt idx="244">
                  <c:v>166.66666666666666</c:v>
                </c:pt>
                <c:pt idx="245">
                  <c:v>166.66666666666666</c:v>
                </c:pt>
                <c:pt idx="246">
                  <c:v>166.66666666666666</c:v>
                </c:pt>
                <c:pt idx="247">
                  <c:v>166.66666666666666</c:v>
                </c:pt>
                <c:pt idx="248">
                  <c:v>166.66666666666666</c:v>
                </c:pt>
                <c:pt idx="249">
                  <c:v>166.66666666666666</c:v>
                </c:pt>
                <c:pt idx="250">
                  <c:v>166.66666666666666</c:v>
                </c:pt>
                <c:pt idx="251">
                  <c:v>166.66666666666666</c:v>
                </c:pt>
                <c:pt idx="252">
                  <c:v>166.66666666666666</c:v>
                </c:pt>
                <c:pt idx="253">
                  <c:v>166.66666666666666</c:v>
                </c:pt>
                <c:pt idx="254">
                  <c:v>166.66666666666666</c:v>
                </c:pt>
                <c:pt idx="255">
                  <c:v>166.66666666666666</c:v>
                </c:pt>
                <c:pt idx="256">
                  <c:v>166.66666666666666</c:v>
                </c:pt>
                <c:pt idx="257">
                  <c:v>166.66666666666666</c:v>
                </c:pt>
                <c:pt idx="258">
                  <c:v>166.66666666666666</c:v>
                </c:pt>
                <c:pt idx="259">
                  <c:v>166.66666666666666</c:v>
                </c:pt>
                <c:pt idx="260">
                  <c:v>166.66666666666666</c:v>
                </c:pt>
                <c:pt idx="261">
                  <c:v>166.66666666666666</c:v>
                </c:pt>
                <c:pt idx="262">
                  <c:v>166.66666666666666</c:v>
                </c:pt>
                <c:pt idx="263">
                  <c:v>166.66666666666666</c:v>
                </c:pt>
                <c:pt idx="264">
                  <c:v>166.66666666666666</c:v>
                </c:pt>
                <c:pt idx="265">
                  <c:v>166.66666666666666</c:v>
                </c:pt>
                <c:pt idx="266">
                  <c:v>166.66666666666666</c:v>
                </c:pt>
                <c:pt idx="267">
                  <c:v>166.66666666666666</c:v>
                </c:pt>
                <c:pt idx="268">
                  <c:v>166.66666666666666</c:v>
                </c:pt>
                <c:pt idx="269">
                  <c:v>166.66666666666666</c:v>
                </c:pt>
                <c:pt idx="270">
                  <c:v>166.66666666666666</c:v>
                </c:pt>
                <c:pt idx="271">
                  <c:v>166.66666666666666</c:v>
                </c:pt>
                <c:pt idx="272">
                  <c:v>166.66666666666666</c:v>
                </c:pt>
                <c:pt idx="273">
                  <c:v>166.66666666666666</c:v>
                </c:pt>
                <c:pt idx="274">
                  <c:v>166.66666666666666</c:v>
                </c:pt>
                <c:pt idx="275">
                  <c:v>166.66666666666666</c:v>
                </c:pt>
                <c:pt idx="276">
                  <c:v>166.66666666666666</c:v>
                </c:pt>
                <c:pt idx="277">
                  <c:v>166.66666666666666</c:v>
                </c:pt>
                <c:pt idx="278">
                  <c:v>166.66666666666666</c:v>
                </c:pt>
                <c:pt idx="279">
                  <c:v>166.66666666666666</c:v>
                </c:pt>
                <c:pt idx="280">
                  <c:v>166.66666666666666</c:v>
                </c:pt>
                <c:pt idx="281">
                  <c:v>166.66666666666666</c:v>
                </c:pt>
                <c:pt idx="282">
                  <c:v>166.66666666666666</c:v>
                </c:pt>
                <c:pt idx="283">
                  <c:v>166.66666666666666</c:v>
                </c:pt>
                <c:pt idx="284">
                  <c:v>166.66666666666666</c:v>
                </c:pt>
                <c:pt idx="285">
                  <c:v>166.66666666666666</c:v>
                </c:pt>
                <c:pt idx="286">
                  <c:v>166.66666666666666</c:v>
                </c:pt>
                <c:pt idx="287">
                  <c:v>166.66666666666666</c:v>
                </c:pt>
                <c:pt idx="288">
                  <c:v>166.66666666666666</c:v>
                </c:pt>
                <c:pt idx="289">
                  <c:v>166.66666666666666</c:v>
                </c:pt>
                <c:pt idx="290">
                  <c:v>166.66666666666666</c:v>
                </c:pt>
                <c:pt idx="291">
                  <c:v>166.66666666666666</c:v>
                </c:pt>
                <c:pt idx="292">
                  <c:v>166.66666666666666</c:v>
                </c:pt>
                <c:pt idx="293">
                  <c:v>166.66666666666666</c:v>
                </c:pt>
                <c:pt idx="294">
                  <c:v>166.66666666666666</c:v>
                </c:pt>
                <c:pt idx="295">
                  <c:v>166.66666666666666</c:v>
                </c:pt>
                <c:pt idx="296">
                  <c:v>166.66666666666666</c:v>
                </c:pt>
                <c:pt idx="297">
                  <c:v>166.66666666666666</c:v>
                </c:pt>
                <c:pt idx="298">
                  <c:v>166.66666666666666</c:v>
                </c:pt>
                <c:pt idx="299">
                  <c:v>166.66666666666666</c:v>
                </c:pt>
                <c:pt idx="300">
                  <c:v>166.66666666666666</c:v>
                </c:pt>
                <c:pt idx="301">
                  <c:v>166.66666666666666</c:v>
                </c:pt>
                <c:pt idx="302">
                  <c:v>166.66666666666666</c:v>
                </c:pt>
                <c:pt idx="303">
                  <c:v>166.66666666666666</c:v>
                </c:pt>
                <c:pt idx="304">
                  <c:v>166.66666666666666</c:v>
                </c:pt>
                <c:pt idx="305">
                  <c:v>166.66666666666666</c:v>
                </c:pt>
                <c:pt idx="306">
                  <c:v>166.66666666666666</c:v>
                </c:pt>
                <c:pt idx="307">
                  <c:v>166.66666666666666</c:v>
                </c:pt>
                <c:pt idx="308">
                  <c:v>166.66666666666666</c:v>
                </c:pt>
                <c:pt idx="309">
                  <c:v>166.66666666666666</c:v>
                </c:pt>
                <c:pt idx="310">
                  <c:v>166.66666666666666</c:v>
                </c:pt>
                <c:pt idx="311">
                  <c:v>166.66666666666666</c:v>
                </c:pt>
                <c:pt idx="312">
                  <c:v>166.66666666666666</c:v>
                </c:pt>
                <c:pt idx="313">
                  <c:v>166.66666666666666</c:v>
                </c:pt>
                <c:pt idx="314">
                  <c:v>166.66666666666666</c:v>
                </c:pt>
                <c:pt idx="315">
                  <c:v>166.66666666666666</c:v>
                </c:pt>
                <c:pt idx="316">
                  <c:v>166.66666666666666</c:v>
                </c:pt>
                <c:pt idx="317">
                  <c:v>166.66666666666666</c:v>
                </c:pt>
                <c:pt idx="318">
                  <c:v>166.66666666666666</c:v>
                </c:pt>
                <c:pt idx="319">
                  <c:v>166.66666666666666</c:v>
                </c:pt>
                <c:pt idx="320">
                  <c:v>166.66666666666666</c:v>
                </c:pt>
                <c:pt idx="321">
                  <c:v>166.66666666666666</c:v>
                </c:pt>
                <c:pt idx="322">
                  <c:v>166.66666666666666</c:v>
                </c:pt>
                <c:pt idx="323">
                  <c:v>166.66666666666666</c:v>
                </c:pt>
                <c:pt idx="324">
                  <c:v>166.66666666666666</c:v>
                </c:pt>
                <c:pt idx="325">
                  <c:v>166.66666666666666</c:v>
                </c:pt>
                <c:pt idx="326">
                  <c:v>166.66666666666666</c:v>
                </c:pt>
                <c:pt idx="327">
                  <c:v>166.66666666666666</c:v>
                </c:pt>
                <c:pt idx="328">
                  <c:v>166.66666666666666</c:v>
                </c:pt>
                <c:pt idx="329">
                  <c:v>166.66666666666666</c:v>
                </c:pt>
                <c:pt idx="330">
                  <c:v>166.66666666666666</c:v>
                </c:pt>
                <c:pt idx="331">
                  <c:v>166.66666666666666</c:v>
                </c:pt>
                <c:pt idx="332">
                  <c:v>166.66666666666666</c:v>
                </c:pt>
                <c:pt idx="333">
                  <c:v>166.66666666666666</c:v>
                </c:pt>
                <c:pt idx="334">
                  <c:v>166.66666666666666</c:v>
                </c:pt>
                <c:pt idx="335">
                  <c:v>166.66666666666666</c:v>
                </c:pt>
                <c:pt idx="336">
                  <c:v>166.66666666666666</c:v>
                </c:pt>
                <c:pt idx="337">
                  <c:v>166.66666666666666</c:v>
                </c:pt>
                <c:pt idx="338">
                  <c:v>166.66666666666666</c:v>
                </c:pt>
                <c:pt idx="339">
                  <c:v>166.66666666666666</c:v>
                </c:pt>
                <c:pt idx="340">
                  <c:v>166.66666666666666</c:v>
                </c:pt>
                <c:pt idx="341">
                  <c:v>166.66666666666666</c:v>
                </c:pt>
                <c:pt idx="342">
                  <c:v>166.66666666666666</c:v>
                </c:pt>
                <c:pt idx="343">
                  <c:v>166.66666666666666</c:v>
                </c:pt>
                <c:pt idx="344">
                  <c:v>166.66666666666666</c:v>
                </c:pt>
                <c:pt idx="345">
                  <c:v>166.66666666666666</c:v>
                </c:pt>
                <c:pt idx="346">
                  <c:v>166.66666666666666</c:v>
                </c:pt>
                <c:pt idx="347">
                  <c:v>166.66666666666666</c:v>
                </c:pt>
                <c:pt idx="348">
                  <c:v>166.66666666666666</c:v>
                </c:pt>
                <c:pt idx="349">
                  <c:v>166.66666666666666</c:v>
                </c:pt>
                <c:pt idx="350">
                  <c:v>166.66666666666666</c:v>
                </c:pt>
                <c:pt idx="351">
                  <c:v>166.66666666666666</c:v>
                </c:pt>
                <c:pt idx="352">
                  <c:v>166.66666666666666</c:v>
                </c:pt>
                <c:pt idx="353">
                  <c:v>166.66666666666666</c:v>
                </c:pt>
                <c:pt idx="354">
                  <c:v>166.66666666666666</c:v>
                </c:pt>
                <c:pt idx="355">
                  <c:v>166.66666666666666</c:v>
                </c:pt>
                <c:pt idx="356">
                  <c:v>166.66666666666666</c:v>
                </c:pt>
                <c:pt idx="357">
                  <c:v>166.66666666666666</c:v>
                </c:pt>
                <c:pt idx="358">
                  <c:v>166.66666666666666</c:v>
                </c:pt>
                <c:pt idx="359">
                  <c:v>166.66666666666666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CAM!$E$8</c:f>
              <c:strCache>
                <c:ptCount val="1"/>
                <c:pt idx="0">
                  <c:v>Payment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CAM!$E$9:$E$368</c:f>
              <c:numCache>
                <c:formatCode>"$"#,##0.00</c:formatCode>
                <c:ptCount val="360"/>
                <c:pt idx="0">
                  <c:v>766.66666666666663</c:v>
                </c:pt>
                <c:pt idx="1">
                  <c:v>765</c:v>
                </c:pt>
                <c:pt idx="2">
                  <c:v>763.33333333333326</c:v>
                </c:pt>
                <c:pt idx="3">
                  <c:v>761.66666666666674</c:v>
                </c:pt>
                <c:pt idx="4">
                  <c:v>760</c:v>
                </c:pt>
                <c:pt idx="5">
                  <c:v>758.33333333333337</c:v>
                </c:pt>
                <c:pt idx="6">
                  <c:v>756.66666666666674</c:v>
                </c:pt>
                <c:pt idx="7">
                  <c:v>755.00000000000011</c:v>
                </c:pt>
                <c:pt idx="8">
                  <c:v>753.33333333333348</c:v>
                </c:pt>
                <c:pt idx="9">
                  <c:v>751.66666666666686</c:v>
                </c:pt>
                <c:pt idx="10">
                  <c:v>750.00000000000023</c:v>
                </c:pt>
                <c:pt idx="11">
                  <c:v>748.33333333333348</c:v>
                </c:pt>
                <c:pt idx="12">
                  <c:v>746.66666666666697</c:v>
                </c:pt>
                <c:pt idx="13">
                  <c:v>745.00000000000023</c:v>
                </c:pt>
                <c:pt idx="14">
                  <c:v>743.3333333333336</c:v>
                </c:pt>
                <c:pt idx="15">
                  <c:v>741.66666666666697</c:v>
                </c:pt>
                <c:pt idx="16">
                  <c:v>740.00000000000034</c:v>
                </c:pt>
                <c:pt idx="17">
                  <c:v>738.33333333333371</c:v>
                </c:pt>
                <c:pt idx="18">
                  <c:v>736.66666666666697</c:v>
                </c:pt>
                <c:pt idx="19">
                  <c:v>735.00000000000045</c:v>
                </c:pt>
                <c:pt idx="20">
                  <c:v>733.33333333333371</c:v>
                </c:pt>
                <c:pt idx="21">
                  <c:v>731.66666666666708</c:v>
                </c:pt>
                <c:pt idx="22">
                  <c:v>730.00000000000045</c:v>
                </c:pt>
                <c:pt idx="23">
                  <c:v>728.33333333333383</c:v>
                </c:pt>
                <c:pt idx="24">
                  <c:v>726.6666666666672</c:v>
                </c:pt>
                <c:pt idx="25">
                  <c:v>725.00000000000057</c:v>
                </c:pt>
                <c:pt idx="26">
                  <c:v>723.33333333333394</c:v>
                </c:pt>
                <c:pt idx="27">
                  <c:v>721.6666666666672</c:v>
                </c:pt>
                <c:pt idx="28">
                  <c:v>720.00000000000068</c:v>
                </c:pt>
                <c:pt idx="29">
                  <c:v>718.33333333333394</c:v>
                </c:pt>
                <c:pt idx="30">
                  <c:v>716.66666666666731</c:v>
                </c:pt>
                <c:pt idx="31">
                  <c:v>715.00000000000068</c:v>
                </c:pt>
                <c:pt idx="32">
                  <c:v>713.33333333333405</c:v>
                </c:pt>
                <c:pt idx="33">
                  <c:v>711.66666666666742</c:v>
                </c:pt>
                <c:pt idx="34">
                  <c:v>710.0000000000008</c:v>
                </c:pt>
                <c:pt idx="35">
                  <c:v>708.33333333333417</c:v>
                </c:pt>
                <c:pt idx="36">
                  <c:v>706.66666666666742</c:v>
                </c:pt>
                <c:pt idx="37">
                  <c:v>705.00000000000091</c:v>
                </c:pt>
                <c:pt idx="38">
                  <c:v>703.33333333333417</c:v>
                </c:pt>
                <c:pt idx="39">
                  <c:v>701.66666666666754</c:v>
                </c:pt>
                <c:pt idx="40">
                  <c:v>700.00000000000091</c:v>
                </c:pt>
                <c:pt idx="41">
                  <c:v>698.33333333333428</c:v>
                </c:pt>
                <c:pt idx="42">
                  <c:v>696.66666666666765</c:v>
                </c:pt>
                <c:pt idx="43">
                  <c:v>695.00000000000102</c:v>
                </c:pt>
                <c:pt idx="44">
                  <c:v>693.33333333333439</c:v>
                </c:pt>
                <c:pt idx="45">
                  <c:v>691.66666666666765</c:v>
                </c:pt>
                <c:pt idx="46">
                  <c:v>690.00000000000102</c:v>
                </c:pt>
                <c:pt idx="47">
                  <c:v>688.33333333333439</c:v>
                </c:pt>
                <c:pt idx="48">
                  <c:v>686.66666666666777</c:v>
                </c:pt>
                <c:pt idx="49">
                  <c:v>685.00000000000114</c:v>
                </c:pt>
                <c:pt idx="50">
                  <c:v>683.33333333333451</c:v>
                </c:pt>
                <c:pt idx="51">
                  <c:v>681.66666666666788</c:v>
                </c:pt>
                <c:pt idx="52">
                  <c:v>680.00000000000114</c:v>
                </c:pt>
                <c:pt idx="53">
                  <c:v>678.33333333333462</c:v>
                </c:pt>
                <c:pt idx="54">
                  <c:v>676.66666666666799</c:v>
                </c:pt>
                <c:pt idx="55">
                  <c:v>675.00000000000125</c:v>
                </c:pt>
                <c:pt idx="56">
                  <c:v>673.33333333333474</c:v>
                </c:pt>
                <c:pt idx="57">
                  <c:v>671.66666666666799</c:v>
                </c:pt>
                <c:pt idx="58">
                  <c:v>670.00000000000136</c:v>
                </c:pt>
                <c:pt idx="59">
                  <c:v>668.33333333333474</c:v>
                </c:pt>
                <c:pt idx="60">
                  <c:v>666.66666666666811</c:v>
                </c:pt>
                <c:pt idx="61">
                  <c:v>665.00000000000148</c:v>
                </c:pt>
                <c:pt idx="62">
                  <c:v>663.33333333333485</c:v>
                </c:pt>
                <c:pt idx="63">
                  <c:v>661.66666666666822</c:v>
                </c:pt>
                <c:pt idx="64">
                  <c:v>660.00000000000148</c:v>
                </c:pt>
                <c:pt idx="65">
                  <c:v>658.33333333333496</c:v>
                </c:pt>
                <c:pt idx="66">
                  <c:v>656.66666666666822</c:v>
                </c:pt>
                <c:pt idx="67">
                  <c:v>655.00000000000159</c:v>
                </c:pt>
                <c:pt idx="68">
                  <c:v>653.33333333333496</c:v>
                </c:pt>
                <c:pt idx="69">
                  <c:v>651.66666666666833</c:v>
                </c:pt>
                <c:pt idx="70">
                  <c:v>650.00000000000171</c:v>
                </c:pt>
                <c:pt idx="71">
                  <c:v>648.33333333333496</c:v>
                </c:pt>
                <c:pt idx="72">
                  <c:v>646.66666666666845</c:v>
                </c:pt>
                <c:pt idx="73">
                  <c:v>645.00000000000171</c:v>
                </c:pt>
                <c:pt idx="74">
                  <c:v>643.33333333333508</c:v>
                </c:pt>
                <c:pt idx="75">
                  <c:v>641.66666666666845</c:v>
                </c:pt>
                <c:pt idx="76">
                  <c:v>640.00000000000182</c:v>
                </c:pt>
                <c:pt idx="77">
                  <c:v>638.33333333333519</c:v>
                </c:pt>
                <c:pt idx="78">
                  <c:v>636.66666666666856</c:v>
                </c:pt>
                <c:pt idx="79">
                  <c:v>635.00000000000193</c:v>
                </c:pt>
                <c:pt idx="80">
                  <c:v>633.33333333333519</c:v>
                </c:pt>
                <c:pt idx="81">
                  <c:v>631.66666666666868</c:v>
                </c:pt>
                <c:pt idx="82">
                  <c:v>630.00000000000193</c:v>
                </c:pt>
                <c:pt idx="83">
                  <c:v>628.3333333333353</c:v>
                </c:pt>
                <c:pt idx="84">
                  <c:v>626.66666666666868</c:v>
                </c:pt>
                <c:pt idx="85">
                  <c:v>625.00000000000205</c:v>
                </c:pt>
                <c:pt idx="86">
                  <c:v>623.33333333333542</c:v>
                </c:pt>
                <c:pt idx="87">
                  <c:v>621.66666666666879</c:v>
                </c:pt>
                <c:pt idx="88">
                  <c:v>620.00000000000216</c:v>
                </c:pt>
                <c:pt idx="89">
                  <c:v>618.33333333333542</c:v>
                </c:pt>
                <c:pt idx="90">
                  <c:v>616.6666666666689</c:v>
                </c:pt>
                <c:pt idx="91">
                  <c:v>615.00000000000216</c:v>
                </c:pt>
                <c:pt idx="92">
                  <c:v>613.33333333333553</c:v>
                </c:pt>
                <c:pt idx="93">
                  <c:v>611.6666666666689</c:v>
                </c:pt>
                <c:pt idx="94">
                  <c:v>610.00000000000227</c:v>
                </c:pt>
                <c:pt idx="95">
                  <c:v>608.33333333333564</c:v>
                </c:pt>
                <c:pt idx="96">
                  <c:v>606.66666666666902</c:v>
                </c:pt>
                <c:pt idx="97">
                  <c:v>605.00000000000239</c:v>
                </c:pt>
                <c:pt idx="98">
                  <c:v>603.33333333333564</c:v>
                </c:pt>
                <c:pt idx="99">
                  <c:v>601.66666666666902</c:v>
                </c:pt>
                <c:pt idx="100">
                  <c:v>600.00000000000239</c:v>
                </c:pt>
                <c:pt idx="101">
                  <c:v>598.33333333333576</c:v>
                </c:pt>
                <c:pt idx="102">
                  <c:v>596.66666666666913</c:v>
                </c:pt>
                <c:pt idx="103">
                  <c:v>595.0000000000025</c:v>
                </c:pt>
                <c:pt idx="104">
                  <c:v>593.33333333333587</c:v>
                </c:pt>
                <c:pt idx="105">
                  <c:v>591.66666666666913</c:v>
                </c:pt>
                <c:pt idx="106">
                  <c:v>590.00000000000261</c:v>
                </c:pt>
                <c:pt idx="107">
                  <c:v>588.33333333333587</c:v>
                </c:pt>
                <c:pt idx="108">
                  <c:v>586.66666666666924</c:v>
                </c:pt>
                <c:pt idx="109">
                  <c:v>585.00000000000261</c:v>
                </c:pt>
                <c:pt idx="110">
                  <c:v>583.33333333333599</c:v>
                </c:pt>
                <c:pt idx="111">
                  <c:v>581.66666666666936</c:v>
                </c:pt>
                <c:pt idx="112">
                  <c:v>580.00000000000273</c:v>
                </c:pt>
                <c:pt idx="113">
                  <c:v>578.3333333333361</c:v>
                </c:pt>
                <c:pt idx="114">
                  <c:v>576.66666666666936</c:v>
                </c:pt>
                <c:pt idx="115">
                  <c:v>575.00000000000284</c:v>
                </c:pt>
                <c:pt idx="116">
                  <c:v>573.3333333333361</c:v>
                </c:pt>
                <c:pt idx="117">
                  <c:v>571.66666666666947</c:v>
                </c:pt>
                <c:pt idx="118">
                  <c:v>570.00000000000284</c:v>
                </c:pt>
                <c:pt idx="119">
                  <c:v>568.33333333333621</c:v>
                </c:pt>
                <c:pt idx="120">
                  <c:v>566.66666666666958</c:v>
                </c:pt>
                <c:pt idx="121">
                  <c:v>565.00000000000296</c:v>
                </c:pt>
                <c:pt idx="122">
                  <c:v>563.33333333333633</c:v>
                </c:pt>
                <c:pt idx="123">
                  <c:v>561.66666666666958</c:v>
                </c:pt>
                <c:pt idx="124">
                  <c:v>560.00000000000296</c:v>
                </c:pt>
                <c:pt idx="125">
                  <c:v>558.33333333333633</c:v>
                </c:pt>
                <c:pt idx="126">
                  <c:v>556.6666666666697</c:v>
                </c:pt>
                <c:pt idx="127">
                  <c:v>555.00000000000307</c:v>
                </c:pt>
                <c:pt idx="128">
                  <c:v>553.33333333333644</c:v>
                </c:pt>
                <c:pt idx="129">
                  <c:v>551.66666666666981</c:v>
                </c:pt>
                <c:pt idx="130">
                  <c:v>550.00000000000307</c:v>
                </c:pt>
                <c:pt idx="131">
                  <c:v>548.33333333333655</c:v>
                </c:pt>
                <c:pt idx="132">
                  <c:v>546.66666666666981</c:v>
                </c:pt>
                <c:pt idx="133">
                  <c:v>545.00000000000318</c:v>
                </c:pt>
                <c:pt idx="134">
                  <c:v>543.33333333333655</c:v>
                </c:pt>
                <c:pt idx="135">
                  <c:v>541.66666666666993</c:v>
                </c:pt>
                <c:pt idx="136">
                  <c:v>540.0000000000033</c:v>
                </c:pt>
                <c:pt idx="137">
                  <c:v>538.33333333333667</c:v>
                </c:pt>
                <c:pt idx="138">
                  <c:v>536.66666666667004</c:v>
                </c:pt>
                <c:pt idx="139">
                  <c:v>535.0000000000033</c:v>
                </c:pt>
                <c:pt idx="140">
                  <c:v>533.33333333333678</c:v>
                </c:pt>
                <c:pt idx="141">
                  <c:v>531.66666666667004</c:v>
                </c:pt>
                <c:pt idx="142">
                  <c:v>530.00000000000341</c:v>
                </c:pt>
                <c:pt idx="143">
                  <c:v>528.33333333333678</c:v>
                </c:pt>
                <c:pt idx="144">
                  <c:v>526.66666666667015</c:v>
                </c:pt>
                <c:pt idx="145">
                  <c:v>525.00000000000352</c:v>
                </c:pt>
                <c:pt idx="146">
                  <c:v>523.3333333333369</c:v>
                </c:pt>
                <c:pt idx="147">
                  <c:v>521.66666666667027</c:v>
                </c:pt>
                <c:pt idx="148">
                  <c:v>520.00000000000352</c:v>
                </c:pt>
                <c:pt idx="149">
                  <c:v>518.33333333333701</c:v>
                </c:pt>
                <c:pt idx="150">
                  <c:v>516.66666666667027</c:v>
                </c:pt>
                <c:pt idx="151">
                  <c:v>515.00000000000364</c:v>
                </c:pt>
                <c:pt idx="152">
                  <c:v>513.33333333333701</c:v>
                </c:pt>
                <c:pt idx="153">
                  <c:v>511.66666666667038</c:v>
                </c:pt>
                <c:pt idx="154">
                  <c:v>510.00000000000375</c:v>
                </c:pt>
                <c:pt idx="155">
                  <c:v>508.33333333333701</c:v>
                </c:pt>
                <c:pt idx="156">
                  <c:v>506.66666666667049</c:v>
                </c:pt>
                <c:pt idx="157">
                  <c:v>505.00000000000375</c:v>
                </c:pt>
                <c:pt idx="158">
                  <c:v>503.33333333333712</c:v>
                </c:pt>
                <c:pt idx="159">
                  <c:v>501.66666666667049</c:v>
                </c:pt>
                <c:pt idx="160">
                  <c:v>500.00000000000387</c:v>
                </c:pt>
                <c:pt idx="161">
                  <c:v>498.33333333333724</c:v>
                </c:pt>
                <c:pt idx="162">
                  <c:v>496.66666666667061</c:v>
                </c:pt>
                <c:pt idx="163">
                  <c:v>495.00000000000398</c:v>
                </c:pt>
                <c:pt idx="164">
                  <c:v>493.33333333333724</c:v>
                </c:pt>
                <c:pt idx="165">
                  <c:v>491.66666666667061</c:v>
                </c:pt>
                <c:pt idx="166">
                  <c:v>490.00000000000387</c:v>
                </c:pt>
                <c:pt idx="167">
                  <c:v>488.33333333333724</c:v>
                </c:pt>
                <c:pt idx="168">
                  <c:v>486.66666666667049</c:v>
                </c:pt>
                <c:pt idx="169">
                  <c:v>485.00000000000387</c:v>
                </c:pt>
                <c:pt idx="170">
                  <c:v>483.33333333333724</c:v>
                </c:pt>
                <c:pt idx="171">
                  <c:v>481.66666666667049</c:v>
                </c:pt>
                <c:pt idx="172">
                  <c:v>480.00000000000387</c:v>
                </c:pt>
                <c:pt idx="173">
                  <c:v>478.33333333333712</c:v>
                </c:pt>
                <c:pt idx="174">
                  <c:v>476.66666666667049</c:v>
                </c:pt>
                <c:pt idx="175">
                  <c:v>475.00000000000375</c:v>
                </c:pt>
                <c:pt idx="176">
                  <c:v>473.33333333333712</c:v>
                </c:pt>
                <c:pt idx="177">
                  <c:v>471.66666666667049</c:v>
                </c:pt>
                <c:pt idx="178">
                  <c:v>470.00000000000375</c:v>
                </c:pt>
                <c:pt idx="179">
                  <c:v>468.33333333333712</c:v>
                </c:pt>
                <c:pt idx="180">
                  <c:v>466.66666666667038</c:v>
                </c:pt>
                <c:pt idx="181">
                  <c:v>465.00000000000375</c:v>
                </c:pt>
                <c:pt idx="182">
                  <c:v>463.33333333333701</c:v>
                </c:pt>
                <c:pt idx="183">
                  <c:v>461.66666666667038</c:v>
                </c:pt>
                <c:pt idx="184">
                  <c:v>460.00000000000364</c:v>
                </c:pt>
                <c:pt idx="185">
                  <c:v>458.33333333333701</c:v>
                </c:pt>
                <c:pt idx="186">
                  <c:v>456.66666666667038</c:v>
                </c:pt>
                <c:pt idx="187">
                  <c:v>455.00000000000364</c:v>
                </c:pt>
                <c:pt idx="188">
                  <c:v>453.33333333333701</c:v>
                </c:pt>
                <c:pt idx="189">
                  <c:v>451.66666666667027</c:v>
                </c:pt>
                <c:pt idx="190">
                  <c:v>450.00000000000364</c:v>
                </c:pt>
                <c:pt idx="191">
                  <c:v>448.3333333333369</c:v>
                </c:pt>
                <c:pt idx="192">
                  <c:v>446.66666666667027</c:v>
                </c:pt>
                <c:pt idx="193">
                  <c:v>445.00000000000352</c:v>
                </c:pt>
                <c:pt idx="194">
                  <c:v>443.3333333333369</c:v>
                </c:pt>
                <c:pt idx="195">
                  <c:v>441.66666666667027</c:v>
                </c:pt>
                <c:pt idx="196">
                  <c:v>440.00000000000352</c:v>
                </c:pt>
                <c:pt idx="197">
                  <c:v>438.3333333333369</c:v>
                </c:pt>
                <c:pt idx="198">
                  <c:v>436.66666666667015</c:v>
                </c:pt>
                <c:pt idx="199">
                  <c:v>435.00000000000352</c:v>
                </c:pt>
                <c:pt idx="200">
                  <c:v>433.33333333333678</c:v>
                </c:pt>
                <c:pt idx="201">
                  <c:v>431.66666666667015</c:v>
                </c:pt>
                <c:pt idx="202">
                  <c:v>430.00000000000352</c:v>
                </c:pt>
                <c:pt idx="203">
                  <c:v>428.33333333333678</c:v>
                </c:pt>
                <c:pt idx="204">
                  <c:v>426.66666666667015</c:v>
                </c:pt>
                <c:pt idx="205">
                  <c:v>425.00000000000341</c:v>
                </c:pt>
                <c:pt idx="206">
                  <c:v>423.33333333333678</c:v>
                </c:pt>
                <c:pt idx="207">
                  <c:v>421.66666666667004</c:v>
                </c:pt>
                <c:pt idx="208">
                  <c:v>420.00000000000341</c:v>
                </c:pt>
                <c:pt idx="209">
                  <c:v>418.33333333333667</c:v>
                </c:pt>
                <c:pt idx="210">
                  <c:v>416.66666666667004</c:v>
                </c:pt>
                <c:pt idx="211">
                  <c:v>415.00000000000335</c:v>
                </c:pt>
                <c:pt idx="212">
                  <c:v>413.33333333333667</c:v>
                </c:pt>
                <c:pt idx="213">
                  <c:v>411.66666666666998</c:v>
                </c:pt>
                <c:pt idx="214">
                  <c:v>410.0000000000033</c:v>
                </c:pt>
                <c:pt idx="215">
                  <c:v>408.33333333333661</c:v>
                </c:pt>
                <c:pt idx="216">
                  <c:v>406.66666666666993</c:v>
                </c:pt>
                <c:pt idx="217">
                  <c:v>405.0000000000033</c:v>
                </c:pt>
                <c:pt idx="218">
                  <c:v>403.33333333333655</c:v>
                </c:pt>
                <c:pt idx="219">
                  <c:v>401.66666666666993</c:v>
                </c:pt>
                <c:pt idx="220">
                  <c:v>400.00000000000324</c:v>
                </c:pt>
                <c:pt idx="221">
                  <c:v>398.33333333333655</c:v>
                </c:pt>
                <c:pt idx="222">
                  <c:v>396.66666666666987</c:v>
                </c:pt>
                <c:pt idx="223">
                  <c:v>395.00000000000318</c:v>
                </c:pt>
                <c:pt idx="224">
                  <c:v>393.33333333333655</c:v>
                </c:pt>
                <c:pt idx="225">
                  <c:v>391.66666666666981</c:v>
                </c:pt>
                <c:pt idx="226">
                  <c:v>390.00000000000318</c:v>
                </c:pt>
                <c:pt idx="227">
                  <c:v>388.3333333333365</c:v>
                </c:pt>
                <c:pt idx="228">
                  <c:v>386.66666666666981</c:v>
                </c:pt>
                <c:pt idx="229">
                  <c:v>385.00000000000313</c:v>
                </c:pt>
                <c:pt idx="230">
                  <c:v>383.33333333333644</c:v>
                </c:pt>
                <c:pt idx="231">
                  <c:v>381.66666666666976</c:v>
                </c:pt>
                <c:pt idx="232">
                  <c:v>380.00000000000307</c:v>
                </c:pt>
                <c:pt idx="233">
                  <c:v>378.33333333333644</c:v>
                </c:pt>
                <c:pt idx="234">
                  <c:v>376.6666666666697</c:v>
                </c:pt>
                <c:pt idx="235">
                  <c:v>375.00000000000307</c:v>
                </c:pt>
                <c:pt idx="236">
                  <c:v>373.33333333333638</c:v>
                </c:pt>
                <c:pt idx="237">
                  <c:v>371.6666666666697</c:v>
                </c:pt>
                <c:pt idx="238">
                  <c:v>370.00000000000301</c:v>
                </c:pt>
                <c:pt idx="239">
                  <c:v>368.33333333333633</c:v>
                </c:pt>
                <c:pt idx="240">
                  <c:v>366.66666666666964</c:v>
                </c:pt>
                <c:pt idx="241">
                  <c:v>365.00000000000296</c:v>
                </c:pt>
                <c:pt idx="242">
                  <c:v>363.33333333333633</c:v>
                </c:pt>
                <c:pt idx="243">
                  <c:v>361.66666666666964</c:v>
                </c:pt>
                <c:pt idx="244">
                  <c:v>360.00000000000296</c:v>
                </c:pt>
                <c:pt idx="245">
                  <c:v>358.33333333333627</c:v>
                </c:pt>
                <c:pt idx="246">
                  <c:v>356.66666666666958</c:v>
                </c:pt>
                <c:pt idx="247">
                  <c:v>355.0000000000029</c:v>
                </c:pt>
                <c:pt idx="248">
                  <c:v>353.33333333333621</c:v>
                </c:pt>
                <c:pt idx="249">
                  <c:v>351.66666666666958</c:v>
                </c:pt>
                <c:pt idx="250">
                  <c:v>350.00000000000284</c:v>
                </c:pt>
                <c:pt idx="251">
                  <c:v>348.33333333333621</c:v>
                </c:pt>
                <c:pt idx="252">
                  <c:v>346.66666666666953</c:v>
                </c:pt>
                <c:pt idx="253">
                  <c:v>345.00000000000284</c:v>
                </c:pt>
                <c:pt idx="254">
                  <c:v>343.33333333333616</c:v>
                </c:pt>
                <c:pt idx="255">
                  <c:v>341.66666666666947</c:v>
                </c:pt>
                <c:pt idx="256">
                  <c:v>340.00000000000279</c:v>
                </c:pt>
                <c:pt idx="257">
                  <c:v>338.3333333333361</c:v>
                </c:pt>
                <c:pt idx="258">
                  <c:v>336.66666666666947</c:v>
                </c:pt>
                <c:pt idx="259">
                  <c:v>335.00000000000279</c:v>
                </c:pt>
                <c:pt idx="260">
                  <c:v>333.3333333333361</c:v>
                </c:pt>
                <c:pt idx="261">
                  <c:v>331.66666666666941</c:v>
                </c:pt>
                <c:pt idx="262">
                  <c:v>330.00000000000273</c:v>
                </c:pt>
                <c:pt idx="263">
                  <c:v>328.3333333333361</c:v>
                </c:pt>
                <c:pt idx="264">
                  <c:v>326.66666666666947</c:v>
                </c:pt>
                <c:pt idx="265">
                  <c:v>325.00000000000279</c:v>
                </c:pt>
                <c:pt idx="266">
                  <c:v>323.3333333333361</c:v>
                </c:pt>
                <c:pt idx="267">
                  <c:v>321.66666666666947</c:v>
                </c:pt>
                <c:pt idx="268">
                  <c:v>320.00000000000279</c:v>
                </c:pt>
                <c:pt idx="269">
                  <c:v>318.3333333333361</c:v>
                </c:pt>
                <c:pt idx="270">
                  <c:v>316.66666666666947</c:v>
                </c:pt>
                <c:pt idx="271">
                  <c:v>315.00000000000284</c:v>
                </c:pt>
                <c:pt idx="272">
                  <c:v>313.33333333333616</c:v>
                </c:pt>
                <c:pt idx="273">
                  <c:v>311.66666666666947</c:v>
                </c:pt>
                <c:pt idx="274">
                  <c:v>310.00000000000284</c:v>
                </c:pt>
                <c:pt idx="275">
                  <c:v>308.33333333333616</c:v>
                </c:pt>
                <c:pt idx="276">
                  <c:v>306.66666666666947</c:v>
                </c:pt>
                <c:pt idx="277">
                  <c:v>305.00000000000284</c:v>
                </c:pt>
                <c:pt idx="278">
                  <c:v>303.33333333333621</c:v>
                </c:pt>
                <c:pt idx="279">
                  <c:v>301.66666666666953</c:v>
                </c:pt>
                <c:pt idx="280">
                  <c:v>300.00000000000284</c:v>
                </c:pt>
                <c:pt idx="281">
                  <c:v>298.33333333333621</c:v>
                </c:pt>
                <c:pt idx="282">
                  <c:v>296.66666666666953</c:v>
                </c:pt>
                <c:pt idx="283">
                  <c:v>295.0000000000029</c:v>
                </c:pt>
                <c:pt idx="284">
                  <c:v>293.33333333333621</c:v>
                </c:pt>
                <c:pt idx="285">
                  <c:v>291.66666666666958</c:v>
                </c:pt>
                <c:pt idx="286">
                  <c:v>290.0000000000029</c:v>
                </c:pt>
                <c:pt idx="287">
                  <c:v>288.33333333333621</c:v>
                </c:pt>
                <c:pt idx="288">
                  <c:v>286.66666666666958</c:v>
                </c:pt>
                <c:pt idx="289">
                  <c:v>285.00000000000296</c:v>
                </c:pt>
                <c:pt idx="290">
                  <c:v>283.33333333333627</c:v>
                </c:pt>
                <c:pt idx="291">
                  <c:v>281.66666666666958</c:v>
                </c:pt>
                <c:pt idx="292">
                  <c:v>280.00000000000296</c:v>
                </c:pt>
                <c:pt idx="293">
                  <c:v>278.33333333333627</c:v>
                </c:pt>
                <c:pt idx="294">
                  <c:v>276.66666666666958</c:v>
                </c:pt>
                <c:pt idx="295">
                  <c:v>275.00000000000296</c:v>
                </c:pt>
                <c:pt idx="296">
                  <c:v>273.33333333333633</c:v>
                </c:pt>
                <c:pt idx="297">
                  <c:v>271.66666666666964</c:v>
                </c:pt>
                <c:pt idx="298">
                  <c:v>270.00000000000296</c:v>
                </c:pt>
                <c:pt idx="299">
                  <c:v>268.33333333333633</c:v>
                </c:pt>
                <c:pt idx="300">
                  <c:v>266.66666666666964</c:v>
                </c:pt>
                <c:pt idx="301">
                  <c:v>265.00000000000301</c:v>
                </c:pt>
                <c:pt idx="302">
                  <c:v>263.33333333333633</c:v>
                </c:pt>
                <c:pt idx="303">
                  <c:v>261.6666666666697</c:v>
                </c:pt>
                <c:pt idx="304">
                  <c:v>260.00000000000301</c:v>
                </c:pt>
                <c:pt idx="305">
                  <c:v>258.33333333333633</c:v>
                </c:pt>
                <c:pt idx="306">
                  <c:v>256.6666666666697</c:v>
                </c:pt>
                <c:pt idx="307">
                  <c:v>255.00000000000301</c:v>
                </c:pt>
                <c:pt idx="308">
                  <c:v>253.33333333333638</c:v>
                </c:pt>
                <c:pt idx="309">
                  <c:v>251.6666666666697</c:v>
                </c:pt>
                <c:pt idx="310">
                  <c:v>250.00000000000307</c:v>
                </c:pt>
                <c:pt idx="311">
                  <c:v>248.33333333333638</c:v>
                </c:pt>
                <c:pt idx="312">
                  <c:v>246.6666666666697</c:v>
                </c:pt>
                <c:pt idx="313">
                  <c:v>245.00000000000304</c:v>
                </c:pt>
                <c:pt idx="314">
                  <c:v>243.33333333333638</c:v>
                </c:pt>
                <c:pt idx="315">
                  <c:v>241.6666666666697</c:v>
                </c:pt>
                <c:pt idx="316">
                  <c:v>240.00000000000301</c:v>
                </c:pt>
                <c:pt idx="317">
                  <c:v>238.33333333333638</c:v>
                </c:pt>
                <c:pt idx="318">
                  <c:v>236.6666666666697</c:v>
                </c:pt>
                <c:pt idx="319">
                  <c:v>235.00000000000301</c:v>
                </c:pt>
                <c:pt idx="320">
                  <c:v>233.33333333333636</c:v>
                </c:pt>
                <c:pt idx="321">
                  <c:v>231.6666666666697</c:v>
                </c:pt>
                <c:pt idx="322">
                  <c:v>230.00000000000301</c:v>
                </c:pt>
                <c:pt idx="323">
                  <c:v>228.33333333333636</c:v>
                </c:pt>
                <c:pt idx="324">
                  <c:v>226.66666666666967</c:v>
                </c:pt>
                <c:pt idx="325">
                  <c:v>225.00000000000301</c:v>
                </c:pt>
                <c:pt idx="326">
                  <c:v>223.33333333333633</c:v>
                </c:pt>
                <c:pt idx="327">
                  <c:v>221.66666666666967</c:v>
                </c:pt>
                <c:pt idx="328">
                  <c:v>220.00000000000298</c:v>
                </c:pt>
                <c:pt idx="329">
                  <c:v>218.33333333333633</c:v>
                </c:pt>
                <c:pt idx="330">
                  <c:v>216.66666666666967</c:v>
                </c:pt>
                <c:pt idx="331">
                  <c:v>215.00000000000298</c:v>
                </c:pt>
                <c:pt idx="332">
                  <c:v>213.33333333333633</c:v>
                </c:pt>
                <c:pt idx="333">
                  <c:v>211.66666666666964</c:v>
                </c:pt>
                <c:pt idx="334">
                  <c:v>210.00000000000298</c:v>
                </c:pt>
                <c:pt idx="335">
                  <c:v>208.3333333333363</c:v>
                </c:pt>
                <c:pt idx="336">
                  <c:v>206.66666666666964</c:v>
                </c:pt>
                <c:pt idx="337">
                  <c:v>205.00000000000298</c:v>
                </c:pt>
                <c:pt idx="338">
                  <c:v>203.33333333333633</c:v>
                </c:pt>
                <c:pt idx="339">
                  <c:v>201.66666666666964</c:v>
                </c:pt>
                <c:pt idx="340">
                  <c:v>200.00000000000298</c:v>
                </c:pt>
                <c:pt idx="341">
                  <c:v>198.33333333333633</c:v>
                </c:pt>
                <c:pt idx="342">
                  <c:v>196.66666666666964</c:v>
                </c:pt>
                <c:pt idx="343">
                  <c:v>195.00000000000298</c:v>
                </c:pt>
                <c:pt idx="344">
                  <c:v>193.33333333333633</c:v>
                </c:pt>
                <c:pt idx="345">
                  <c:v>191.66666666666964</c:v>
                </c:pt>
                <c:pt idx="346">
                  <c:v>190.00000000000298</c:v>
                </c:pt>
                <c:pt idx="347">
                  <c:v>188.33333333333633</c:v>
                </c:pt>
                <c:pt idx="348">
                  <c:v>186.66666666666967</c:v>
                </c:pt>
                <c:pt idx="349">
                  <c:v>185.00000000000298</c:v>
                </c:pt>
                <c:pt idx="350">
                  <c:v>183.33333333333633</c:v>
                </c:pt>
                <c:pt idx="351">
                  <c:v>181.66666666666967</c:v>
                </c:pt>
                <c:pt idx="352">
                  <c:v>180.00000000000298</c:v>
                </c:pt>
                <c:pt idx="353">
                  <c:v>178.33333333333633</c:v>
                </c:pt>
                <c:pt idx="354">
                  <c:v>176.66666666666967</c:v>
                </c:pt>
                <c:pt idx="355">
                  <c:v>175.00000000000298</c:v>
                </c:pt>
                <c:pt idx="356">
                  <c:v>173.33333333333633</c:v>
                </c:pt>
                <c:pt idx="357">
                  <c:v>171.66666666666967</c:v>
                </c:pt>
                <c:pt idx="358">
                  <c:v>170.00000000000298</c:v>
                </c:pt>
                <c:pt idx="359">
                  <c:v>168.33333333333633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6256768"/>
        <c:axId val="31625755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CAM!$A$8</c15:sqref>
                        </c15:formulaRef>
                      </c:ext>
                    </c:extLst>
                    <c:strCache>
                      <c:ptCount val="1"/>
                      <c:pt idx="0">
                        <c:v>Period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CAM!$A$9:$A$368</c15:sqref>
                        </c15:formulaRef>
                      </c:ext>
                    </c:extLst>
                    <c:numCache>
                      <c:formatCode>General</c:formatCode>
                      <c:ptCount val="360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  <c:pt idx="32">
                        <c:v>33</c:v>
                      </c:pt>
                      <c:pt idx="33">
                        <c:v>34</c:v>
                      </c:pt>
                      <c:pt idx="34">
                        <c:v>35</c:v>
                      </c:pt>
                      <c:pt idx="35">
                        <c:v>36</c:v>
                      </c:pt>
                      <c:pt idx="36">
                        <c:v>37</c:v>
                      </c:pt>
                      <c:pt idx="37">
                        <c:v>38</c:v>
                      </c:pt>
                      <c:pt idx="38">
                        <c:v>39</c:v>
                      </c:pt>
                      <c:pt idx="39">
                        <c:v>40</c:v>
                      </c:pt>
                      <c:pt idx="40">
                        <c:v>41</c:v>
                      </c:pt>
                      <c:pt idx="41">
                        <c:v>42</c:v>
                      </c:pt>
                      <c:pt idx="42">
                        <c:v>43</c:v>
                      </c:pt>
                      <c:pt idx="43">
                        <c:v>44</c:v>
                      </c:pt>
                      <c:pt idx="44">
                        <c:v>45</c:v>
                      </c:pt>
                      <c:pt idx="45">
                        <c:v>46</c:v>
                      </c:pt>
                      <c:pt idx="46">
                        <c:v>47</c:v>
                      </c:pt>
                      <c:pt idx="47">
                        <c:v>48</c:v>
                      </c:pt>
                      <c:pt idx="48">
                        <c:v>49</c:v>
                      </c:pt>
                      <c:pt idx="49">
                        <c:v>50</c:v>
                      </c:pt>
                      <c:pt idx="50">
                        <c:v>51</c:v>
                      </c:pt>
                      <c:pt idx="51">
                        <c:v>52</c:v>
                      </c:pt>
                      <c:pt idx="52">
                        <c:v>53</c:v>
                      </c:pt>
                      <c:pt idx="53">
                        <c:v>54</c:v>
                      </c:pt>
                      <c:pt idx="54">
                        <c:v>55</c:v>
                      </c:pt>
                      <c:pt idx="55">
                        <c:v>56</c:v>
                      </c:pt>
                      <c:pt idx="56">
                        <c:v>57</c:v>
                      </c:pt>
                      <c:pt idx="57">
                        <c:v>58</c:v>
                      </c:pt>
                      <c:pt idx="58">
                        <c:v>59</c:v>
                      </c:pt>
                      <c:pt idx="59">
                        <c:v>60</c:v>
                      </c:pt>
                      <c:pt idx="60">
                        <c:v>61</c:v>
                      </c:pt>
                      <c:pt idx="61">
                        <c:v>62</c:v>
                      </c:pt>
                      <c:pt idx="62">
                        <c:v>63</c:v>
                      </c:pt>
                      <c:pt idx="63">
                        <c:v>64</c:v>
                      </c:pt>
                      <c:pt idx="64">
                        <c:v>65</c:v>
                      </c:pt>
                      <c:pt idx="65">
                        <c:v>66</c:v>
                      </c:pt>
                      <c:pt idx="66">
                        <c:v>67</c:v>
                      </c:pt>
                      <c:pt idx="67">
                        <c:v>68</c:v>
                      </c:pt>
                      <c:pt idx="68">
                        <c:v>69</c:v>
                      </c:pt>
                      <c:pt idx="69">
                        <c:v>70</c:v>
                      </c:pt>
                      <c:pt idx="70">
                        <c:v>71</c:v>
                      </c:pt>
                      <c:pt idx="71">
                        <c:v>72</c:v>
                      </c:pt>
                      <c:pt idx="72">
                        <c:v>73</c:v>
                      </c:pt>
                      <c:pt idx="73">
                        <c:v>74</c:v>
                      </c:pt>
                      <c:pt idx="74">
                        <c:v>75</c:v>
                      </c:pt>
                      <c:pt idx="75">
                        <c:v>76</c:v>
                      </c:pt>
                      <c:pt idx="76">
                        <c:v>77</c:v>
                      </c:pt>
                      <c:pt idx="77">
                        <c:v>78</c:v>
                      </c:pt>
                      <c:pt idx="78">
                        <c:v>79</c:v>
                      </c:pt>
                      <c:pt idx="79">
                        <c:v>80</c:v>
                      </c:pt>
                      <c:pt idx="80">
                        <c:v>81</c:v>
                      </c:pt>
                      <c:pt idx="81">
                        <c:v>82</c:v>
                      </c:pt>
                      <c:pt idx="82">
                        <c:v>83</c:v>
                      </c:pt>
                      <c:pt idx="83">
                        <c:v>84</c:v>
                      </c:pt>
                      <c:pt idx="84">
                        <c:v>85</c:v>
                      </c:pt>
                      <c:pt idx="85">
                        <c:v>86</c:v>
                      </c:pt>
                      <c:pt idx="86">
                        <c:v>87</c:v>
                      </c:pt>
                      <c:pt idx="87">
                        <c:v>88</c:v>
                      </c:pt>
                      <c:pt idx="88">
                        <c:v>89</c:v>
                      </c:pt>
                      <c:pt idx="89">
                        <c:v>90</c:v>
                      </c:pt>
                      <c:pt idx="90">
                        <c:v>91</c:v>
                      </c:pt>
                      <c:pt idx="91">
                        <c:v>92</c:v>
                      </c:pt>
                      <c:pt idx="92">
                        <c:v>93</c:v>
                      </c:pt>
                      <c:pt idx="93">
                        <c:v>94</c:v>
                      </c:pt>
                      <c:pt idx="94">
                        <c:v>95</c:v>
                      </c:pt>
                      <c:pt idx="95">
                        <c:v>96</c:v>
                      </c:pt>
                      <c:pt idx="96">
                        <c:v>97</c:v>
                      </c:pt>
                      <c:pt idx="97">
                        <c:v>98</c:v>
                      </c:pt>
                      <c:pt idx="98">
                        <c:v>99</c:v>
                      </c:pt>
                      <c:pt idx="99">
                        <c:v>100</c:v>
                      </c:pt>
                      <c:pt idx="100">
                        <c:v>101</c:v>
                      </c:pt>
                      <c:pt idx="101">
                        <c:v>102</c:v>
                      </c:pt>
                      <c:pt idx="102">
                        <c:v>103</c:v>
                      </c:pt>
                      <c:pt idx="103">
                        <c:v>104</c:v>
                      </c:pt>
                      <c:pt idx="104">
                        <c:v>105</c:v>
                      </c:pt>
                      <c:pt idx="105">
                        <c:v>106</c:v>
                      </c:pt>
                      <c:pt idx="106">
                        <c:v>107</c:v>
                      </c:pt>
                      <c:pt idx="107">
                        <c:v>108</c:v>
                      </c:pt>
                      <c:pt idx="108">
                        <c:v>109</c:v>
                      </c:pt>
                      <c:pt idx="109">
                        <c:v>110</c:v>
                      </c:pt>
                      <c:pt idx="110">
                        <c:v>111</c:v>
                      </c:pt>
                      <c:pt idx="111">
                        <c:v>112</c:v>
                      </c:pt>
                      <c:pt idx="112">
                        <c:v>113</c:v>
                      </c:pt>
                      <c:pt idx="113">
                        <c:v>114</c:v>
                      </c:pt>
                      <c:pt idx="114">
                        <c:v>115</c:v>
                      </c:pt>
                      <c:pt idx="115">
                        <c:v>116</c:v>
                      </c:pt>
                      <c:pt idx="116">
                        <c:v>117</c:v>
                      </c:pt>
                      <c:pt idx="117">
                        <c:v>118</c:v>
                      </c:pt>
                      <c:pt idx="118">
                        <c:v>119</c:v>
                      </c:pt>
                      <c:pt idx="119">
                        <c:v>120</c:v>
                      </c:pt>
                      <c:pt idx="120">
                        <c:v>121</c:v>
                      </c:pt>
                      <c:pt idx="121">
                        <c:v>122</c:v>
                      </c:pt>
                      <c:pt idx="122">
                        <c:v>123</c:v>
                      </c:pt>
                      <c:pt idx="123">
                        <c:v>124</c:v>
                      </c:pt>
                      <c:pt idx="124">
                        <c:v>125</c:v>
                      </c:pt>
                      <c:pt idx="125">
                        <c:v>126</c:v>
                      </c:pt>
                      <c:pt idx="126">
                        <c:v>127</c:v>
                      </c:pt>
                      <c:pt idx="127">
                        <c:v>128</c:v>
                      </c:pt>
                      <c:pt idx="128">
                        <c:v>129</c:v>
                      </c:pt>
                      <c:pt idx="129">
                        <c:v>130</c:v>
                      </c:pt>
                      <c:pt idx="130">
                        <c:v>131</c:v>
                      </c:pt>
                      <c:pt idx="131">
                        <c:v>132</c:v>
                      </c:pt>
                      <c:pt idx="132">
                        <c:v>133</c:v>
                      </c:pt>
                      <c:pt idx="133">
                        <c:v>134</c:v>
                      </c:pt>
                      <c:pt idx="134">
                        <c:v>135</c:v>
                      </c:pt>
                      <c:pt idx="135">
                        <c:v>136</c:v>
                      </c:pt>
                      <c:pt idx="136">
                        <c:v>137</c:v>
                      </c:pt>
                      <c:pt idx="137">
                        <c:v>138</c:v>
                      </c:pt>
                      <c:pt idx="138">
                        <c:v>139</c:v>
                      </c:pt>
                      <c:pt idx="139">
                        <c:v>140</c:v>
                      </c:pt>
                      <c:pt idx="140">
                        <c:v>141</c:v>
                      </c:pt>
                      <c:pt idx="141">
                        <c:v>142</c:v>
                      </c:pt>
                      <c:pt idx="142">
                        <c:v>143</c:v>
                      </c:pt>
                      <c:pt idx="143">
                        <c:v>144</c:v>
                      </c:pt>
                      <c:pt idx="144">
                        <c:v>145</c:v>
                      </c:pt>
                      <c:pt idx="145">
                        <c:v>146</c:v>
                      </c:pt>
                      <c:pt idx="146">
                        <c:v>147</c:v>
                      </c:pt>
                      <c:pt idx="147">
                        <c:v>148</c:v>
                      </c:pt>
                      <c:pt idx="148">
                        <c:v>149</c:v>
                      </c:pt>
                      <c:pt idx="149">
                        <c:v>150</c:v>
                      </c:pt>
                      <c:pt idx="150">
                        <c:v>151</c:v>
                      </c:pt>
                      <c:pt idx="151">
                        <c:v>152</c:v>
                      </c:pt>
                      <c:pt idx="152">
                        <c:v>153</c:v>
                      </c:pt>
                      <c:pt idx="153">
                        <c:v>154</c:v>
                      </c:pt>
                      <c:pt idx="154">
                        <c:v>155</c:v>
                      </c:pt>
                      <c:pt idx="155">
                        <c:v>156</c:v>
                      </c:pt>
                      <c:pt idx="156">
                        <c:v>157</c:v>
                      </c:pt>
                      <c:pt idx="157">
                        <c:v>158</c:v>
                      </c:pt>
                      <c:pt idx="158">
                        <c:v>159</c:v>
                      </c:pt>
                      <c:pt idx="159">
                        <c:v>160</c:v>
                      </c:pt>
                      <c:pt idx="160">
                        <c:v>161</c:v>
                      </c:pt>
                      <c:pt idx="161">
                        <c:v>162</c:v>
                      </c:pt>
                      <c:pt idx="162">
                        <c:v>163</c:v>
                      </c:pt>
                      <c:pt idx="163">
                        <c:v>164</c:v>
                      </c:pt>
                      <c:pt idx="164">
                        <c:v>165</c:v>
                      </c:pt>
                      <c:pt idx="165">
                        <c:v>166</c:v>
                      </c:pt>
                      <c:pt idx="166">
                        <c:v>167</c:v>
                      </c:pt>
                      <c:pt idx="167">
                        <c:v>168</c:v>
                      </c:pt>
                      <c:pt idx="168">
                        <c:v>169</c:v>
                      </c:pt>
                      <c:pt idx="169">
                        <c:v>170</c:v>
                      </c:pt>
                      <c:pt idx="170">
                        <c:v>171</c:v>
                      </c:pt>
                      <c:pt idx="171">
                        <c:v>172</c:v>
                      </c:pt>
                      <c:pt idx="172">
                        <c:v>173</c:v>
                      </c:pt>
                      <c:pt idx="173">
                        <c:v>174</c:v>
                      </c:pt>
                      <c:pt idx="174">
                        <c:v>175</c:v>
                      </c:pt>
                      <c:pt idx="175">
                        <c:v>176</c:v>
                      </c:pt>
                      <c:pt idx="176">
                        <c:v>177</c:v>
                      </c:pt>
                      <c:pt idx="177">
                        <c:v>178</c:v>
                      </c:pt>
                      <c:pt idx="178">
                        <c:v>179</c:v>
                      </c:pt>
                      <c:pt idx="179">
                        <c:v>180</c:v>
                      </c:pt>
                      <c:pt idx="180">
                        <c:v>181</c:v>
                      </c:pt>
                      <c:pt idx="181">
                        <c:v>182</c:v>
                      </c:pt>
                      <c:pt idx="182">
                        <c:v>183</c:v>
                      </c:pt>
                      <c:pt idx="183">
                        <c:v>184</c:v>
                      </c:pt>
                      <c:pt idx="184">
                        <c:v>185</c:v>
                      </c:pt>
                      <c:pt idx="185">
                        <c:v>186</c:v>
                      </c:pt>
                      <c:pt idx="186">
                        <c:v>187</c:v>
                      </c:pt>
                      <c:pt idx="187">
                        <c:v>188</c:v>
                      </c:pt>
                      <c:pt idx="188">
                        <c:v>189</c:v>
                      </c:pt>
                      <c:pt idx="189">
                        <c:v>190</c:v>
                      </c:pt>
                      <c:pt idx="190">
                        <c:v>191</c:v>
                      </c:pt>
                      <c:pt idx="191">
                        <c:v>192</c:v>
                      </c:pt>
                      <c:pt idx="192">
                        <c:v>193</c:v>
                      </c:pt>
                      <c:pt idx="193">
                        <c:v>194</c:v>
                      </c:pt>
                      <c:pt idx="194">
                        <c:v>195</c:v>
                      </c:pt>
                      <c:pt idx="195">
                        <c:v>196</c:v>
                      </c:pt>
                      <c:pt idx="196">
                        <c:v>197</c:v>
                      </c:pt>
                      <c:pt idx="197">
                        <c:v>198</c:v>
                      </c:pt>
                      <c:pt idx="198">
                        <c:v>199</c:v>
                      </c:pt>
                      <c:pt idx="199">
                        <c:v>200</c:v>
                      </c:pt>
                      <c:pt idx="200">
                        <c:v>201</c:v>
                      </c:pt>
                      <c:pt idx="201">
                        <c:v>202</c:v>
                      </c:pt>
                      <c:pt idx="202">
                        <c:v>203</c:v>
                      </c:pt>
                      <c:pt idx="203">
                        <c:v>204</c:v>
                      </c:pt>
                      <c:pt idx="204">
                        <c:v>205</c:v>
                      </c:pt>
                      <c:pt idx="205">
                        <c:v>206</c:v>
                      </c:pt>
                      <c:pt idx="206">
                        <c:v>207</c:v>
                      </c:pt>
                      <c:pt idx="207">
                        <c:v>208</c:v>
                      </c:pt>
                      <c:pt idx="208">
                        <c:v>209</c:v>
                      </c:pt>
                      <c:pt idx="209">
                        <c:v>210</c:v>
                      </c:pt>
                      <c:pt idx="210">
                        <c:v>211</c:v>
                      </c:pt>
                      <c:pt idx="211">
                        <c:v>212</c:v>
                      </c:pt>
                      <c:pt idx="212">
                        <c:v>213</c:v>
                      </c:pt>
                      <c:pt idx="213">
                        <c:v>214</c:v>
                      </c:pt>
                      <c:pt idx="214">
                        <c:v>215</c:v>
                      </c:pt>
                      <c:pt idx="215">
                        <c:v>216</c:v>
                      </c:pt>
                      <c:pt idx="216">
                        <c:v>217</c:v>
                      </c:pt>
                      <c:pt idx="217">
                        <c:v>218</c:v>
                      </c:pt>
                      <c:pt idx="218">
                        <c:v>219</c:v>
                      </c:pt>
                      <c:pt idx="219">
                        <c:v>220</c:v>
                      </c:pt>
                      <c:pt idx="220">
                        <c:v>221</c:v>
                      </c:pt>
                      <c:pt idx="221">
                        <c:v>222</c:v>
                      </c:pt>
                      <c:pt idx="222">
                        <c:v>223</c:v>
                      </c:pt>
                      <c:pt idx="223">
                        <c:v>224</c:v>
                      </c:pt>
                      <c:pt idx="224">
                        <c:v>225</c:v>
                      </c:pt>
                      <c:pt idx="225">
                        <c:v>226</c:v>
                      </c:pt>
                      <c:pt idx="226">
                        <c:v>227</c:v>
                      </c:pt>
                      <c:pt idx="227">
                        <c:v>228</c:v>
                      </c:pt>
                      <c:pt idx="228">
                        <c:v>229</c:v>
                      </c:pt>
                      <c:pt idx="229">
                        <c:v>230</c:v>
                      </c:pt>
                      <c:pt idx="230">
                        <c:v>231</c:v>
                      </c:pt>
                      <c:pt idx="231">
                        <c:v>232</c:v>
                      </c:pt>
                      <c:pt idx="232">
                        <c:v>233</c:v>
                      </c:pt>
                      <c:pt idx="233">
                        <c:v>234</c:v>
                      </c:pt>
                      <c:pt idx="234">
                        <c:v>235</c:v>
                      </c:pt>
                      <c:pt idx="235">
                        <c:v>236</c:v>
                      </c:pt>
                      <c:pt idx="236">
                        <c:v>237</c:v>
                      </c:pt>
                      <c:pt idx="237">
                        <c:v>238</c:v>
                      </c:pt>
                      <c:pt idx="238">
                        <c:v>239</c:v>
                      </c:pt>
                      <c:pt idx="239">
                        <c:v>240</c:v>
                      </c:pt>
                      <c:pt idx="240">
                        <c:v>241</c:v>
                      </c:pt>
                      <c:pt idx="241">
                        <c:v>242</c:v>
                      </c:pt>
                      <c:pt idx="242">
                        <c:v>243</c:v>
                      </c:pt>
                      <c:pt idx="243">
                        <c:v>244</c:v>
                      </c:pt>
                      <c:pt idx="244">
                        <c:v>245</c:v>
                      </c:pt>
                      <c:pt idx="245">
                        <c:v>246</c:v>
                      </c:pt>
                      <c:pt idx="246">
                        <c:v>247</c:v>
                      </c:pt>
                      <c:pt idx="247">
                        <c:v>248</c:v>
                      </c:pt>
                      <c:pt idx="248">
                        <c:v>249</c:v>
                      </c:pt>
                      <c:pt idx="249">
                        <c:v>250</c:v>
                      </c:pt>
                      <c:pt idx="250">
                        <c:v>251</c:v>
                      </c:pt>
                      <c:pt idx="251">
                        <c:v>252</c:v>
                      </c:pt>
                      <c:pt idx="252">
                        <c:v>253</c:v>
                      </c:pt>
                      <c:pt idx="253">
                        <c:v>254</c:v>
                      </c:pt>
                      <c:pt idx="254">
                        <c:v>255</c:v>
                      </c:pt>
                      <c:pt idx="255">
                        <c:v>256</c:v>
                      </c:pt>
                      <c:pt idx="256">
                        <c:v>257</c:v>
                      </c:pt>
                      <c:pt idx="257">
                        <c:v>258</c:v>
                      </c:pt>
                      <c:pt idx="258">
                        <c:v>259</c:v>
                      </c:pt>
                      <c:pt idx="259">
                        <c:v>260</c:v>
                      </c:pt>
                      <c:pt idx="260">
                        <c:v>261</c:v>
                      </c:pt>
                      <c:pt idx="261">
                        <c:v>262</c:v>
                      </c:pt>
                      <c:pt idx="262">
                        <c:v>263</c:v>
                      </c:pt>
                      <c:pt idx="263">
                        <c:v>264</c:v>
                      </c:pt>
                      <c:pt idx="264">
                        <c:v>265</c:v>
                      </c:pt>
                      <c:pt idx="265">
                        <c:v>266</c:v>
                      </c:pt>
                      <c:pt idx="266">
                        <c:v>267</c:v>
                      </c:pt>
                      <c:pt idx="267">
                        <c:v>268</c:v>
                      </c:pt>
                      <c:pt idx="268">
                        <c:v>269</c:v>
                      </c:pt>
                      <c:pt idx="269">
                        <c:v>270</c:v>
                      </c:pt>
                      <c:pt idx="270">
                        <c:v>271</c:v>
                      </c:pt>
                      <c:pt idx="271">
                        <c:v>272</c:v>
                      </c:pt>
                      <c:pt idx="272">
                        <c:v>273</c:v>
                      </c:pt>
                      <c:pt idx="273">
                        <c:v>274</c:v>
                      </c:pt>
                      <c:pt idx="274">
                        <c:v>275</c:v>
                      </c:pt>
                      <c:pt idx="275">
                        <c:v>276</c:v>
                      </c:pt>
                      <c:pt idx="276">
                        <c:v>277</c:v>
                      </c:pt>
                      <c:pt idx="277">
                        <c:v>278</c:v>
                      </c:pt>
                      <c:pt idx="278">
                        <c:v>279</c:v>
                      </c:pt>
                      <c:pt idx="279">
                        <c:v>280</c:v>
                      </c:pt>
                      <c:pt idx="280">
                        <c:v>281</c:v>
                      </c:pt>
                      <c:pt idx="281">
                        <c:v>282</c:v>
                      </c:pt>
                      <c:pt idx="282">
                        <c:v>283</c:v>
                      </c:pt>
                      <c:pt idx="283">
                        <c:v>284</c:v>
                      </c:pt>
                      <c:pt idx="284">
                        <c:v>285</c:v>
                      </c:pt>
                      <c:pt idx="285">
                        <c:v>286</c:v>
                      </c:pt>
                      <c:pt idx="286">
                        <c:v>287</c:v>
                      </c:pt>
                      <c:pt idx="287">
                        <c:v>288</c:v>
                      </c:pt>
                      <c:pt idx="288">
                        <c:v>289</c:v>
                      </c:pt>
                      <c:pt idx="289">
                        <c:v>290</c:v>
                      </c:pt>
                      <c:pt idx="290">
                        <c:v>291</c:v>
                      </c:pt>
                      <c:pt idx="291">
                        <c:v>292</c:v>
                      </c:pt>
                      <c:pt idx="292">
                        <c:v>293</c:v>
                      </c:pt>
                      <c:pt idx="293">
                        <c:v>294</c:v>
                      </c:pt>
                      <c:pt idx="294">
                        <c:v>295</c:v>
                      </c:pt>
                      <c:pt idx="295">
                        <c:v>296</c:v>
                      </c:pt>
                      <c:pt idx="296">
                        <c:v>297</c:v>
                      </c:pt>
                      <c:pt idx="297">
                        <c:v>298</c:v>
                      </c:pt>
                      <c:pt idx="298">
                        <c:v>299</c:v>
                      </c:pt>
                      <c:pt idx="299">
                        <c:v>300</c:v>
                      </c:pt>
                      <c:pt idx="300">
                        <c:v>301</c:v>
                      </c:pt>
                      <c:pt idx="301">
                        <c:v>302</c:v>
                      </c:pt>
                      <c:pt idx="302">
                        <c:v>303</c:v>
                      </c:pt>
                      <c:pt idx="303">
                        <c:v>304</c:v>
                      </c:pt>
                      <c:pt idx="304">
                        <c:v>305</c:v>
                      </c:pt>
                      <c:pt idx="305">
                        <c:v>306</c:v>
                      </c:pt>
                      <c:pt idx="306">
                        <c:v>307</c:v>
                      </c:pt>
                      <c:pt idx="307">
                        <c:v>308</c:v>
                      </c:pt>
                      <c:pt idx="308">
                        <c:v>309</c:v>
                      </c:pt>
                      <c:pt idx="309">
                        <c:v>310</c:v>
                      </c:pt>
                      <c:pt idx="310">
                        <c:v>311</c:v>
                      </c:pt>
                      <c:pt idx="311">
                        <c:v>312</c:v>
                      </c:pt>
                      <c:pt idx="312">
                        <c:v>313</c:v>
                      </c:pt>
                      <c:pt idx="313">
                        <c:v>314</c:v>
                      </c:pt>
                      <c:pt idx="314">
                        <c:v>315</c:v>
                      </c:pt>
                      <c:pt idx="315">
                        <c:v>316</c:v>
                      </c:pt>
                      <c:pt idx="316">
                        <c:v>317</c:v>
                      </c:pt>
                      <c:pt idx="317">
                        <c:v>318</c:v>
                      </c:pt>
                      <c:pt idx="318">
                        <c:v>319</c:v>
                      </c:pt>
                      <c:pt idx="319">
                        <c:v>320</c:v>
                      </c:pt>
                      <c:pt idx="320">
                        <c:v>321</c:v>
                      </c:pt>
                      <c:pt idx="321">
                        <c:v>322</c:v>
                      </c:pt>
                      <c:pt idx="322">
                        <c:v>323</c:v>
                      </c:pt>
                      <c:pt idx="323">
                        <c:v>324</c:v>
                      </c:pt>
                      <c:pt idx="324">
                        <c:v>325</c:v>
                      </c:pt>
                      <c:pt idx="325">
                        <c:v>326</c:v>
                      </c:pt>
                      <c:pt idx="326">
                        <c:v>327</c:v>
                      </c:pt>
                      <c:pt idx="327">
                        <c:v>328</c:v>
                      </c:pt>
                      <c:pt idx="328">
                        <c:v>329</c:v>
                      </c:pt>
                      <c:pt idx="329">
                        <c:v>330</c:v>
                      </c:pt>
                      <c:pt idx="330">
                        <c:v>331</c:v>
                      </c:pt>
                      <c:pt idx="331">
                        <c:v>332</c:v>
                      </c:pt>
                      <c:pt idx="332">
                        <c:v>333</c:v>
                      </c:pt>
                      <c:pt idx="333">
                        <c:v>334</c:v>
                      </c:pt>
                      <c:pt idx="334">
                        <c:v>335</c:v>
                      </c:pt>
                      <c:pt idx="335">
                        <c:v>336</c:v>
                      </c:pt>
                      <c:pt idx="336">
                        <c:v>337</c:v>
                      </c:pt>
                      <c:pt idx="337">
                        <c:v>338</c:v>
                      </c:pt>
                      <c:pt idx="338">
                        <c:v>339</c:v>
                      </c:pt>
                      <c:pt idx="339">
                        <c:v>340</c:v>
                      </c:pt>
                      <c:pt idx="340">
                        <c:v>341</c:v>
                      </c:pt>
                      <c:pt idx="341">
                        <c:v>342</c:v>
                      </c:pt>
                      <c:pt idx="342">
                        <c:v>343</c:v>
                      </c:pt>
                      <c:pt idx="343">
                        <c:v>344</c:v>
                      </c:pt>
                      <c:pt idx="344">
                        <c:v>345</c:v>
                      </c:pt>
                      <c:pt idx="345">
                        <c:v>346</c:v>
                      </c:pt>
                      <c:pt idx="346">
                        <c:v>347</c:v>
                      </c:pt>
                      <c:pt idx="347">
                        <c:v>348</c:v>
                      </c:pt>
                      <c:pt idx="348">
                        <c:v>349</c:v>
                      </c:pt>
                      <c:pt idx="349">
                        <c:v>350</c:v>
                      </c:pt>
                      <c:pt idx="350">
                        <c:v>351</c:v>
                      </c:pt>
                      <c:pt idx="351">
                        <c:v>352</c:v>
                      </c:pt>
                      <c:pt idx="352">
                        <c:v>353</c:v>
                      </c:pt>
                      <c:pt idx="353">
                        <c:v>354</c:v>
                      </c:pt>
                      <c:pt idx="354">
                        <c:v>355</c:v>
                      </c:pt>
                      <c:pt idx="355">
                        <c:v>356</c:v>
                      </c:pt>
                      <c:pt idx="356">
                        <c:v>357</c:v>
                      </c:pt>
                      <c:pt idx="357">
                        <c:v>358</c:v>
                      </c:pt>
                      <c:pt idx="358">
                        <c:v>359</c:v>
                      </c:pt>
                      <c:pt idx="359">
                        <c:v>360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CAM!$B$8</c15:sqref>
                        </c15:formulaRef>
                      </c:ext>
                    </c:extLst>
                    <c:strCache>
                      <c:ptCount val="1"/>
                      <c:pt idx="0">
                        <c:v>Beginning Balance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CAM!$B$9:$B$368</c15:sqref>
                        </c15:formulaRef>
                      </c:ext>
                    </c:extLst>
                    <c:numCache>
                      <c:formatCode>"$"#,##0.00</c:formatCode>
                      <c:ptCount val="360"/>
                      <c:pt idx="0">
                        <c:v>60000</c:v>
                      </c:pt>
                      <c:pt idx="1">
                        <c:v>59833.333333333336</c:v>
                      </c:pt>
                      <c:pt idx="2">
                        <c:v>59666.666666666672</c:v>
                      </c:pt>
                      <c:pt idx="3">
                        <c:v>59500.000000000007</c:v>
                      </c:pt>
                      <c:pt idx="4">
                        <c:v>59333.333333333343</c:v>
                      </c:pt>
                      <c:pt idx="5">
                        <c:v>59166.666666666679</c:v>
                      </c:pt>
                      <c:pt idx="6">
                        <c:v>59000.000000000015</c:v>
                      </c:pt>
                      <c:pt idx="7">
                        <c:v>58833.33333333335</c:v>
                      </c:pt>
                      <c:pt idx="8">
                        <c:v>58666.666666666686</c:v>
                      </c:pt>
                      <c:pt idx="9">
                        <c:v>58500.000000000022</c:v>
                      </c:pt>
                      <c:pt idx="10">
                        <c:v>58333.333333333358</c:v>
                      </c:pt>
                      <c:pt idx="11">
                        <c:v>58166.666666666693</c:v>
                      </c:pt>
                      <c:pt idx="12">
                        <c:v>58000.000000000029</c:v>
                      </c:pt>
                      <c:pt idx="13">
                        <c:v>57833.333333333365</c:v>
                      </c:pt>
                      <c:pt idx="14">
                        <c:v>57666.666666666701</c:v>
                      </c:pt>
                      <c:pt idx="15">
                        <c:v>57500.000000000036</c:v>
                      </c:pt>
                      <c:pt idx="16">
                        <c:v>57333.333333333372</c:v>
                      </c:pt>
                      <c:pt idx="17">
                        <c:v>57166.666666666708</c:v>
                      </c:pt>
                      <c:pt idx="18">
                        <c:v>57000.000000000044</c:v>
                      </c:pt>
                      <c:pt idx="19">
                        <c:v>56833.333333333379</c:v>
                      </c:pt>
                      <c:pt idx="20">
                        <c:v>56666.666666666715</c:v>
                      </c:pt>
                      <c:pt idx="21">
                        <c:v>56500.000000000051</c:v>
                      </c:pt>
                      <c:pt idx="22">
                        <c:v>56333.333333333387</c:v>
                      </c:pt>
                      <c:pt idx="23">
                        <c:v>56166.666666666722</c:v>
                      </c:pt>
                      <c:pt idx="24">
                        <c:v>56000.000000000058</c:v>
                      </c:pt>
                      <c:pt idx="25">
                        <c:v>55833.333333333394</c:v>
                      </c:pt>
                      <c:pt idx="26">
                        <c:v>55666.66666666673</c:v>
                      </c:pt>
                      <c:pt idx="27">
                        <c:v>55500.000000000065</c:v>
                      </c:pt>
                      <c:pt idx="28">
                        <c:v>55333.333333333401</c:v>
                      </c:pt>
                      <c:pt idx="29">
                        <c:v>55166.666666666737</c:v>
                      </c:pt>
                      <c:pt idx="30">
                        <c:v>55000.000000000073</c:v>
                      </c:pt>
                      <c:pt idx="31">
                        <c:v>54833.333333333409</c:v>
                      </c:pt>
                      <c:pt idx="32">
                        <c:v>54666.666666666744</c:v>
                      </c:pt>
                      <c:pt idx="33">
                        <c:v>54500.00000000008</c:v>
                      </c:pt>
                      <c:pt idx="34">
                        <c:v>54333.333333333416</c:v>
                      </c:pt>
                      <c:pt idx="35">
                        <c:v>54166.666666666752</c:v>
                      </c:pt>
                      <c:pt idx="36">
                        <c:v>54000.000000000087</c:v>
                      </c:pt>
                      <c:pt idx="37">
                        <c:v>53833.333333333423</c:v>
                      </c:pt>
                      <c:pt idx="38">
                        <c:v>53666.666666666759</c:v>
                      </c:pt>
                      <c:pt idx="39">
                        <c:v>53500.000000000095</c:v>
                      </c:pt>
                      <c:pt idx="40">
                        <c:v>53333.33333333343</c:v>
                      </c:pt>
                      <c:pt idx="41">
                        <c:v>53166.666666666766</c:v>
                      </c:pt>
                      <c:pt idx="42">
                        <c:v>53000.000000000102</c:v>
                      </c:pt>
                      <c:pt idx="43">
                        <c:v>52833.333333333438</c:v>
                      </c:pt>
                      <c:pt idx="44">
                        <c:v>52666.666666666773</c:v>
                      </c:pt>
                      <c:pt idx="45">
                        <c:v>52500.000000000109</c:v>
                      </c:pt>
                      <c:pt idx="46">
                        <c:v>52333.333333333445</c:v>
                      </c:pt>
                      <c:pt idx="47">
                        <c:v>52166.666666666781</c:v>
                      </c:pt>
                      <c:pt idx="48">
                        <c:v>52000.000000000116</c:v>
                      </c:pt>
                      <c:pt idx="49">
                        <c:v>51833.333333333452</c:v>
                      </c:pt>
                      <c:pt idx="50">
                        <c:v>51666.666666666788</c:v>
                      </c:pt>
                      <c:pt idx="51">
                        <c:v>51500.000000000124</c:v>
                      </c:pt>
                      <c:pt idx="52">
                        <c:v>51333.333333333459</c:v>
                      </c:pt>
                      <c:pt idx="53">
                        <c:v>51166.666666666795</c:v>
                      </c:pt>
                      <c:pt idx="54">
                        <c:v>51000.000000000131</c:v>
                      </c:pt>
                      <c:pt idx="55">
                        <c:v>50833.333333333467</c:v>
                      </c:pt>
                      <c:pt idx="56">
                        <c:v>50666.666666666802</c:v>
                      </c:pt>
                      <c:pt idx="57">
                        <c:v>50500.000000000138</c:v>
                      </c:pt>
                      <c:pt idx="58">
                        <c:v>50333.333333333474</c:v>
                      </c:pt>
                      <c:pt idx="59">
                        <c:v>50166.66666666681</c:v>
                      </c:pt>
                      <c:pt idx="60">
                        <c:v>50000.000000000146</c:v>
                      </c:pt>
                      <c:pt idx="61">
                        <c:v>49833.333333333481</c:v>
                      </c:pt>
                      <c:pt idx="62">
                        <c:v>49666.666666666817</c:v>
                      </c:pt>
                      <c:pt idx="63">
                        <c:v>49500.000000000153</c:v>
                      </c:pt>
                      <c:pt idx="64">
                        <c:v>49333.333333333489</c:v>
                      </c:pt>
                      <c:pt idx="65">
                        <c:v>49166.666666666824</c:v>
                      </c:pt>
                      <c:pt idx="66">
                        <c:v>49000.00000000016</c:v>
                      </c:pt>
                      <c:pt idx="67">
                        <c:v>48833.333333333496</c:v>
                      </c:pt>
                      <c:pt idx="68">
                        <c:v>48666.666666666832</c:v>
                      </c:pt>
                      <c:pt idx="69">
                        <c:v>48500.000000000167</c:v>
                      </c:pt>
                      <c:pt idx="70">
                        <c:v>48333.333333333503</c:v>
                      </c:pt>
                      <c:pt idx="71">
                        <c:v>48166.666666666839</c:v>
                      </c:pt>
                      <c:pt idx="72">
                        <c:v>48000.000000000175</c:v>
                      </c:pt>
                      <c:pt idx="73">
                        <c:v>47833.33333333351</c:v>
                      </c:pt>
                      <c:pt idx="74">
                        <c:v>47666.666666666846</c:v>
                      </c:pt>
                      <c:pt idx="75">
                        <c:v>47500.000000000182</c:v>
                      </c:pt>
                      <c:pt idx="76">
                        <c:v>47333.333333333518</c:v>
                      </c:pt>
                      <c:pt idx="77">
                        <c:v>47166.666666666853</c:v>
                      </c:pt>
                      <c:pt idx="78">
                        <c:v>47000.000000000189</c:v>
                      </c:pt>
                      <c:pt idx="79">
                        <c:v>46833.333333333525</c:v>
                      </c:pt>
                      <c:pt idx="80">
                        <c:v>46666.666666666861</c:v>
                      </c:pt>
                      <c:pt idx="81">
                        <c:v>46500.000000000196</c:v>
                      </c:pt>
                      <c:pt idx="82">
                        <c:v>46333.333333333532</c:v>
                      </c:pt>
                      <c:pt idx="83">
                        <c:v>46166.666666666868</c:v>
                      </c:pt>
                      <c:pt idx="84">
                        <c:v>46000.000000000204</c:v>
                      </c:pt>
                      <c:pt idx="85">
                        <c:v>45833.333333333539</c:v>
                      </c:pt>
                      <c:pt idx="86">
                        <c:v>45666.666666666875</c:v>
                      </c:pt>
                      <c:pt idx="87">
                        <c:v>45500.000000000211</c:v>
                      </c:pt>
                      <c:pt idx="88">
                        <c:v>45333.333333333547</c:v>
                      </c:pt>
                      <c:pt idx="89">
                        <c:v>45166.666666666883</c:v>
                      </c:pt>
                      <c:pt idx="90">
                        <c:v>45000.000000000218</c:v>
                      </c:pt>
                      <c:pt idx="91">
                        <c:v>44833.333333333554</c:v>
                      </c:pt>
                      <c:pt idx="92">
                        <c:v>44666.66666666689</c:v>
                      </c:pt>
                      <c:pt idx="93">
                        <c:v>44500.000000000226</c:v>
                      </c:pt>
                      <c:pt idx="94">
                        <c:v>44333.333333333561</c:v>
                      </c:pt>
                      <c:pt idx="95">
                        <c:v>44166.666666666897</c:v>
                      </c:pt>
                      <c:pt idx="96">
                        <c:v>44000.000000000233</c:v>
                      </c:pt>
                      <c:pt idx="97">
                        <c:v>43833.333333333569</c:v>
                      </c:pt>
                      <c:pt idx="98">
                        <c:v>43666.666666666904</c:v>
                      </c:pt>
                      <c:pt idx="99">
                        <c:v>43500.00000000024</c:v>
                      </c:pt>
                      <c:pt idx="100">
                        <c:v>43333.333333333576</c:v>
                      </c:pt>
                      <c:pt idx="101">
                        <c:v>43166.666666666912</c:v>
                      </c:pt>
                      <c:pt idx="102">
                        <c:v>43000.000000000247</c:v>
                      </c:pt>
                      <c:pt idx="103">
                        <c:v>42833.333333333583</c:v>
                      </c:pt>
                      <c:pt idx="104">
                        <c:v>42666.666666666919</c:v>
                      </c:pt>
                      <c:pt idx="105">
                        <c:v>42500.000000000255</c:v>
                      </c:pt>
                      <c:pt idx="106">
                        <c:v>42333.33333333359</c:v>
                      </c:pt>
                      <c:pt idx="107">
                        <c:v>42166.666666666926</c:v>
                      </c:pt>
                      <c:pt idx="108">
                        <c:v>42000.000000000262</c:v>
                      </c:pt>
                      <c:pt idx="109">
                        <c:v>41833.333333333598</c:v>
                      </c:pt>
                      <c:pt idx="110">
                        <c:v>41666.666666666933</c:v>
                      </c:pt>
                      <c:pt idx="111">
                        <c:v>41500.000000000269</c:v>
                      </c:pt>
                      <c:pt idx="112">
                        <c:v>41333.333333333605</c:v>
                      </c:pt>
                      <c:pt idx="113">
                        <c:v>41166.666666666941</c:v>
                      </c:pt>
                      <c:pt idx="114">
                        <c:v>41000.000000000276</c:v>
                      </c:pt>
                      <c:pt idx="115">
                        <c:v>40833.333333333612</c:v>
                      </c:pt>
                      <c:pt idx="116">
                        <c:v>40666.666666666948</c:v>
                      </c:pt>
                      <c:pt idx="117">
                        <c:v>40500.000000000284</c:v>
                      </c:pt>
                      <c:pt idx="118">
                        <c:v>40333.33333333362</c:v>
                      </c:pt>
                      <c:pt idx="119">
                        <c:v>40166.666666666955</c:v>
                      </c:pt>
                      <c:pt idx="120">
                        <c:v>40000.000000000291</c:v>
                      </c:pt>
                      <c:pt idx="121">
                        <c:v>39833.333333333627</c:v>
                      </c:pt>
                      <c:pt idx="122">
                        <c:v>39666.666666666963</c:v>
                      </c:pt>
                      <c:pt idx="123">
                        <c:v>39500.000000000298</c:v>
                      </c:pt>
                      <c:pt idx="124">
                        <c:v>39333.333333333634</c:v>
                      </c:pt>
                      <c:pt idx="125">
                        <c:v>39166.66666666697</c:v>
                      </c:pt>
                      <c:pt idx="126">
                        <c:v>39000.000000000306</c:v>
                      </c:pt>
                      <c:pt idx="127">
                        <c:v>38833.333333333641</c:v>
                      </c:pt>
                      <c:pt idx="128">
                        <c:v>38666.666666666977</c:v>
                      </c:pt>
                      <c:pt idx="129">
                        <c:v>38500.000000000313</c:v>
                      </c:pt>
                      <c:pt idx="130">
                        <c:v>38333.333333333649</c:v>
                      </c:pt>
                      <c:pt idx="131">
                        <c:v>38166.666666666984</c:v>
                      </c:pt>
                      <c:pt idx="132">
                        <c:v>38000.00000000032</c:v>
                      </c:pt>
                      <c:pt idx="133">
                        <c:v>37833.333333333656</c:v>
                      </c:pt>
                      <c:pt idx="134">
                        <c:v>37666.666666666992</c:v>
                      </c:pt>
                      <c:pt idx="135">
                        <c:v>37500.000000000327</c:v>
                      </c:pt>
                      <c:pt idx="136">
                        <c:v>37333.333333333663</c:v>
                      </c:pt>
                      <c:pt idx="137">
                        <c:v>37166.666666666999</c:v>
                      </c:pt>
                      <c:pt idx="138">
                        <c:v>37000.000000000335</c:v>
                      </c:pt>
                      <c:pt idx="139">
                        <c:v>36833.33333333367</c:v>
                      </c:pt>
                      <c:pt idx="140">
                        <c:v>36666.666666667006</c:v>
                      </c:pt>
                      <c:pt idx="141">
                        <c:v>36500.000000000342</c:v>
                      </c:pt>
                      <c:pt idx="142">
                        <c:v>36333.333333333678</c:v>
                      </c:pt>
                      <c:pt idx="143">
                        <c:v>36166.666666667013</c:v>
                      </c:pt>
                      <c:pt idx="144">
                        <c:v>36000.000000000349</c:v>
                      </c:pt>
                      <c:pt idx="145">
                        <c:v>35833.333333333685</c:v>
                      </c:pt>
                      <c:pt idx="146">
                        <c:v>35666.666666667021</c:v>
                      </c:pt>
                      <c:pt idx="147">
                        <c:v>35500.000000000357</c:v>
                      </c:pt>
                      <c:pt idx="148">
                        <c:v>35333.333333333692</c:v>
                      </c:pt>
                      <c:pt idx="149">
                        <c:v>35166.666666667028</c:v>
                      </c:pt>
                      <c:pt idx="150">
                        <c:v>35000.000000000364</c:v>
                      </c:pt>
                      <c:pt idx="151">
                        <c:v>34833.3333333337</c:v>
                      </c:pt>
                      <c:pt idx="152">
                        <c:v>34666.666666667035</c:v>
                      </c:pt>
                      <c:pt idx="153">
                        <c:v>34500.000000000371</c:v>
                      </c:pt>
                      <c:pt idx="154">
                        <c:v>34333.333333333707</c:v>
                      </c:pt>
                      <c:pt idx="155">
                        <c:v>34166.666666667043</c:v>
                      </c:pt>
                      <c:pt idx="156">
                        <c:v>34000.000000000378</c:v>
                      </c:pt>
                      <c:pt idx="157">
                        <c:v>33833.333333333714</c:v>
                      </c:pt>
                      <c:pt idx="158">
                        <c:v>33666.66666666705</c:v>
                      </c:pt>
                      <c:pt idx="159">
                        <c:v>33500.000000000386</c:v>
                      </c:pt>
                      <c:pt idx="160">
                        <c:v>33333.333333333721</c:v>
                      </c:pt>
                      <c:pt idx="161">
                        <c:v>33166.666666667057</c:v>
                      </c:pt>
                      <c:pt idx="162">
                        <c:v>33000.000000000393</c:v>
                      </c:pt>
                      <c:pt idx="163">
                        <c:v>32833.333333333729</c:v>
                      </c:pt>
                      <c:pt idx="164">
                        <c:v>32666.666666667061</c:v>
                      </c:pt>
                      <c:pt idx="165">
                        <c:v>32500.000000000393</c:v>
                      </c:pt>
                      <c:pt idx="166">
                        <c:v>32333.333333333725</c:v>
                      </c:pt>
                      <c:pt idx="167">
                        <c:v>32166.666666667057</c:v>
                      </c:pt>
                      <c:pt idx="168">
                        <c:v>32000.000000000389</c:v>
                      </c:pt>
                      <c:pt idx="169">
                        <c:v>31833.333333333721</c:v>
                      </c:pt>
                      <c:pt idx="170">
                        <c:v>31666.666666667054</c:v>
                      </c:pt>
                      <c:pt idx="171">
                        <c:v>31500.000000000386</c:v>
                      </c:pt>
                      <c:pt idx="172">
                        <c:v>31333.333333333718</c:v>
                      </c:pt>
                      <c:pt idx="173">
                        <c:v>31166.66666666705</c:v>
                      </c:pt>
                      <c:pt idx="174">
                        <c:v>31000.000000000382</c:v>
                      </c:pt>
                      <c:pt idx="175">
                        <c:v>30833.333333333714</c:v>
                      </c:pt>
                      <c:pt idx="176">
                        <c:v>30666.666666667046</c:v>
                      </c:pt>
                      <c:pt idx="177">
                        <c:v>30500.000000000378</c:v>
                      </c:pt>
                      <c:pt idx="178">
                        <c:v>30333.33333333371</c:v>
                      </c:pt>
                      <c:pt idx="179">
                        <c:v>30166.666666667043</c:v>
                      </c:pt>
                      <c:pt idx="180">
                        <c:v>30000.000000000375</c:v>
                      </c:pt>
                      <c:pt idx="181">
                        <c:v>29833.333333333707</c:v>
                      </c:pt>
                      <c:pt idx="182">
                        <c:v>29666.666666667039</c:v>
                      </c:pt>
                      <c:pt idx="183">
                        <c:v>29500.000000000371</c:v>
                      </c:pt>
                      <c:pt idx="184">
                        <c:v>29333.333333333703</c:v>
                      </c:pt>
                      <c:pt idx="185">
                        <c:v>29166.666666667035</c:v>
                      </c:pt>
                      <c:pt idx="186">
                        <c:v>29000.000000000367</c:v>
                      </c:pt>
                      <c:pt idx="187">
                        <c:v>28833.3333333337</c:v>
                      </c:pt>
                      <c:pt idx="188">
                        <c:v>28666.666666667032</c:v>
                      </c:pt>
                      <c:pt idx="189">
                        <c:v>28500.000000000364</c:v>
                      </c:pt>
                      <c:pt idx="190">
                        <c:v>28333.333333333696</c:v>
                      </c:pt>
                      <c:pt idx="191">
                        <c:v>28166.666666667028</c:v>
                      </c:pt>
                      <c:pt idx="192">
                        <c:v>28000.00000000036</c:v>
                      </c:pt>
                      <c:pt idx="193">
                        <c:v>27833.333333333692</c:v>
                      </c:pt>
                      <c:pt idx="194">
                        <c:v>27666.666666667024</c:v>
                      </c:pt>
                      <c:pt idx="195">
                        <c:v>27500.000000000357</c:v>
                      </c:pt>
                      <c:pt idx="196">
                        <c:v>27333.333333333689</c:v>
                      </c:pt>
                      <c:pt idx="197">
                        <c:v>27166.666666667021</c:v>
                      </c:pt>
                      <c:pt idx="198">
                        <c:v>27000.000000000353</c:v>
                      </c:pt>
                      <c:pt idx="199">
                        <c:v>26833.333333333685</c:v>
                      </c:pt>
                      <c:pt idx="200">
                        <c:v>26666.666666667017</c:v>
                      </c:pt>
                      <c:pt idx="201">
                        <c:v>26500.000000000349</c:v>
                      </c:pt>
                      <c:pt idx="202">
                        <c:v>26333.333333333681</c:v>
                      </c:pt>
                      <c:pt idx="203">
                        <c:v>26166.666666667013</c:v>
                      </c:pt>
                      <c:pt idx="204">
                        <c:v>26000.000000000346</c:v>
                      </c:pt>
                      <c:pt idx="205">
                        <c:v>25833.333333333678</c:v>
                      </c:pt>
                      <c:pt idx="206">
                        <c:v>25666.66666666701</c:v>
                      </c:pt>
                      <c:pt idx="207">
                        <c:v>25500.000000000342</c:v>
                      </c:pt>
                      <c:pt idx="208">
                        <c:v>25333.333333333674</c:v>
                      </c:pt>
                      <c:pt idx="209">
                        <c:v>25166.666666667006</c:v>
                      </c:pt>
                      <c:pt idx="210">
                        <c:v>25000.000000000338</c:v>
                      </c:pt>
                      <c:pt idx="211">
                        <c:v>24833.33333333367</c:v>
                      </c:pt>
                      <c:pt idx="212">
                        <c:v>24666.666666667003</c:v>
                      </c:pt>
                      <c:pt idx="213">
                        <c:v>24500.000000000335</c:v>
                      </c:pt>
                      <c:pt idx="214">
                        <c:v>24333.333333333667</c:v>
                      </c:pt>
                      <c:pt idx="215">
                        <c:v>24166.666666666999</c:v>
                      </c:pt>
                      <c:pt idx="216">
                        <c:v>24000.000000000331</c:v>
                      </c:pt>
                      <c:pt idx="217">
                        <c:v>23833.333333333663</c:v>
                      </c:pt>
                      <c:pt idx="218">
                        <c:v>23666.666666666995</c:v>
                      </c:pt>
                      <c:pt idx="219">
                        <c:v>23500.000000000327</c:v>
                      </c:pt>
                      <c:pt idx="220">
                        <c:v>23333.33333333366</c:v>
                      </c:pt>
                      <c:pt idx="221">
                        <c:v>23166.666666666992</c:v>
                      </c:pt>
                      <c:pt idx="222">
                        <c:v>23000.000000000324</c:v>
                      </c:pt>
                      <c:pt idx="223">
                        <c:v>22833.333333333656</c:v>
                      </c:pt>
                      <c:pt idx="224">
                        <c:v>22666.666666666988</c:v>
                      </c:pt>
                      <c:pt idx="225">
                        <c:v>22500.00000000032</c:v>
                      </c:pt>
                      <c:pt idx="226">
                        <c:v>22333.333333333652</c:v>
                      </c:pt>
                      <c:pt idx="227">
                        <c:v>22166.666666666984</c:v>
                      </c:pt>
                      <c:pt idx="228">
                        <c:v>22000.000000000317</c:v>
                      </c:pt>
                      <c:pt idx="229">
                        <c:v>21833.333333333649</c:v>
                      </c:pt>
                      <c:pt idx="230">
                        <c:v>21666.666666666981</c:v>
                      </c:pt>
                      <c:pt idx="231">
                        <c:v>21500.000000000313</c:v>
                      </c:pt>
                      <c:pt idx="232">
                        <c:v>21333.333333333645</c:v>
                      </c:pt>
                      <c:pt idx="233">
                        <c:v>21166.666666666977</c:v>
                      </c:pt>
                      <c:pt idx="234">
                        <c:v>21000.000000000309</c:v>
                      </c:pt>
                      <c:pt idx="235">
                        <c:v>20833.333333333641</c:v>
                      </c:pt>
                      <c:pt idx="236">
                        <c:v>20666.666666666973</c:v>
                      </c:pt>
                      <c:pt idx="237">
                        <c:v>20500.000000000306</c:v>
                      </c:pt>
                      <c:pt idx="238">
                        <c:v>20333.333333333638</c:v>
                      </c:pt>
                      <c:pt idx="239">
                        <c:v>20166.66666666697</c:v>
                      </c:pt>
                      <c:pt idx="240">
                        <c:v>20000.000000000302</c:v>
                      </c:pt>
                      <c:pt idx="241">
                        <c:v>19833.333333333634</c:v>
                      </c:pt>
                      <c:pt idx="242">
                        <c:v>19666.666666666966</c:v>
                      </c:pt>
                      <c:pt idx="243">
                        <c:v>19500.000000000298</c:v>
                      </c:pt>
                      <c:pt idx="244">
                        <c:v>19333.33333333363</c:v>
                      </c:pt>
                      <c:pt idx="245">
                        <c:v>19166.666666666963</c:v>
                      </c:pt>
                      <c:pt idx="246">
                        <c:v>19000.000000000295</c:v>
                      </c:pt>
                      <c:pt idx="247">
                        <c:v>18833.333333333627</c:v>
                      </c:pt>
                      <c:pt idx="248">
                        <c:v>18666.666666666959</c:v>
                      </c:pt>
                      <c:pt idx="249">
                        <c:v>18500.000000000291</c:v>
                      </c:pt>
                      <c:pt idx="250">
                        <c:v>18333.333333333623</c:v>
                      </c:pt>
                      <c:pt idx="251">
                        <c:v>18166.666666666955</c:v>
                      </c:pt>
                      <c:pt idx="252">
                        <c:v>18000.000000000287</c:v>
                      </c:pt>
                      <c:pt idx="253">
                        <c:v>17833.33333333362</c:v>
                      </c:pt>
                      <c:pt idx="254">
                        <c:v>17666.666666666952</c:v>
                      </c:pt>
                      <c:pt idx="255">
                        <c:v>17500.000000000284</c:v>
                      </c:pt>
                      <c:pt idx="256">
                        <c:v>17333.333333333616</c:v>
                      </c:pt>
                      <c:pt idx="257">
                        <c:v>17166.666666666948</c:v>
                      </c:pt>
                      <c:pt idx="258">
                        <c:v>17000.00000000028</c:v>
                      </c:pt>
                      <c:pt idx="259">
                        <c:v>16833.333333333612</c:v>
                      </c:pt>
                      <c:pt idx="260">
                        <c:v>16666.666666666944</c:v>
                      </c:pt>
                      <c:pt idx="261">
                        <c:v>16500.000000000276</c:v>
                      </c:pt>
                      <c:pt idx="262">
                        <c:v>16333.33333333361</c:v>
                      </c:pt>
                      <c:pt idx="263">
                        <c:v>16166.666666666944</c:v>
                      </c:pt>
                      <c:pt idx="264">
                        <c:v>16000.000000000278</c:v>
                      </c:pt>
                      <c:pt idx="265">
                        <c:v>15833.333333333612</c:v>
                      </c:pt>
                      <c:pt idx="266">
                        <c:v>15666.666666666946</c:v>
                      </c:pt>
                      <c:pt idx="267">
                        <c:v>15500.00000000028</c:v>
                      </c:pt>
                      <c:pt idx="268">
                        <c:v>15333.333333333614</c:v>
                      </c:pt>
                      <c:pt idx="269">
                        <c:v>15166.666666666948</c:v>
                      </c:pt>
                      <c:pt idx="270">
                        <c:v>15000.000000000282</c:v>
                      </c:pt>
                      <c:pt idx="271">
                        <c:v>14833.333333333616</c:v>
                      </c:pt>
                      <c:pt idx="272">
                        <c:v>14666.66666666695</c:v>
                      </c:pt>
                      <c:pt idx="273">
                        <c:v>14500.000000000284</c:v>
                      </c:pt>
                      <c:pt idx="274">
                        <c:v>14333.333333333618</c:v>
                      </c:pt>
                      <c:pt idx="275">
                        <c:v>14166.666666666952</c:v>
                      </c:pt>
                      <c:pt idx="276">
                        <c:v>14000.000000000286</c:v>
                      </c:pt>
                      <c:pt idx="277">
                        <c:v>13833.33333333362</c:v>
                      </c:pt>
                      <c:pt idx="278">
                        <c:v>13666.666666666953</c:v>
                      </c:pt>
                      <c:pt idx="279">
                        <c:v>13500.000000000287</c:v>
                      </c:pt>
                      <c:pt idx="280">
                        <c:v>13333.333333333621</c:v>
                      </c:pt>
                      <c:pt idx="281">
                        <c:v>13166.666666666955</c:v>
                      </c:pt>
                      <c:pt idx="282">
                        <c:v>13000.000000000289</c:v>
                      </c:pt>
                      <c:pt idx="283">
                        <c:v>12833.333333333623</c:v>
                      </c:pt>
                      <c:pt idx="284">
                        <c:v>12666.666666666957</c:v>
                      </c:pt>
                      <c:pt idx="285">
                        <c:v>12500.000000000291</c:v>
                      </c:pt>
                      <c:pt idx="286">
                        <c:v>12333.333333333625</c:v>
                      </c:pt>
                      <c:pt idx="287">
                        <c:v>12166.666666666959</c:v>
                      </c:pt>
                      <c:pt idx="288">
                        <c:v>12000.000000000293</c:v>
                      </c:pt>
                      <c:pt idx="289">
                        <c:v>11833.333333333627</c:v>
                      </c:pt>
                      <c:pt idx="290">
                        <c:v>11666.666666666961</c:v>
                      </c:pt>
                      <c:pt idx="291">
                        <c:v>11500.000000000295</c:v>
                      </c:pt>
                      <c:pt idx="292">
                        <c:v>11333.333333333629</c:v>
                      </c:pt>
                      <c:pt idx="293">
                        <c:v>11166.666666666963</c:v>
                      </c:pt>
                      <c:pt idx="294">
                        <c:v>11000.000000000296</c:v>
                      </c:pt>
                      <c:pt idx="295">
                        <c:v>10833.33333333363</c:v>
                      </c:pt>
                      <c:pt idx="296">
                        <c:v>10666.666666666964</c:v>
                      </c:pt>
                      <c:pt idx="297">
                        <c:v>10500.000000000298</c:v>
                      </c:pt>
                      <c:pt idx="298">
                        <c:v>10333.333333333632</c:v>
                      </c:pt>
                      <c:pt idx="299">
                        <c:v>10166.666666666966</c:v>
                      </c:pt>
                      <c:pt idx="300">
                        <c:v>10000.0000000003</c:v>
                      </c:pt>
                      <c:pt idx="301">
                        <c:v>9833.3333333336341</c:v>
                      </c:pt>
                      <c:pt idx="302">
                        <c:v>9666.666666666968</c:v>
                      </c:pt>
                      <c:pt idx="303">
                        <c:v>9500.000000000302</c:v>
                      </c:pt>
                      <c:pt idx="304">
                        <c:v>9333.3333333336359</c:v>
                      </c:pt>
                      <c:pt idx="305">
                        <c:v>9166.6666666669698</c:v>
                      </c:pt>
                      <c:pt idx="306">
                        <c:v>9000.0000000003038</c:v>
                      </c:pt>
                      <c:pt idx="307">
                        <c:v>8833.3333333336377</c:v>
                      </c:pt>
                      <c:pt idx="308">
                        <c:v>8666.6666666669717</c:v>
                      </c:pt>
                      <c:pt idx="309">
                        <c:v>8500.0000000003056</c:v>
                      </c:pt>
                      <c:pt idx="310">
                        <c:v>8333.3333333336395</c:v>
                      </c:pt>
                      <c:pt idx="311">
                        <c:v>8166.6666666669726</c:v>
                      </c:pt>
                      <c:pt idx="312">
                        <c:v>8000.0000000003056</c:v>
                      </c:pt>
                      <c:pt idx="313">
                        <c:v>7833.3333333336386</c:v>
                      </c:pt>
                      <c:pt idx="314">
                        <c:v>7666.6666666669717</c:v>
                      </c:pt>
                      <c:pt idx="315">
                        <c:v>7500.0000000003047</c:v>
                      </c:pt>
                      <c:pt idx="316">
                        <c:v>7333.3333333336377</c:v>
                      </c:pt>
                      <c:pt idx="317">
                        <c:v>7166.6666666669707</c:v>
                      </c:pt>
                      <c:pt idx="318">
                        <c:v>7000.0000000003038</c:v>
                      </c:pt>
                      <c:pt idx="319">
                        <c:v>6833.3333333336368</c:v>
                      </c:pt>
                      <c:pt idx="320">
                        <c:v>6666.6666666669698</c:v>
                      </c:pt>
                      <c:pt idx="321">
                        <c:v>6500.0000000003029</c:v>
                      </c:pt>
                      <c:pt idx="322">
                        <c:v>6333.3333333336359</c:v>
                      </c:pt>
                      <c:pt idx="323">
                        <c:v>6166.6666666669689</c:v>
                      </c:pt>
                      <c:pt idx="324">
                        <c:v>6000.000000000302</c:v>
                      </c:pt>
                      <c:pt idx="325">
                        <c:v>5833.333333333635</c:v>
                      </c:pt>
                      <c:pt idx="326">
                        <c:v>5666.666666666968</c:v>
                      </c:pt>
                      <c:pt idx="327">
                        <c:v>5500.000000000301</c:v>
                      </c:pt>
                      <c:pt idx="328">
                        <c:v>5333.3333333336341</c:v>
                      </c:pt>
                      <c:pt idx="329">
                        <c:v>5166.6666666669671</c:v>
                      </c:pt>
                      <c:pt idx="330">
                        <c:v>5000.0000000003001</c:v>
                      </c:pt>
                      <c:pt idx="331">
                        <c:v>4833.3333333336332</c:v>
                      </c:pt>
                      <c:pt idx="332">
                        <c:v>4666.6666666669662</c:v>
                      </c:pt>
                      <c:pt idx="333">
                        <c:v>4500.0000000002992</c:v>
                      </c:pt>
                      <c:pt idx="334">
                        <c:v>4333.3333333336323</c:v>
                      </c:pt>
                      <c:pt idx="335">
                        <c:v>4166.6666666669653</c:v>
                      </c:pt>
                      <c:pt idx="336">
                        <c:v>4000.0000000002988</c:v>
                      </c:pt>
                      <c:pt idx="337">
                        <c:v>3833.3333333336323</c:v>
                      </c:pt>
                      <c:pt idx="338">
                        <c:v>3666.6666666669657</c:v>
                      </c:pt>
                      <c:pt idx="339">
                        <c:v>3500.0000000002992</c:v>
                      </c:pt>
                      <c:pt idx="340">
                        <c:v>3333.3333333336327</c:v>
                      </c:pt>
                      <c:pt idx="341">
                        <c:v>3166.6666666669662</c:v>
                      </c:pt>
                      <c:pt idx="342">
                        <c:v>3000.0000000002997</c:v>
                      </c:pt>
                      <c:pt idx="343">
                        <c:v>2833.3333333336332</c:v>
                      </c:pt>
                      <c:pt idx="344">
                        <c:v>2666.6666666669666</c:v>
                      </c:pt>
                      <c:pt idx="345">
                        <c:v>2500.0000000003001</c:v>
                      </c:pt>
                      <c:pt idx="346">
                        <c:v>2333.3333333336336</c:v>
                      </c:pt>
                      <c:pt idx="347">
                        <c:v>2166.6666666669671</c:v>
                      </c:pt>
                      <c:pt idx="348">
                        <c:v>2000.0000000003004</c:v>
                      </c:pt>
                      <c:pt idx="349">
                        <c:v>1833.3333333336336</c:v>
                      </c:pt>
                      <c:pt idx="350">
                        <c:v>1666.6666666669669</c:v>
                      </c:pt>
                      <c:pt idx="351">
                        <c:v>1500.0000000003001</c:v>
                      </c:pt>
                      <c:pt idx="352">
                        <c:v>1333.3333333336334</c:v>
                      </c:pt>
                      <c:pt idx="353">
                        <c:v>1166.6666666669666</c:v>
                      </c:pt>
                      <c:pt idx="354">
                        <c:v>1000.0000000003</c:v>
                      </c:pt>
                      <c:pt idx="355">
                        <c:v>833.33333333363339</c:v>
                      </c:pt>
                      <c:pt idx="356">
                        <c:v>666.66666666696676</c:v>
                      </c:pt>
                      <c:pt idx="357">
                        <c:v>500.00000000030013</c:v>
                      </c:pt>
                      <c:pt idx="358">
                        <c:v>333.3333333336335</c:v>
                      </c:pt>
                      <c:pt idx="359">
                        <c:v>166.66666666696685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CAM!$F$8</c15:sqref>
                        </c15:formulaRef>
                      </c:ext>
                    </c:extLst>
                    <c:strCache>
                      <c:ptCount val="1"/>
                      <c:pt idx="0">
                        <c:v>Ending Balance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CAM!$F$9:$F$368</c15:sqref>
                        </c15:formulaRef>
                      </c:ext>
                    </c:extLst>
                    <c:numCache>
                      <c:formatCode>"$"#,##0.00</c:formatCode>
                      <c:ptCount val="360"/>
                      <c:pt idx="0">
                        <c:v>59833.333333333336</c:v>
                      </c:pt>
                      <c:pt idx="1">
                        <c:v>59666.666666666672</c:v>
                      </c:pt>
                      <c:pt idx="2">
                        <c:v>59500.000000000007</c:v>
                      </c:pt>
                      <c:pt idx="3">
                        <c:v>59333.333333333343</c:v>
                      </c:pt>
                      <c:pt idx="4">
                        <c:v>59166.666666666679</c:v>
                      </c:pt>
                      <c:pt idx="5">
                        <c:v>59000.000000000015</c:v>
                      </c:pt>
                      <c:pt idx="6">
                        <c:v>58833.33333333335</c:v>
                      </c:pt>
                      <c:pt idx="7">
                        <c:v>58666.666666666686</c:v>
                      </c:pt>
                      <c:pt idx="8">
                        <c:v>58500.000000000022</c:v>
                      </c:pt>
                      <c:pt idx="9">
                        <c:v>58333.333333333358</c:v>
                      </c:pt>
                      <c:pt idx="10">
                        <c:v>58166.666666666693</c:v>
                      </c:pt>
                      <c:pt idx="11">
                        <c:v>58000.000000000029</c:v>
                      </c:pt>
                      <c:pt idx="12">
                        <c:v>57833.333333333365</c:v>
                      </c:pt>
                      <c:pt idx="13">
                        <c:v>57666.666666666701</c:v>
                      </c:pt>
                      <c:pt idx="14">
                        <c:v>57500.000000000036</c:v>
                      </c:pt>
                      <c:pt idx="15">
                        <c:v>57333.333333333372</c:v>
                      </c:pt>
                      <c:pt idx="16">
                        <c:v>57166.666666666708</c:v>
                      </c:pt>
                      <c:pt idx="17">
                        <c:v>57000.000000000044</c:v>
                      </c:pt>
                      <c:pt idx="18">
                        <c:v>56833.333333333379</c:v>
                      </c:pt>
                      <c:pt idx="19">
                        <c:v>56666.666666666715</c:v>
                      </c:pt>
                      <c:pt idx="20">
                        <c:v>56500.000000000051</c:v>
                      </c:pt>
                      <c:pt idx="21">
                        <c:v>56333.333333333387</c:v>
                      </c:pt>
                      <c:pt idx="22">
                        <c:v>56166.666666666722</c:v>
                      </c:pt>
                      <c:pt idx="23">
                        <c:v>56000.000000000058</c:v>
                      </c:pt>
                      <c:pt idx="24">
                        <c:v>55833.333333333394</c:v>
                      </c:pt>
                      <c:pt idx="25">
                        <c:v>55666.66666666673</c:v>
                      </c:pt>
                      <c:pt idx="26">
                        <c:v>55500.000000000065</c:v>
                      </c:pt>
                      <c:pt idx="27">
                        <c:v>55333.333333333401</c:v>
                      </c:pt>
                      <c:pt idx="28">
                        <c:v>55166.666666666737</c:v>
                      </c:pt>
                      <c:pt idx="29">
                        <c:v>55000.000000000073</c:v>
                      </c:pt>
                      <c:pt idx="30">
                        <c:v>54833.333333333409</c:v>
                      </c:pt>
                      <c:pt idx="31">
                        <c:v>54666.666666666744</c:v>
                      </c:pt>
                      <c:pt idx="32">
                        <c:v>54500.00000000008</c:v>
                      </c:pt>
                      <c:pt idx="33">
                        <c:v>54333.333333333416</c:v>
                      </c:pt>
                      <c:pt idx="34">
                        <c:v>54166.666666666752</c:v>
                      </c:pt>
                      <c:pt idx="35">
                        <c:v>54000.000000000087</c:v>
                      </c:pt>
                      <c:pt idx="36">
                        <c:v>53833.333333333423</c:v>
                      </c:pt>
                      <c:pt idx="37">
                        <c:v>53666.666666666759</c:v>
                      </c:pt>
                      <c:pt idx="38">
                        <c:v>53500.000000000095</c:v>
                      </c:pt>
                      <c:pt idx="39">
                        <c:v>53333.33333333343</c:v>
                      </c:pt>
                      <c:pt idx="40">
                        <c:v>53166.666666666766</c:v>
                      </c:pt>
                      <c:pt idx="41">
                        <c:v>53000.000000000102</c:v>
                      </c:pt>
                      <c:pt idx="42">
                        <c:v>52833.333333333438</c:v>
                      </c:pt>
                      <c:pt idx="43">
                        <c:v>52666.666666666773</c:v>
                      </c:pt>
                      <c:pt idx="44">
                        <c:v>52500.000000000109</c:v>
                      </c:pt>
                      <c:pt idx="45">
                        <c:v>52333.333333333445</c:v>
                      </c:pt>
                      <c:pt idx="46">
                        <c:v>52166.666666666781</c:v>
                      </c:pt>
                      <c:pt idx="47">
                        <c:v>52000.000000000116</c:v>
                      </c:pt>
                      <c:pt idx="48">
                        <c:v>51833.333333333452</c:v>
                      </c:pt>
                      <c:pt idx="49">
                        <c:v>51666.666666666788</c:v>
                      </c:pt>
                      <c:pt idx="50">
                        <c:v>51500.000000000124</c:v>
                      </c:pt>
                      <c:pt idx="51">
                        <c:v>51333.333333333459</c:v>
                      </c:pt>
                      <c:pt idx="52">
                        <c:v>51166.666666666795</c:v>
                      </c:pt>
                      <c:pt idx="53">
                        <c:v>51000.000000000131</c:v>
                      </c:pt>
                      <c:pt idx="54">
                        <c:v>50833.333333333467</c:v>
                      </c:pt>
                      <c:pt idx="55">
                        <c:v>50666.666666666802</c:v>
                      </c:pt>
                      <c:pt idx="56">
                        <c:v>50500.000000000138</c:v>
                      </c:pt>
                      <c:pt idx="57">
                        <c:v>50333.333333333474</c:v>
                      </c:pt>
                      <c:pt idx="58">
                        <c:v>50166.66666666681</c:v>
                      </c:pt>
                      <c:pt idx="59">
                        <c:v>50000.000000000146</c:v>
                      </c:pt>
                      <c:pt idx="60">
                        <c:v>49833.333333333481</c:v>
                      </c:pt>
                      <c:pt idx="61">
                        <c:v>49666.666666666817</c:v>
                      </c:pt>
                      <c:pt idx="62">
                        <c:v>49500.000000000153</c:v>
                      </c:pt>
                      <c:pt idx="63">
                        <c:v>49333.333333333489</c:v>
                      </c:pt>
                      <c:pt idx="64">
                        <c:v>49166.666666666824</c:v>
                      </c:pt>
                      <c:pt idx="65">
                        <c:v>49000.00000000016</c:v>
                      </c:pt>
                      <c:pt idx="66">
                        <c:v>48833.333333333496</c:v>
                      </c:pt>
                      <c:pt idx="67">
                        <c:v>48666.666666666832</c:v>
                      </c:pt>
                      <c:pt idx="68">
                        <c:v>48500.000000000167</c:v>
                      </c:pt>
                      <c:pt idx="69">
                        <c:v>48333.333333333503</c:v>
                      </c:pt>
                      <c:pt idx="70">
                        <c:v>48166.666666666839</c:v>
                      </c:pt>
                      <c:pt idx="71">
                        <c:v>48000.000000000175</c:v>
                      </c:pt>
                      <c:pt idx="72">
                        <c:v>47833.33333333351</c:v>
                      </c:pt>
                      <c:pt idx="73">
                        <c:v>47666.666666666846</c:v>
                      </c:pt>
                      <c:pt idx="74">
                        <c:v>47500.000000000182</c:v>
                      </c:pt>
                      <c:pt idx="75">
                        <c:v>47333.333333333518</c:v>
                      </c:pt>
                      <c:pt idx="76">
                        <c:v>47166.666666666853</c:v>
                      </c:pt>
                      <c:pt idx="77">
                        <c:v>47000.000000000189</c:v>
                      </c:pt>
                      <c:pt idx="78">
                        <c:v>46833.333333333525</c:v>
                      </c:pt>
                      <c:pt idx="79">
                        <c:v>46666.666666666861</c:v>
                      </c:pt>
                      <c:pt idx="80">
                        <c:v>46500.000000000196</c:v>
                      </c:pt>
                      <c:pt idx="81">
                        <c:v>46333.333333333532</c:v>
                      </c:pt>
                      <c:pt idx="82">
                        <c:v>46166.666666666868</c:v>
                      </c:pt>
                      <c:pt idx="83">
                        <c:v>46000.000000000204</c:v>
                      </c:pt>
                      <c:pt idx="84">
                        <c:v>45833.333333333539</c:v>
                      </c:pt>
                      <c:pt idx="85">
                        <c:v>45666.666666666875</c:v>
                      </c:pt>
                      <c:pt idx="86">
                        <c:v>45500.000000000211</c:v>
                      </c:pt>
                      <c:pt idx="87">
                        <c:v>45333.333333333547</c:v>
                      </c:pt>
                      <c:pt idx="88">
                        <c:v>45166.666666666883</c:v>
                      </c:pt>
                      <c:pt idx="89">
                        <c:v>45000.000000000218</c:v>
                      </c:pt>
                      <c:pt idx="90">
                        <c:v>44833.333333333554</c:v>
                      </c:pt>
                      <c:pt idx="91">
                        <c:v>44666.66666666689</c:v>
                      </c:pt>
                      <c:pt idx="92">
                        <c:v>44500.000000000226</c:v>
                      </c:pt>
                      <c:pt idx="93">
                        <c:v>44333.333333333561</c:v>
                      </c:pt>
                      <c:pt idx="94">
                        <c:v>44166.666666666897</c:v>
                      </c:pt>
                      <c:pt idx="95">
                        <c:v>44000.000000000233</c:v>
                      </c:pt>
                      <c:pt idx="96">
                        <c:v>43833.333333333569</c:v>
                      </c:pt>
                      <c:pt idx="97">
                        <c:v>43666.666666666904</c:v>
                      </c:pt>
                      <c:pt idx="98">
                        <c:v>43500.00000000024</c:v>
                      </c:pt>
                      <c:pt idx="99">
                        <c:v>43333.333333333576</c:v>
                      </c:pt>
                      <c:pt idx="100">
                        <c:v>43166.666666666912</c:v>
                      </c:pt>
                      <c:pt idx="101">
                        <c:v>43000.000000000247</c:v>
                      </c:pt>
                      <c:pt idx="102">
                        <c:v>42833.333333333583</c:v>
                      </c:pt>
                      <c:pt idx="103">
                        <c:v>42666.666666666919</c:v>
                      </c:pt>
                      <c:pt idx="104">
                        <c:v>42500.000000000255</c:v>
                      </c:pt>
                      <c:pt idx="105">
                        <c:v>42333.33333333359</c:v>
                      </c:pt>
                      <c:pt idx="106">
                        <c:v>42166.666666666926</c:v>
                      </c:pt>
                      <c:pt idx="107">
                        <c:v>42000.000000000262</c:v>
                      </c:pt>
                      <c:pt idx="108">
                        <c:v>41833.333333333598</c:v>
                      </c:pt>
                      <c:pt idx="109">
                        <c:v>41666.666666666933</c:v>
                      </c:pt>
                      <c:pt idx="110">
                        <c:v>41500.000000000269</c:v>
                      </c:pt>
                      <c:pt idx="111">
                        <c:v>41333.333333333605</c:v>
                      </c:pt>
                      <c:pt idx="112">
                        <c:v>41166.666666666941</c:v>
                      </c:pt>
                      <c:pt idx="113">
                        <c:v>41000.000000000276</c:v>
                      </c:pt>
                      <c:pt idx="114">
                        <c:v>40833.333333333612</c:v>
                      </c:pt>
                      <c:pt idx="115">
                        <c:v>40666.666666666948</c:v>
                      </c:pt>
                      <c:pt idx="116">
                        <c:v>40500.000000000284</c:v>
                      </c:pt>
                      <c:pt idx="117">
                        <c:v>40333.33333333362</c:v>
                      </c:pt>
                      <c:pt idx="118">
                        <c:v>40166.666666666955</c:v>
                      </c:pt>
                      <c:pt idx="119">
                        <c:v>40000.000000000291</c:v>
                      </c:pt>
                      <c:pt idx="120">
                        <c:v>39833.333333333627</c:v>
                      </c:pt>
                      <c:pt idx="121">
                        <c:v>39666.666666666963</c:v>
                      </c:pt>
                      <c:pt idx="122">
                        <c:v>39500.000000000298</c:v>
                      </c:pt>
                      <c:pt idx="123">
                        <c:v>39333.333333333634</c:v>
                      </c:pt>
                      <c:pt idx="124">
                        <c:v>39166.66666666697</c:v>
                      </c:pt>
                      <c:pt idx="125">
                        <c:v>39000.000000000306</c:v>
                      </c:pt>
                      <c:pt idx="126">
                        <c:v>38833.333333333641</c:v>
                      </c:pt>
                      <c:pt idx="127">
                        <c:v>38666.666666666977</c:v>
                      </c:pt>
                      <c:pt idx="128">
                        <c:v>38500.000000000313</c:v>
                      </c:pt>
                      <c:pt idx="129">
                        <c:v>38333.333333333649</c:v>
                      </c:pt>
                      <c:pt idx="130">
                        <c:v>38166.666666666984</c:v>
                      </c:pt>
                      <c:pt idx="131">
                        <c:v>38000.00000000032</c:v>
                      </c:pt>
                      <c:pt idx="132">
                        <c:v>37833.333333333656</c:v>
                      </c:pt>
                      <c:pt idx="133">
                        <c:v>37666.666666666992</c:v>
                      </c:pt>
                      <c:pt idx="134">
                        <c:v>37500.000000000327</c:v>
                      </c:pt>
                      <c:pt idx="135">
                        <c:v>37333.333333333663</c:v>
                      </c:pt>
                      <c:pt idx="136">
                        <c:v>37166.666666666999</c:v>
                      </c:pt>
                      <c:pt idx="137">
                        <c:v>37000.000000000335</c:v>
                      </c:pt>
                      <c:pt idx="138">
                        <c:v>36833.33333333367</c:v>
                      </c:pt>
                      <c:pt idx="139">
                        <c:v>36666.666666667006</c:v>
                      </c:pt>
                      <c:pt idx="140">
                        <c:v>36500.000000000342</c:v>
                      </c:pt>
                      <c:pt idx="141">
                        <c:v>36333.333333333678</c:v>
                      </c:pt>
                      <c:pt idx="142">
                        <c:v>36166.666666667013</c:v>
                      </c:pt>
                      <c:pt idx="143">
                        <c:v>36000.000000000349</c:v>
                      </c:pt>
                      <c:pt idx="144">
                        <c:v>35833.333333333685</c:v>
                      </c:pt>
                      <c:pt idx="145">
                        <c:v>35666.666666667021</c:v>
                      </c:pt>
                      <c:pt idx="146">
                        <c:v>35500.000000000357</c:v>
                      </c:pt>
                      <c:pt idx="147">
                        <c:v>35333.333333333692</c:v>
                      </c:pt>
                      <c:pt idx="148">
                        <c:v>35166.666666667028</c:v>
                      </c:pt>
                      <c:pt idx="149">
                        <c:v>35000.000000000364</c:v>
                      </c:pt>
                      <c:pt idx="150">
                        <c:v>34833.3333333337</c:v>
                      </c:pt>
                      <c:pt idx="151">
                        <c:v>34666.666666667035</c:v>
                      </c:pt>
                      <c:pt idx="152">
                        <c:v>34500.000000000371</c:v>
                      </c:pt>
                      <c:pt idx="153">
                        <c:v>34333.333333333707</c:v>
                      </c:pt>
                      <c:pt idx="154">
                        <c:v>34166.666666667043</c:v>
                      </c:pt>
                      <c:pt idx="155">
                        <c:v>34000.000000000378</c:v>
                      </c:pt>
                      <c:pt idx="156">
                        <c:v>33833.333333333714</c:v>
                      </c:pt>
                      <c:pt idx="157">
                        <c:v>33666.66666666705</c:v>
                      </c:pt>
                      <c:pt idx="158">
                        <c:v>33500.000000000386</c:v>
                      </c:pt>
                      <c:pt idx="159">
                        <c:v>33333.333333333721</c:v>
                      </c:pt>
                      <c:pt idx="160">
                        <c:v>33166.666666667057</c:v>
                      </c:pt>
                      <c:pt idx="161">
                        <c:v>33000.000000000393</c:v>
                      </c:pt>
                      <c:pt idx="162">
                        <c:v>32833.333333333729</c:v>
                      </c:pt>
                      <c:pt idx="163">
                        <c:v>32666.666666667061</c:v>
                      </c:pt>
                      <c:pt idx="164">
                        <c:v>32500.000000000393</c:v>
                      </c:pt>
                      <c:pt idx="165">
                        <c:v>32333.333333333725</c:v>
                      </c:pt>
                      <c:pt idx="166">
                        <c:v>32166.666666667057</c:v>
                      </c:pt>
                      <c:pt idx="167">
                        <c:v>32000.000000000389</c:v>
                      </c:pt>
                      <c:pt idx="168">
                        <c:v>31833.333333333721</c:v>
                      </c:pt>
                      <c:pt idx="169">
                        <c:v>31666.666666667054</c:v>
                      </c:pt>
                      <c:pt idx="170">
                        <c:v>31500.000000000386</c:v>
                      </c:pt>
                      <c:pt idx="171">
                        <c:v>31333.333333333718</c:v>
                      </c:pt>
                      <c:pt idx="172">
                        <c:v>31166.66666666705</c:v>
                      </c:pt>
                      <c:pt idx="173">
                        <c:v>31000.000000000382</c:v>
                      </c:pt>
                      <c:pt idx="174">
                        <c:v>30833.333333333714</c:v>
                      </c:pt>
                      <c:pt idx="175">
                        <c:v>30666.666666667046</c:v>
                      </c:pt>
                      <c:pt idx="176">
                        <c:v>30500.000000000378</c:v>
                      </c:pt>
                      <c:pt idx="177">
                        <c:v>30333.33333333371</c:v>
                      </c:pt>
                      <c:pt idx="178">
                        <c:v>30166.666666667043</c:v>
                      </c:pt>
                      <c:pt idx="179">
                        <c:v>30000.000000000375</c:v>
                      </c:pt>
                      <c:pt idx="180">
                        <c:v>29833.333333333707</c:v>
                      </c:pt>
                      <c:pt idx="181">
                        <c:v>29666.666666667039</c:v>
                      </c:pt>
                      <c:pt idx="182">
                        <c:v>29500.000000000371</c:v>
                      </c:pt>
                      <c:pt idx="183">
                        <c:v>29333.333333333703</c:v>
                      </c:pt>
                      <c:pt idx="184">
                        <c:v>29166.666666667035</c:v>
                      </c:pt>
                      <c:pt idx="185">
                        <c:v>29000.000000000367</c:v>
                      </c:pt>
                      <c:pt idx="186">
                        <c:v>28833.3333333337</c:v>
                      </c:pt>
                      <c:pt idx="187">
                        <c:v>28666.666666667032</c:v>
                      </c:pt>
                      <c:pt idx="188">
                        <c:v>28500.000000000364</c:v>
                      </c:pt>
                      <c:pt idx="189">
                        <c:v>28333.333333333696</c:v>
                      </c:pt>
                      <c:pt idx="190">
                        <c:v>28166.666666667028</c:v>
                      </c:pt>
                      <c:pt idx="191">
                        <c:v>28000.00000000036</c:v>
                      </c:pt>
                      <c:pt idx="192">
                        <c:v>27833.333333333692</c:v>
                      </c:pt>
                      <c:pt idx="193">
                        <c:v>27666.666666667024</c:v>
                      </c:pt>
                      <c:pt idx="194">
                        <c:v>27500.000000000357</c:v>
                      </c:pt>
                      <c:pt idx="195">
                        <c:v>27333.333333333689</c:v>
                      </c:pt>
                      <c:pt idx="196">
                        <c:v>27166.666666667021</c:v>
                      </c:pt>
                      <c:pt idx="197">
                        <c:v>27000.000000000353</c:v>
                      </c:pt>
                      <c:pt idx="198">
                        <c:v>26833.333333333685</c:v>
                      </c:pt>
                      <c:pt idx="199">
                        <c:v>26666.666666667017</c:v>
                      </c:pt>
                      <c:pt idx="200">
                        <c:v>26500.000000000349</c:v>
                      </c:pt>
                      <c:pt idx="201">
                        <c:v>26333.333333333681</c:v>
                      </c:pt>
                      <c:pt idx="202">
                        <c:v>26166.666666667013</c:v>
                      </c:pt>
                      <c:pt idx="203">
                        <c:v>26000.000000000346</c:v>
                      </c:pt>
                      <c:pt idx="204">
                        <c:v>25833.333333333678</c:v>
                      </c:pt>
                      <c:pt idx="205">
                        <c:v>25666.66666666701</c:v>
                      </c:pt>
                      <c:pt idx="206">
                        <c:v>25500.000000000342</c:v>
                      </c:pt>
                      <c:pt idx="207">
                        <c:v>25333.333333333674</c:v>
                      </c:pt>
                      <c:pt idx="208">
                        <c:v>25166.666666667006</c:v>
                      </c:pt>
                      <c:pt idx="209">
                        <c:v>25000.000000000338</c:v>
                      </c:pt>
                      <c:pt idx="210">
                        <c:v>24833.33333333367</c:v>
                      </c:pt>
                      <c:pt idx="211">
                        <c:v>24666.666666667003</c:v>
                      </c:pt>
                      <c:pt idx="212">
                        <c:v>24500.000000000335</c:v>
                      </c:pt>
                      <c:pt idx="213">
                        <c:v>24333.333333333667</c:v>
                      </c:pt>
                      <c:pt idx="214">
                        <c:v>24166.666666666999</c:v>
                      </c:pt>
                      <c:pt idx="215">
                        <c:v>24000.000000000331</c:v>
                      </c:pt>
                      <c:pt idx="216">
                        <c:v>23833.333333333663</c:v>
                      </c:pt>
                      <c:pt idx="217">
                        <c:v>23666.666666666995</c:v>
                      </c:pt>
                      <c:pt idx="218">
                        <c:v>23500.000000000327</c:v>
                      </c:pt>
                      <c:pt idx="219">
                        <c:v>23333.33333333366</c:v>
                      </c:pt>
                      <c:pt idx="220">
                        <c:v>23166.666666666992</c:v>
                      </c:pt>
                      <c:pt idx="221">
                        <c:v>23000.000000000324</c:v>
                      </c:pt>
                      <c:pt idx="222">
                        <c:v>22833.333333333656</c:v>
                      </c:pt>
                      <c:pt idx="223">
                        <c:v>22666.666666666988</c:v>
                      </c:pt>
                      <c:pt idx="224">
                        <c:v>22500.00000000032</c:v>
                      </c:pt>
                      <c:pt idx="225">
                        <c:v>22333.333333333652</c:v>
                      </c:pt>
                      <c:pt idx="226">
                        <c:v>22166.666666666984</c:v>
                      </c:pt>
                      <c:pt idx="227">
                        <c:v>22000.000000000317</c:v>
                      </c:pt>
                      <c:pt idx="228">
                        <c:v>21833.333333333649</c:v>
                      </c:pt>
                      <c:pt idx="229">
                        <c:v>21666.666666666981</c:v>
                      </c:pt>
                      <c:pt idx="230">
                        <c:v>21500.000000000313</c:v>
                      </c:pt>
                      <c:pt idx="231">
                        <c:v>21333.333333333645</c:v>
                      </c:pt>
                      <c:pt idx="232">
                        <c:v>21166.666666666977</c:v>
                      </c:pt>
                      <c:pt idx="233">
                        <c:v>21000.000000000309</c:v>
                      </c:pt>
                      <c:pt idx="234">
                        <c:v>20833.333333333641</c:v>
                      </c:pt>
                      <c:pt idx="235">
                        <c:v>20666.666666666973</c:v>
                      </c:pt>
                      <c:pt idx="236">
                        <c:v>20500.000000000306</c:v>
                      </c:pt>
                      <c:pt idx="237">
                        <c:v>20333.333333333638</c:v>
                      </c:pt>
                      <c:pt idx="238">
                        <c:v>20166.66666666697</c:v>
                      </c:pt>
                      <c:pt idx="239">
                        <c:v>20000.000000000302</c:v>
                      </c:pt>
                      <c:pt idx="240">
                        <c:v>19833.333333333634</c:v>
                      </c:pt>
                      <c:pt idx="241">
                        <c:v>19666.666666666966</c:v>
                      </c:pt>
                      <c:pt idx="242">
                        <c:v>19500.000000000298</c:v>
                      </c:pt>
                      <c:pt idx="243">
                        <c:v>19333.33333333363</c:v>
                      </c:pt>
                      <c:pt idx="244">
                        <c:v>19166.666666666963</c:v>
                      </c:pt>
                      <c:pt idx="245">
                        <c:v>19000.000000000295</c:v>
                      </c:pt>
                      <c:pt idx="246">
                        <c:v>18833.333333333627</c:v>
                      </c:pt>
                      <c:pt idx="247">
                        <c:v>18666.666666666959</c:v>
                      </c:pt>
                      <c:pt idx="248">
                        <c:v>18500.000000000291</c:v>
                      </c:pt>
                      <c:pt idx="249">
                        <c:v>18333.333333333623</c:v>
                      </c:pt>
                      <c:pt idx="250">
                        <c:v>18166.666666666955</c:v>
                      </c:pt>
                      <c:pt idx="251">
                        <c:v>18000.000000000287</c:v>
                      </c:pt>
                      <c:pt idx="252">
                        <c:v>17833.33333333362</c:v>
                      </c:pt>
                      <c:pt idx="253">
                        <c:v>17666.666666666952</c:v>
                      </c:pt>
                      <c:pt idx="254">
                        <c:v>17500.000000000284</c:v>
                      </c:pt>
                      <c:pt idx="255">
                        <c:v>17333.333333333616</c:v>
                      </c:pt>
                      <c:pt idx="256">
                        <c:v>17166.666666666948</c:v>
                      </c:pt>
                      <c:pt idx="257">
                        <c:v>17000.00000000028</c:v>
                      </c:pt>
                      <c:pt idx="258">
                        <c:v>16833.333333333612</c:v>
                      </c:pt>
                      <c:pt idx="259">
                        <c:v>16666.666666666944</c:v>
                      </c:pt>
                      <c:pt idx="260">
                        <c:v>16500.000000000276</c:v>
                      </c:pt>
                      <c:pt idx="261">
                        <c:v>16333.33333333361</c:v>
                      </c:pt>
                      <c:pt idx="262">
                        <c:v>16166.666666666944</c:v>
                      </c:pt>
                      <c:pt idx="263">
                        <c:v>16000.000000000278</c:v>
                      </c:pt>
                      <c:pt idx="264">
                        <c:v>15833.333333333612</c:v>
                      </c:pt>
                      <c:pt idx="265">
                        <c:v>15666.666666666946</c:v>
                      </c:pt>
                      <c:pt idx="266">
                        <c:v>15500.00000000028</c:v>
                      </c:pt>
                      <c:pt idx="267">
                        <c:v>15333.333333333614</c:v>
                      </c:pt>
                      <c:pt idx="268">
                        <c:v>15166.666666666948</c:v>
                      </c:pt>
                      <c:pt idx="269">
                        <c:v>15000.000000000282</c:v>
                      </c:pt>
                      <c:pt idx="270">
                        <c:v>14833.333333333616</c:v>
                      </c:pt>
                      <c:pt idx="271">
                        <c:v>14666.66666666695</c:v>
                      </c:pt>
                      <c:pt idx="272">
                        <c:v>14500.000000000284</c:v>
                      </c:pt>
                      <c:pt idx="273">
                        <c:v>14333.333333333618</c:v>
                      </c:pt>
                      <c:pt idx="274">
                        <c:v>14166.666666666952</c:v>
                      </c:pt>
                      <c:pt idx="275">
                        <c:v>14000.000000000286</c:v>
                      </c:pt>
                      <c:pt idx="276">
                        <c:v>13833.33333333362</c:v>
                      </c:pt>
                      <c:pt idx="277">
                        <c:v>13666.666666666953</c:v>
                      </c:pt>
                      <c:pt idx="278">
                        <c:v>13500.000000000287</c:v>
                      </c:pt>
                      <c:pt idx="279">
                        <c:v>13333.333333333621</c:v>
                      </c:pt>
                      <c:pt idx="280">
                        <c:v>13166.666666666955</c:v>
                      </c:pt>
                      <c:pt idx="281">
                        <c:v>13000.000000000289</c:v>
                      </c:pt>
                      <c:pt idx="282">
                        <c:v>12833.333333333623</c:v>
                      </c:pt>
                      <c:pt idx="283">
                        <c:v>12666.666666666957</c:v>
                      </c:pt>
                      <c:pt idx="284">
                        <c:v>12500.000000000291</c:v>
                      </c:pt>
                      <c:pt idx="285">
                        <c:v>12333.333333333625</c:v>
                      </c:pt>
                      <c:pt idx="286">
                        <c:v>12166.666666666959</c:v>
                      </c:pt>
                      <c:pt idx="287">
                        <c:v>12000.000000000293</c:v>
                      </c:pt>
                      <c:pt idx="288">
                        <c:v>11833.333333333627</c:v>
                      </c:pt>
                      <c:pt idx="289">
                        <c:v>11666.666666666961</c:v>
                      </c:pt>
                      <c:pt idx="290">
                        <c:v>11500.000000000295</c:v>
                      </c:pt>
                      <c:pt idx="291">
                        <c:v>11333.333333333629</c:v>
                      </c:pt>
                      <c:pt idx="292">
                        <c:v>11166.666666666963</c:v>
                      </c:pt>
                      <c:pt idx="293">
                        <c:v>11000.000000000296</c:v>
                      </c:pt>
                      <c:pt idx="294">
                        <c:v>10833.33333333363</c:v>
                      </c:pt>
                      <c:pt idx="295">
                        <c:v>10666.666666666964</c:v>
                      </c:pt>
                      <c:pt idx="296">
                        <c:v>10500.000000000298</c:v>
                      </c:pt>
                      <c:pt idx="297">
                        <c:v>10333.333333333632</c:v>
                      </c:pt>
                      <c:pt idx="298">
                        <c:v>10166.666666666966</c:v>
                      </c:pt>
                      <c:pt idx="299">
                        <c:v>10000.0000000003</c:v>
                      </c:pt>
                      <c:pt idx="300">
                        <c:v>9833.3333333336341</c:v>
                      </c:pt>
                      <c:pt idx="301">
                        <c:v>9666.666666666968</c:v>
                      </c:pt>
                      <c:pt idx="302">
                        <c:v>9500.000000000302</c:v>
                      </c:pt>
                      <c:pt idx="303">
                        <c:v>9333.3333333336359</c:v>
                      </c:pt>
                      <c:pt idx="304">
                        <c:v>9166.6666666669698</c:v>
                      </c:pt>
                      <c:pt idx="305">
                        <c:v>9000.0000000003038</c:v>
                      </c:pt>
                      <c:pt idx="306">
                        <c:v>8833.3333333336377</c:v>
                      </c:pt>
                      <c:pt idx="307">
                        <c:v>8666.6666666669717</c:v>
                      </c:pt>
                      <c:pt idx="308">
                        <c:v>8500.0000000003056</c:v>
                      </c:pt>
                      <c:pt idx="309">
                        <c:v>8333.3333333336395</c:v>
                      </c:pt>
                      <c:pt idx="310">
                        <c:v>8166.6666666669726</c:v>
                      </c:pt>
                      <c:pt idx="311">
                        <c:v>8000.0000000003056</c:v>
                      </c:pt>
                      <c:pt idx="312">
                        <c:v>7833.3333333336386</c:v>
                      </c:pt>
                      <c:pt idx="313">
                        <c:v>7666.6666666669717</c:v>
                      </c:pt>
                      <c:pt idx="314">
                        <c:v>7500.0000000003047</c:v>
                      </c:pt>
                      <c:pt idx="315">
                        <c:v>7333.3333333336377</c:v>
                      </c:pt>
                      <c:pt idx="316">
                        <c:v>7166.6666666669707</c:v>
                      </c:pt>
                      <c:pt idx="317">
                        <c:v>7000.0000000003038</c:v>
                      </c:pt>
                      <c:pt idx="318">
                        <c:v>6833.3333333336368</c:v>
                      </c:pt>
                      <c:pt idx="319">
                        <c:v>6666.6666666669698</c:v>
                      </c:pt>
                      <c:pt idx="320">
                        <c:v>6500.0000000003029</c:v>
                      </c:pt>
                      <c:pt idx="321">
                        <c:v>6333.3333333336359</c:v>
                      </c:pt>
                      <c:pt idx="322">
                        <c:v>6166.6666666669689</c:v>
                      </c:pt>
                      <c:pt idx="323">
                        <c:v>6000.000000000302</c:v>
                      </c:pt>
                      <c:pt idx="324">
                        <c:v>5833.333333333635</c:v>
                      </c:pt>
                      <c:pt idx="325">
                        <c:v>5666.666666666968</c:v>
                      </c:pt>
                      <c:pt idx="326">
                        <c:v>5500.000000000301</c:v>
                      </c:pt>
                      <c:pt idx="327">
                        <c:v>5333.3333333336341</c:v>
                      </c:pt>
                      <c:pt idx="328">
                        <c:v>5166.6666666669671</c:v>
                      </c:pt>
                      <c:pt idx="329">
                        <c:v>5000.0000000003001</c:v>
                      </c:pt>
                      <c:pt idx="330">
                        <c:v>4833.3333333336332</c:v>
                      </c:pt>
                      <c:pt idx="331">
                        <c:v>4666.6666666669662</c:v>
                      </c:pt>
                      <c:pt idx="332">
                        <c:v>4500.0000000002992</c:v>
                      </c:pt>
                      <c:pt idx="333">
                        <c:v>4333.3333333336323</c:v>
                      </c:pt>
                      <c:pt idx="334">
                        <c:v>4166.6666666669653</c:v>
                      </c:pt>
                      <c:pt idx="335">
                        <c:v>4000.0000000002988</c:v>
                      </c:pt>
                      <c:pt idx="336">
                        <c:v>3833.3333333336323</c:v>
                      </c:pt>
                      <c:pt idx="337">
                        <c:v>3666.6666666669657</c:v>
                      </c:pt>
                      <c:pt idx="338">
                        <c:v>3500.0000000002992</c:v>
                      </c:pt>
                      <c:pt idx="339">
                        <c:v>3333.3333333336327</c:v>
                      </c:pt>
                      <c:pt idx="340">
                        <c:v>3166.6666666669662</c:v>
                      </c:pt>
                      <c:pt idx="341">
                        <c:v>3000.0000000002997</c:v>
                      </c:pt>
                      <c:pt idx="342">
                        <c:v>2833.3333333336332</c:v>
                      </c:pt>
                      <c:pt idx="343">
                        <c:v>2666.6666666669666</c:v>
                      </c:pt>
                      <c:pt idx="344">
                        <c:v>2500.0000000003001</c:v>
                      </c:pt>
                      <c:pt idx="345">
                        <c:v>2333.3333333336336</c:v>
                      </c:pt>
                      <c:pt idx="346">
                        <c:v>2166.6666666669671</c:v>
                      </c:pt>
                      <c:pt idx="347">
                        <c:v>2000.0000000003004</c:v>
                      </c:pt>
                      <c:pt idx="348">
                        <c:v>1833.3333333336336</c:v>
                      </c:pt>
                      <c:pt idx="349">
                        <c:v>1666.6666666669669</c:v>
                      </c:pt>
                      <c:pt idx="350">
                        <c:v>1500.0000000003001</c:v>
                      </c:pt>
                      <c:pt idx="351">
                        <c:v>1333.3333333336334</c:v>
                      </c:pt>
                      <c:pt idx="352">
                        <c:v>1166.6666666669666</c:v>
                      </c:pt>
                      <c:pt idx="353">
                        <c:v>1000.0000000003</c:v>
                      </c:pt>
                      <c:pt idx="354">
                        <c:v>833.33333333363339</c:v>
                      </c:pt>
                      <c:pt idx="355">
                        <c:v>666.66666666696676</c:v>
                      </c:pt>
                      <c:pt idx="356">
                        <c:v>500.00000000030013</c:v>
                      </c:pt>
                      <c:pt idx="357">
                        <c:v>333.3333333336335</c:v>
                      </c:pt>
                      <c:pt idx="358">
                        <c:v>166.66666666696685</c:v>
                      </c:pt>
                      <c:pt idx="359">
                        <c:v>3.0019009500392713E-10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3162567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257552"/>
        <c:crosses val="autoZero"/>
        <c:auto val="1"/>
        <c:lblAlgn val="ctr"/>
        <c:lblOffset val="100"/>
        <c:noMultiLvlLbl val="0"/>
      </c:catAx>
      <c:valAx>
        <c:axId val="31625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25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742125240783523"/>
          <c:y val="2.9503001987482656E-2"/>
          <c:w val="0.8409109346592164"/>
          <c:h val="0.101616037398670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'Exmaple 3'!$B$8</c:f>
              <c:strCache>
                <c:ptCount val="1"/>
                <c:pt idx="0">
                  <c:v>CPM Balance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'Exmaple 3'!$B$9:$B$368</c:f>
              <c:numCache>
                <c:formatCode>"$"#,##0.00</c:formatCode>
                <c:ptCount val="360"/>
                <c:pt idx="0" formatCode="&quot;$&quot;#,##0">
                  <c:v>60000</c:v>
                </c:pt>
                <c:pt idx="1">
                  <c:v>59982.832441844701</c:v>
                </c:pt>
                <c:pt idx="2">
                  <c:v>59965.493208107844</c:v>
                </c:pt>
                <c:pt idx="3">
                  <c:v>59947.980582033619</c:v>
                </c:pt>
                <c:pt idx="4">
                  <c:v>59930.29282969865</c:v>
                </c:pt>
                <c:pt idx="5">
                  <c:v>59912.428199840331</c:v>
                </c:pt>
                <c:pt idx="6">
                  <c:v>59894.384923683428</c:v>
                </c:pt>
                <c:pt idx="7">
                  <c:v>59876.161214764958</c:v>
                </c:pt>
                <c:pt idx="8">
                  <c:v>59857.755268757304</c:v>
                </c:pt>
                <c:pt idx="9">
                  <c:v>59839.165263289571</c:v>
                </c:pt>
                <c:pt idx="10">
                  <c:v>59820.389357767162</c:v>
                </c:pt>
                <c:pt idx="11">
                  <c:v>59801.425693189529</c:v>
                </c:pt>
                <c:pt idx="12">
                  <c:v>59782.272391966122</c:v>
                </c:pt>
                <c:pt idx="13">
                  <c:v>59762.92755773048</c:v>
                </c:pt>
                <c:pt idx="14">
                  <c:v>59743.389275152484</c:v>
                </c:pt>
                <c:pt idx="15">
                  <c:v>59723.655609748705</c:v>
                </c:pt>
                <c:pt idx="16">
                  <c:v>59703.724607690892</c:v>
                </c:pt>
                <c:pt idx="17">
                  <c:v>59683.5942956125</c:v>
                </c:pt>
                <c:pt idx="18">
                  <c:v>59663.262680413325</c:v>
                </c:pt>
                <c:pt idx="19">
                  <c:v>59642.727749062156</c:v>
                </c:pt>
                <c:pt idx="20">
                  <c:v>59621.987468397478</c:v>
                </c:pt>
                <c:pt idx="21">
                  <c:v>59601.03978492615</c:v>
                </c:pt>
                <c:pt idx="22">
                  <c:v>59579.882624620106</c:v>
                </c:pt>
                <c:pt idx="23">
                  <c:v>59558.513892711002</c:v>
                </c:pt>
                <c:pt idx="24">
                  <c:v>59536.931473482808</c:v>
                </c:pt>
                <c:pt idx="25">
                  <c:v>59515.133230062333</c:v>
                </c:pt>
                <c:pt idx="26">
                  <c:v>59493.117004207656</c:v>
                </c:pt>
                <c:pt idx="27">
                  <c:v>59470.88061609443</c:v>
                </c:pt>
                <c:pt idx="28">
                  <c:v>59448.42186410007</c:v>
                </c:pt>
                <c:pt idx="29">
                  <c:v>59425.738524585766</c:v>
                </c:pt>
                <c:pt idx="30">
                  <c:v>59402.828351676319</c:v>
                </c:pt>
                <c:pt idx="31">
                  <c:v>59379.689077037779</c:v>
                </c:pt>
                <c:pt idx="32">
                  <c:v>59356.318409652857</c:v>
                </c:pt>
                <c:pt idx="33">
                  <c:v>59332.714035594079</c:v>
                </c:pt>
                <c:pt idx="34">
                  <c:v>59308.873617794714</c:v>
                </c:pt>
                <c:pt idx="35">
                  <c:v>59284.794795817361</c:v>
                </c:pt>
                <c:pt idx="36">
                  <c:v>59260.475185620235</c:v>
                </c:pt>
                <c:pt idx="37">
                  <c:v>59235.912379321133</c:v>
                </c:pt>
                <c:pt idx="38">
                  <c:v>59211.103944959039</c:v>
                </c:pt>
                <c:pt idx="39">
                  <c:v>59186.047426253324</c:v>
                </c:pt>
                <c:pt idx="40">
                  <c:v>59160.740342360557</c:v>
                </c:pt>
                <c:pt idx="41">
                  <c:v>59135.180187628859</c:v>
                </c:pt>
                <c:pt idx="42">
                  <c:v>59109.364431349844</c:v>
                </c:pt>
                <c:pt idx="43">
                  <c:v>59083.290517508038</c:v>
                </c:pt>
                <c:pt idx="44">
                  <c:v>59056.955864527816</c:v>
                </c:pt>
                <c:pt idx="45">
                  <c:v>59030.357865017788</c:v>
                </c:pt>
                <c:pt idx="46">
                  <c:v>59003.49388551266</c:v>
                </c:pt>
                <c:pt idx="47">
                  <c:v>58976.361266212487</c:v>
                </c:pt>
                <c:pt idx="48">
                  <c:v>58948.95732071931</c:v>
                </c:pt>
                <c:pt idx="49">
                  <c:v>58921.2793357712</c:v>
                </c:pt>
                <c:pt idx="50">
                  <c:v>58893.324570973607</c:v>
                </c:pt>
                <c:pt idx="51">
                  <c:v>58865.090258528042</c:v>
                </c:pt>
                <c:pt idx="52">
                  <c:v>58836.573602958022</c:v>
                </c:pt>
                <c:pt idx="53">
                  <c:v>58807.7717808323</c:v>
                </c:pt>
                <c:pt idx="54">
                  <c:v>58778.681940485323</c:v>
                </c:pt>
                <c:pt idx="55">
                  <c:v>58749.301201734874</c:v>
                </c:pt>
                <c:pt idx="56">
                  <c:v>58719.62665559692</c:v>
                </c:pt>
                <c:pt idx="57">
                  <c:v>58689.655363997583</c:v>
                </c:pt>
                <c:pt idx="58">
                  <c:v>58659.384359482254</c:v>
                </c:pt>
                <c:pt idx="59">
                  <c:v>58628.810644921774</c:v>
                </c:pt>
                <c:pt idx="60">
                  <c:v>58597.931193215692</c:v>
                </c:pt>
                <c:pt idx="61">
                  <c:v>58566.742946992548</c:v>
                </c:pt>
                <c:pt idx="62">
                  <c:v>58535.242818307168</c:v>
                </c:pt>
                <c:pt idx="63">
                  <c:v>58503.427688334938</c:v>
                </c:pt>
                <c:pt idx="64">
                  <c:v>58471.294407062982</c:v>
                </c:pt>
                <c:pt idx="65">
                  <c:v>58438.83979297831</c:v>
                </c:pt>
                <c:pt idx="66">
                  <c:v>58406.060632752793</c:v>
                </c:pt>
                <c:pt idx="67">
                  <c:v>58372.95368092502</c:v>
                </c:pt>
                <c:pt idx="68">
                  <c:v>58339.515659578967</c:v>
                </c:pt>
                <c:pt idx="69">
                  <c:v>58305.743258019451</c:v>
                </c:pt>
                <c:pt idx="70">
                  <c:v>58271.633132444345</c:v>
                </c:pt>
                <c:pt idx="71">
                  <c:v>58237.181905613485</c:v>
                </c:pt>
                <c:pt idx="72">
                  <c:v>58202.386166514319</c:v>
                </c:pt>
                <c:pt idx="73">
                  <c:v>58167.242470024161</c:v>
                </c:pt>
                <c:pt idx="74">
                  <c:v>58131.747336569097</c:v>
                </c:pt>
                <c:pt idx="75">
                  <c:v>58095.897251779483</c:v>
                </c:pt>
                <c:pt idx="76">
                  <c:v>58059.688666141978</c:v>
                </c:pt>
                <c:pt idx="77">
                  <c:v>58023.117994648092</c:v>
                </c:pt>
                <c:pt idx="78">
                  <c:v>57986.181616439273</c:v>
                </c:pt>
                <c:pt idx="79">
                  <c:v>57948.875874448364</c:v>
                </c:pt>
                <c:pt idx="80">
                  <c:v>57911.197075037548</c:v>
                </c:pt>
                <c:pt idx="81">
                  <c:v>57873.141487632623</c:v>
                </c:pt>
                <c:pt idx="82">
                  <c:v>57834.70534435365</c:v>
                </c:pt>
                <c:pt idx="83">
                  <c:v>57795.884839641883</c:v>
                </c:pt>
                <c:pt idx="84">
                  <c:v>57756.676129883002</c:v>
                </c:pt>
                <c:pt idx="85">
                  <c:v>57717.075333026529</c:v>
                </c:pt>
                <c:pt idx="86">
                  <c:v>57677.078528201491</c:v>
                </c:pt>
                <c:pt idx="87">
                  <c:v>57636.681755328202</c:v>
                </c:pt>
                <c:pt idx="88">
                  <c:v>57595.881014726183</c:v>
                </c:pt>
                <c:pt idx="89">
                  <c:v>57554.672266718146</c:v>
                </c:pt>
                <c:pt idx="90">
                  <c:v>57513.051431230022</c:v>
                </c:pt>
                <c:pt idx="91">
                  <c:v>57471.014387387018</c:v>
                </c:pt>
                <c:pt idx="92">
                  <c:v>57428.556973105588</c:v>
                </c:pt>
                <c:pt idx="93">
                  <c:v>57385.67498468134</c:v>
                </c:pt>
                <c:pt idx="94">
                  <c:v>57342.364176372852</c:v>
                </c:pt>
                <c:pt idx="95">
                  <c:v>57298.620259981275</c:v>
                </c:pt>
                <c:pt idx="96">
                  <c:v>57254.438904425784</c:v>
                </c:pt>
                <c:pt idx="97">
                  <c:v>57209.81573531474</c:v>
                </c:pt>
                <c:pt idx="98">
                  <c:v>57164.746334512587</c:v>
                </c:pt>
                <c:pt idx="99">
                  <c:v>57119.22623970241</c:v>
                </c:pt>
                <c:pt idx="100">
                  <c:v>57073.250943944135</c:v>
                </c:pt>
                <c:pt idx="101">
                  <c:v>57026.815895228276</c:v>
                </c:pt>
                <c:pt idx="102">
                  <c:v>56979.916496025253</c:v>
                </c:pt>
                <c:pt idx="103">
                  <c:v>56932.548102830202</c:v>
                </c:pt>
                <c:pt idx="104">
                  <c:v>56884.706025703199</c:v>
                </c:pt>
                <c:pt idx="105">
                  <c:v>56836.38552780493</c:v>
                </c:pt>
                <c:pt idx="106">
                  <c:v>56787.581824927678</c:v>
                </c:pt>
                <c:pt idx="107">
                  <c:v>56738.290085021654</c:v>
                </c:pt>
                <c:pt idx="108">
                  <c:v>56688.505427716569</c:v>
                </c:pt>
                <c:pt idx="109">
                  <c:v>56638.222923838432</c:v>
                </c:pt>
                <c:pt idx="110">
                  <c:v>56587.43759492151</c:v>
                </c:pt>
                <c:pt idx="111">
                  <c:v>56536.144412715425</c:v>
                </c:pt>
                <c:pt idx="112">
                  <c:v>56484.338298687275</c:v>
                </c:pt>
                <c:pt idx="113">
                  <c:v>56432.014123518842</c:v>
                </c:pt>
                <c:pt idx="114">
                  <c:v>56379.166706598728</c:v>
                </c:pt>
                <c:pt idx="115">
                  <c:v>56325.790815509412</c:v>
                </c:pt>
                <c:pt idx="116">
                  <c:v>56271.881165509207</c:v>
                </c:pt>
                <c:pt idx="117">
                  <c:v>56217.432419008997</c:v>
                </c:pt>
                <c:pt idx="118">
                  <c:v>56162.439185043782</c:v>
                </c:pt>
                <c:pt idx="119">
                  <c:v>56106.896018738917</c:v>
                </c:pt>
                <c:pt idx="120">
                  <c:v>56050.797420771007</c:v>
                </c:pt>
                <c:pt idx="121">
                  <c:v>55994.137836823415</c:v>
                </c:pt>
                <c:pt idx="122">
                  <c:v>55936.911657036348</c:v>
                </c:pt>
                <c:pt idx="123">
                  <c:v>55879.113215451405</c:v>
                </c:pt>
                <c:pt idx="124">
                  <c:v>55820.736789450617</c:v>
                </c:pt>
                <c:pt idx="125">
                  <c:v>55761.77659918982</c:v>
                </c:pt>
                <c:pt idx="126">
                  <c:v>55702.226807026418</c:v>
                </c:pt>
                <c:pt idx="127">
                  <c:v>55642.081516941376</c:v>
                </c:pt>
                <c:pt idx="128">
                  <c:v>55581.334773955488</c:v>
                </c:pt>
                <c:pt idx="129">
                  <c:v>55519.980563539742</c:v>
                </c:pt>
                <c:pt idx="130">
                  <c:v>55458.012811019835</c:v>
                </c:pt>
                <c:pt idx="131">
                  <c:v>55395.425380974732</c:v>
                </c:pt>
                <c:pt idx="132">
                  <c:v>55332.212076629177</c:v>
                </c:pt>
                <c:pt idx="133">
                  <c:v>55268.366639240165</c:v>
                </c:pt>
                <c:pt idx="134">
                  <c:v>55203.882747477262</c:v>
                </c:pt>
                <c:pt idx="135">
                  <c:v>55138.754016796731</c:v>
                </c:pt>
                <c:pt idx="136">
                  <c:v>55072.973998809393</c:v>
                </c:pt>
                <c:pt idx="137">
                  <c:v>55006.536180642186</c:v>
                </c:pt>
                <c:pt idx="138">
                  <c:v>54939.433984293304</c:v>
                </c:pt>
                <c:pt idx="139">
                  <c:v>54871.660765980938</c:v>
                </c:pt>
                <c:pt idx="140">
                  <c:v>54803.209815485447</c:v>
                </c:pt>
                <c:pt idx="141">
                  <c:v>54734.074355484998</c:v>
                </c:pt>
                <c:pt idx="142">
                  <c:v>54664.247540884542</c:v>
                </c:pt>
                <c:pt idx="143">
                  <c:v>54593.722458138087</c:v>
                </c:pt>
                <c:pt idx="144">
                  <c:v>54522.492124564167</c:v>
                </c:pt>
                <c:pt idx="145">
                  <c:v>54450.549487654505</c:v>
                </c:pt>
                <c:pt idx="146">
                  <c:v>54377.887424375745</c:v>
                </c:pt>
                <c:pt idx="147">
                  <c:v>54304.498740464202</c:v>
                </c:pt>
                <c:pt idx="148">
                  <c:v>54230.376169713541</c:v>
                </c:pt>
                <c:pt idx="149">
                  <c:v>54155.512373255377</c:v>
                </c:pt>
                <c:pt idx="150">
                  <c:v>54079.899938832627</c:v>
                </c:pt>
                <c:pt idx="151">
                  <c:v>54003.531380065651</c:v>
                </c:pt>
                <c:pt idx="152">
                  <c:v>53926.399135711006</c:v>
                </c:pt>
                <c:pt idx="153">
                  <c:v>53848.495568912811</c:v>
                </c:pt>
                <c:pt idx="154">
                  <c:v>53769.81296644664</c:v>
                </c:pt>
                <c:pt idx="155">
                  <c:v>53690.343537955807</c:v>
                </c:pt>
                <c:pt idx="156">
                  <c:v>53610.079415180066</c:v>
                </c:pt>
                <c:pt idx="157">
                  <c:v>53529.012651176563</c:v>
                </c:pt>
                <c:pt idx="158">
                  <c:v>53447.135219533026</c:v>
                </c:pt>
                <c:pt idx="159">
                  <c:v>53364.43901357305</c:v>
                </c:pt>
                <c:pt idx="160">
                  <c:v>53280.915845553478</c:v>
                </c:pt>
                <c:pt idx="161">
                  <c:v>53196.557445853708</c:v>
                </c:pt>
                <c:pt idx="162">
                  <c:v>53111.355462156942</c:v>
                </c:pt>
                <c:pt idx="163">
                  <c:v>53025.301458623209</c:v>
                </c:pt>
                <c:pt idx="164">
                  <c:v>52938.386915054136</c:v>
                </c:pt>
                <c:pt idx="165">
                  <c:v>52850.603226049374</c:v>
                </c:pt>
                <c:pt idx="166">
                  <c:v>52761.941700154566</c:v>
                </c:pt>
                <c:pt idx="167">
                  <c:v>52672.393559000811</c:v>
                </c:pt>
                <c:pt idx="168">
                  <c:v>52581.949936435514</c:v>
                </c:pt>
                <c:pt idx="169">
                  <c:v>52490.601877644564</c:v>
                </c:pt>
                <c:pt idx="170">
                  <c:v>52398.340338265705</c:v>
                </c:pt>
                <c:pt idx="171">
                  <c:v>52305.156183493062</c:v>
                </c:pt>
                <c:pt idx="172">
                  <c:v>52211.040187172686</c:v>
                </c:pt>
                <c:pt idx="173">
                  <c:v>52115.983030889111</c:v>
                </c:pt>
                <c:pt idx="174">
                  <c:v>52019.975303042702</c:v>
                </c:pt>
                <c:pt idx="175">
                  <c:v>51923.007497917824</c:v>
                </c:pt>
                <c:pt idx="176">
                  <c:v>51825.070014741701</c:v>
                </c:pt>
                <c:pt idx="177">
                  <c:v>51726.153156733817</c:v>
                </c:pt>
                <c:pt idx="178">
                  <c:v>51626.24713014585</c:v>
                </c:pt>
                <c:pt idx="179">
                  <c:v>51525.342043292003</c:v>
                </c:pt>
                <c:pt idx="180">
                  <c:v>51423.427905569617</c:v>
                </c:pt>
                <c:pt idx="181">
                  <c:v>51320.494626470012</c:v>
                </c:pt>
                <c:pt idx="182">
                  <c:v>51216.53201457941</c:v>
                </c:pt>
                <c:pt idx="183">
                  <c:v>51111.5297765699</c:v>
                </c:pt>
                <c:pt idx="184">
                  <c:v>51005.477516180297</c:v>
                </c:pt>
                <c:pt idx="185">
                  <c:v>50898.364733186798</c:v>
                </c:pt>
                <c:pt idx="186">
                  <c:v>50790.180822363363</c:v>
                </c:pt>
                <c:pt idx="187">
                  <c:v>50680.915072431693</c:v>
                </c:pt>
                <c:pt idx="188">
                  <c:v>50570.556665000709</c:v>
                </c:pt>
                <c:pt idx="189">
                  <c:v>50459.094673495412</c:v>
                </c:pt>
                <c:pt idx="190">
                  <c:v>50346.518062075062</c:v>
                </c:pt>
                <c:pt idx="191">
                  <c:v>50232.81568454051</c:v>
                </c:pt>
                <c:pt idx="192">
                  <c:v>50117.976283230615</c:v>
                </c:pt>
                <c:pt idx="193">
                  <c:v>50001.98848790762</c:v>
                </c:pt>
                <c:pt idx="194">
                  <c:v>49884.840814631396</c:v>
                </c:pt>
                <c:pt idx="195">
                  <c:v>49766.521664622407</c:v>
                </c:pt>
                <c:pt idx="196">
                  <c:v>49647.019323113331</c:v>
                </c:pt>
                <c:pt idx="197">
                  <c:v>49526.321958189161</c:v>
                </c:pt>
                <c:pt idx="198">
                  <c:v>49404.41761961575</c:v>
                </c:pt>
                <c:pt idx="199">
                  <c:v>49281.294237656606</c:v>
                </c:pt>
                <c:pt idx="200">
                  <c:v>49156.939621877871</c:v>
                </c:pt>
                <c:pt idx="201">
                  <c:v>49031.341459941345</c:v>
                </c:pt>
                <c:pt idx="202">
                  <c:v>48904.487316385457</c:v>
                </c:pt>
                <c:pt idx="203">
                  <c:v>48776.364631394012</c:v>
                </c:pt>
                <c:pt idx="204">
                  <c:v>48646.960719552648</c:v>
                </c:pt>
                <c:pt idx="205">
                  <c:v>48516.262768592875</c:v>
                </c:pt>
                <c:pt idx="206">
                  <c:v>48384.2578381235</c:v>
                </c:pt>
                <c:pt idx="207">
                  <c:v>48250.932858349435</c:v>
                </c:pt>
                <c:pt idx="208">
                  <c:v>48116.274628777624</c:v>
                </c:pt>
                <c:pt idx="209">
                  <c:v>47980.269816910099</c:v>
                </c:pt>
                <c:pt idx="210">
                  <c:v>47842.9049569239</c:v>
                </c:pt>
                <c:pt idx="211">
                  <c:v>47704.166448337834</c:v>
                </c:pt>
                <c:pt idx="212">
                  <c:v>47564.040554665909</c:v>
                </c:pt>
                <c:pt idx="213">
                  <c:v>47422.513402057266</c:v>
                </c:pt>
                <c:pt idx="214">
                  <c:v>47279.570977922536</c:v>
                </c:pt>
                <c:pt idx="215">
                  <c:v>47135.199129546461</c:v>
                </c:pt>
                <c:pt idx="216">
                  <c:v>46989.38356268662</c:v>
                </c:pt>
                <c:pt idx="217">
                  <c:v>46842.109840158184</c:v>
                </c:pt>
                <c:pt idx="218">
                  <c:v>46693.363380404466</c:v>
                </c:pt>
                <c:pt idx="219">
                  <c:v>46543.129456053204</c:v>
                </c:pt>
                <c:pt idx="220">
                  <c:v>46391.393192458432</c:v>
                </c:pt>
                <c:pt idx="221">
                  <c:v>46238.139566227714</c:v>
                </c:pt>
                <c:pt idx="222">
                  <c:v>46083.353403734691</c:v>
                </c:pt>
                <c:pt idx="223">
                  <c:v>45927.019379616737</c:v>
                </c:pt>
                <c:pt idx="224">
                  <c:v>45769.122015257599</c:v>
                </c:pt>
                <c:pt idx="225">
                  <c:v>45609.64567725487</c:v>
                </c:pt>
                <c:pt idx="226">
                  <c:v>45448.574575872117</c:v>
                </c:pt>
                <c:pt idx="227">
                  <c:v>45285.892763475538</c:v>
                </c:pt>
                <c:pt idx="228">
                  <c:v>45121.584132954988</c:v>
                </c:pt>
                <c:pt idx="229">
                  <c:v>44955.632416129236</c:v>
                </c:pt>
                <c:pt idx="230">
                  <c:v>44788.021182135228</c:v>
                </c:pt>
                <c:pt idx="231">
                  <c:v>44618.733835801278</c:v>
                </c:pt>
                <c:pt idx="232">
                  <c:v>44447.753616003989</c:v>
                </c:pt>
                <c:pt idx="233">
                  <c:v>44275.063594008723</c:v>
                </c:pt>
                <c:pt idx="234">
                  <c:v>44100.646671793511</c:v>
                </c:pt>
                <c:pt idx="235">
                  <c:v>43924.485580356144</c:v>
                </c:pt>
                <c:pt idx="236">
                  <c:v>43746.562878004406</c:v>
                </c:pt>
                <c:pt idx="237">
                  <c:v>43566.860948629146</c:v>
                </c:pt>
                <c:pt idx="238">
                  <c:v>43385.361999960136</c:v>
                </c:pt>
                <c:pt idx="239">
                  <c:v>43202.048061804431</c:v>
                </c:pt>
                <c:pt idx="240">
                  <c:v>43016.900984267173</c:v>
                </c:pt>
                <c:pt idx="241">
                  <c:v>42829.902435954544</c:v>
                </c:pt>
                <c:pt idx="242">
                  <c:v>42641.033902158786</c:v>
                </c:pt>
                <c:pt idx="243">
                  <c:v>42450.276683025069</c:v>
                </c:pt>
                <c:pt idx="244">
                  <c:v>42257.61189170002</c:v>
                </c:pt>
                <c:pt idx="245">
                  <c:v>42063.020452461715</c:v>
                </c:pt>
                <c:pt idx="246">
                  <c:v>41866.483098831028</c:v>
                </c:pt>
                <c:pt idx="247">
                  <c:v>41667.980371664038</c:v>
                </c:pt>
                <c:pt idx="248">
                  <c:v>41467.492617225376</c:v>
                </c:pt>
                <c:pt idx="249">
                  <c:v>41264.999985242328</c:v>
                </c:pt>
                <c:pt idx="250">
                  <c:v>41060.482426939452</c:v>
                </c:pt>
                <c:pt idx="251">
                  <c:v>40853.919693053547</c:v>
                </c:pt>
                <c:pt idx="252">
                  <c:v>40645.291331828783</c:v>
                </c:pt>
                <c:pt idx="253">
                  <c:v>40434.576686991772</c:v>
                </c:pt>
                <c:pt idx="254">
                  <c:v>40221.754895706385</c:v>
                </c:pt>
                <c:pt idx="255">
                  <c:v>40006.804886508144</c:v>
                </c:pt>
                <c:pt idx="256">
                  <c:v>39789.705377217921</c:v>
                </c:pt>
                <c:pt idx="257">
                  <c:v>39570.434872834798</c:v>
                </c:pt>
                <c:pt idx="258">
                  <c:v>39348.971663407843</c:v>
                </c:pt>
                <c:pt idx="259">
                  <c:v>39125.293821886618</c:v>
                </c:pt>
                <c:pt idx="260">
                  <c:v>38899.379201950185</c:v>
                </c:pt>
                <c:pt idx="261">
                  <c:v>38671.205435814387</c:v>
                </c:pt>
                <c:pt idx="262">
                  <c:v>38440.749932017228</c:v>
                </c:pt>
                <c:pt idx="263">
                  <c:v>38207.989873182101</c:v>
                </c:pt>
                <c:pt idx="264">
                  <c:v>37972.902213758622</c:v>
                </c:pt>
                <c:pt idx="265">
                  <c:v>37735.463677740903</c:v>
                </c:pt>
                <c:pt idx="266">
                  <c:v>37495.650756363008</c:v>
                </c:pt>
                <c:pt idx="267">
                  <c:v>37253.439705771336</c:v>
                </c:pt>
                <c:pt idx="268">
                  <c:v>37008.806544673746</c:v>
                </c:pt>
                <c:pt idx="269">
                  <c:v>36761.727051965179</c:v>
                </c:pt>
                <c:pt idx="270">
                  <c:v>36512.176764329532</c:v>
                </c:pt>
                <c:pt idx="271">
                  <c:v>36260.130973817526</c:v>
                </c:pt>
                <c:pt idx="272">
                  <c:v>36005.5647254004</c:v>
                </c:pt>
                <c:pt idx="273">
                  <c:v>35748.452814499098</c:v>
                </c:pt>
                <c:pt idx="274">
                  <c:v>35488.769784488788</c:v>
                </c:pt>
                <c:pt idx="275">
                  <c:v>35226.489924178371</c:v>
                </c:pt>
                <c:pt idx="276">
                  <c:v>34961.587265264854</c:v>
                </c:pt>
                <c:pt idx="277">
                  <c:v>34694.035579762203</c:v>
                </c:pt>
                <c:pt idx="278">
                  <c:v>34423.808377404523</c:v>
                </c:pt>
                <c:pt idx="279">
                  <c:v>34150.878903023266</c:v>
                </c:pt>
                <c:pt idx="280">
                  <c:v>33875.220133898198</c:v>
                </c:pt>
                <c:pt idx="281">
                  <c:v>33596.804777081874</c:v>
                </c:pt>
                <c:pt idx="282">
                  <c:v>33315.605266697392</c:v>
                </c:pt>
                <c:pt idx="283">
                  <c:v>33031.593761209064</c:v>
                </c:pt>
                <c:pt idx="284">
                  <c:v>32744.74214066585</c:v>
                </c:pt>
                <c:pt idx="285">
                  <c:v>32455.022003917205</c:v>
                </c:pt>
                <c:pt idx="286">
                  <c:v>32162.404665801074</c:v>
                </c:pt>
                <c:pt idx="287">
                  <c:v>31866.86115430378</c:v>
                </c:pt>
                <c:pt idx="288">
                  <c:v>31568.362207691516</c:v>
                </c:pt>
                <c:pt idx="289">
                  <c:v>31266.878271613128</c:v>
                </c:pt>
                <c:pt idx="290">
                  <c:v>30962.379496173959</c:v>
                </c:pt>
                <c:pt idx="291">
                  <c:v>30654.835732980395</c:v>
                </c:pt>
                <c:pt idx="292">
                  <c:v>30344.216532154896</c:v>
                </c:pt>
                <c:pt idx="293">
                  <c:v>30030.491139321144</c:v>
                </c:pt>
                <c:pt idx="294">
                  <c:v>29713.628492559052</c:v>
                </c:pt>
                <c:pt idx="295">
                  <c:v>29393.597219329338</c:v>
                </c:pt>
                <c:pt idx="296">
                  <c:v>29070.365633367328</c:v>
                </c:pt>
                <c:pt idx="297">
                  <c:v>28743.901731545699</c:v>
                </c:pt>
                <c:pt idx="298">
                  <c:v>28414.173190705853</c:v>
                </c:pt>
                <c:pt idx="299">
                  <c:v>28081.147364457607</c:v>
                </c:pt>
                <c:pt idx="300">
                  <c:v>27744.79127994688</c:v>
                </c:pt>
                <c:pt idx="301">
                  <c:v>27405.071634591044</c:v>
                </c:pt>
                <c:pt idx="302">
                  <c:v>27061.954792781653</c:v>
                </c:pt>
                <c:pt idx="303">
                  <c:v>26715.406782554168</c:v>
                </c:pt>
                <c:pt idx="304">
                  <c:v>26365.393292224406</c:v>
                </c:pt>
                <c:pt idx="305">
                  <c:v>26011.879666991346</c:v>
                </c:pt>
                <c:pt idx="306">
                  <c:v>25654.830905505958</c:v>
                </c:pt>
                <c:pt idx="307">
                  <c:v>25294.211656405714</c:v>
                </c:pt>
                <c:pt idx="308">
                  <c:v>24929.986214814468</c:v>
                </c:pt>
                <c:pt idx="309">
                  <c:v>24562.11851880731</c:v>
                </c:pt>
                <c:pt idx="310">
                  <c:v>24190.57214584008</c:v>
                </c:pt>
                <c:pt idx="311">
                  <c:v>23815.310309143177</c:v>
                </c:pt>
                <c:pt idx="312">
                  <c:v>23436.295854079304</c:v>
                </c:pt>
                <c:pt idx="313">
                  <c:v>23053.491254464796</c:v>
                </c:pt>
                <c:pt idx="314">
                  <c:v>22666.858608854141</c:v>
                </c:pt>
                <c:pt idx="315">
                  <c:v>22276.35963678738</c:v>
                </c:pt>
                <c:pt idx="316">
                  <c:v>21881.95567499995</c:v>
                </c:pt>
                <c:pt idx="317">
                  <c:v>21483.607673594648</c:v>
                </c:pt>
                <c:pt idx="318">
                  <c:v>21081.276192175294</c:v>
                </c:pt>
                <c:pt idx="319">
                  <c:v>20674.921395941743</c:v>
                </c:pt>
                <c:pt idx="320">
                  <c:v>20264.503051745858</c:v>
                </c:pt>
                <c:pt idx="321">
                  <c:v>19849.980524108014</c:v>
                </c:pt>
                <c:pt idx="322">
                  <c:v>19431.312771193792</c:v>
                </c:pt>
                <c:pt idx="323">
                  <c:v>19008.458340750429</c:v>
                </c:pt>
                <c:pt idx="324">
                  <c:v>18581.37536600263</c:v>
                </c:pt>
                <c:pt idx="325">
                  <c:v>18150.021561507354</c:v>
                </c:pt>
                <c:pt idx="326">
                  <c:v>17714.354218967124</c:v>
                </c:pt>
                <c:pt idx="327">
                  <c:v>17274.330203001493</c:v>
                </c:pt>
                <c:pt idx="328">
                  <c:v>16829.905946876206</c:v>
                </c:pt>
                <c:pt idx="329">
                  <c:v>16381.037448189665</c:v>
                </c:pt>
                <c:pt idx="330">
                  <c:v>15927.680264516259</c:v>
                </c:pt>
                <c:pt idx="331">
                  <c:v>15469.789509006119</c:v>
                </c:pt>
                <c:pt idx="332">
                  <c:v>15007.319845940878</c:v>
                </c:pt>
                <c:pt idx="333">
                  <c:v>14540.225486244984</c:v>
                </c:pt>
                <c:pt idx="334">
                  <c:v>14068.460182952133</c:v>
                </c:pt>
                <c:pt idx="335">
                  <c:v>13591.977226626352</c:v>
                </c:pt>
                <c:pt idx="336">
                  <c:v>13110.729440737312</c:v>
                </c:pt>
                <c:pt idx="337">
                  <c:v>12624.669176989382</c:v>
                </c:pt>
                <c:pt idx="338">
                  <c:v>12133.748310603973</c:v>
                </c:pt>
                <c:pt idx="339">
                  <c:v>11637.918235554709</c:v>
                </c:pt>
                <c:pt idx="340">
                  <c:v>11137.129859754954</c:v>
                </c:pt>
                <c:pt idx="341">
                  <c:v>10631.3336001972</c:v>
                </c:pt>
                <c:pt idx="342">
                  <c:v>10120.47937804387</c:v>
                </c:pt>
                <c:pt idx="343">
                  <c:v>9604.5166136690059</c:v>
                </c:pt>
                <c:pt idx="344">
                  <c:v>9083.3942216503929</c:v>
                </c:pt>
                <c:pt idx="345">
                  <c:v>8557.0606057115947</c:v>
                </c:pt>
                <c:pt idx="346">
                  <c:v>8025.4636536134076</c:v>
                </c:pt>
                <c:pt idx="347">
                  <c:v>7488.550731994239</c:v>
                </c:pt>
                <c:pt idx="348">
                  <c:v>6946.2686811588792</c:v>
                </c:pt>
                <c:pt idx="349">
                  <c:v>6398.5638098151658</c:v>
                </c:pt>
                <c:pt idx="350">
                  <c:v>5845.3818897580149</c:v>
                </c:pt>
                <c:pt idx="351">
                  <c:v>5286.6681505002925</c:v>
                </c:pt>
                <c:pt idx="352">
                  <c:v>4722.3672738499927</c:v>
                </c:pt>
                <c:pt idx="353">
                  <c:v>4152.4233884331898</c:v>
                </c:pt>
                <c:pt idx="354">
                  <c:v>3576.7800641622189</c:v>
                </c:pt>
                <c:pt idx="355">
                  <c:v>2995.3803066485384</c:v>
                </c:pt>
                <c:pt idx="356">
                  <c:v>2408.1665515597215</c:v>
                </c:pt>
                <c:pt idx="357">
                  <c:v>1815.080658920016</c:v>
                </c:pt>
                <c:pt idx="358">
                  <c:v>1216.0639073539137</c:v>
                </c:pt>
                <c:pt idx="359">
                  <c:v>611.05698827215031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'Exmaple 3'!$I$8</c:f>
              <c:strCache>
                <c:ptCount val="1"/>
                <c:pt idx="0">
                  <c:v>CAM Balance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'Exmaple 3'!$I$9:$I$368</c:f>
              <c:numCache>
                <c:formatCode>"$"#,##0.00</c:formatCode>
                <c:ptCount val="360"/>
                <c:pt idx="0">
                  <c:v>60000</c:v>
                </c:pt>
                <c:pt idx="1">
                  <c:v>59833.333333333336</c:v>
                </c:pt>
                <c:pt idx="2">
                  <c:v>59666.666666666672</c:v>
                </c:pt>
                <c:pt idx="3">
                  <c:v>59500.000000000007</c:v>
                </c:pt>
                <c:pt idx="4">
                  <c:v>59333.333333333343</c:v>
                </c:pt>
                <c:pt idx="5">
                  <c:v>59166.666666666679</c:v>
                </c:pt>
                <c:pt idx="6">
                  <c:v>59000.000000000015</c:v>
                </c:pt>
                <c:pt idx="7">
                  <c:v>58833.33333333335</c:v>
                </c:pt>
                <c:pt idx="8">
                  <c:v>58666.666666666686</c:v>
                </c:pt>
                <c:pt idx="9">
                  <c:v>58500.000000000022</c:v>
                </c:pt>
                <c:pt idx="10">
                  <c:v>58333.333333333358</c:v>
                </c:pt>
                <c:pt idx="11">
                  <c:v>58166.666666666693</c:v>
                </c:pt>
                <c:pt idx="12">
                  <c:v>58000.000000000029</c:v>
                </c:pt>
                <c:pt idx="13">
                  <c:v>57833.333333333365</c:v>
                </c:pt>
                <c:pt idx="14">
                  <c:v>57666.666666666701</c:v>
                </c:pt>
                <c:pt idx="15">
                  <c:v>57500.000000000036</c:v>
                </c:pt>
                <c:pt idx="16">
                  <c:v>57333.333333333372</c:v>
                </c:pt>
                <c:pt idx="17">
                  <c:v>57166.666666666708</c:v>
                </c:pt>
                <c:pt idx="18">
                  <c:v>57000.000000000044</c:v>
                </c:pt>
                <c:pt idx="19">
                  <c:v>56833.333333333379</c:v>
                </c:pt>
                <c:pt idx="20">
                  <c:v>56666.666666666715</c:v>
                </c:pt>
                <c:pt idx="21">
                  <c:v>56500.000000000051</c:v>
                </c:pt>
                <c:pt idx="22">
                  <c:v>56333.333333333387</c:v>
                </c:pt>
                <c:pt idx="23">
                  <c:v>56166.666666666722</c:v>
                </c:pt>
                <c:pt idx="24">
                  <c:v>56000.000000000058</c:v>
                </c:pt>
                <c:pt idx="25">
                  <c:v>55833.333333333394</c:v>
                </c:pt>
                <c:pt idx="26">
                  <c:v>55666.66666666673</c:v>
                </c:pt>
                <c:pt idx="27">
                  <c:v>55500.000000000065</c:v>
                </c:pt>
                <c:pt idx="28">
                  <c:v>55333.333333333401</c:v>
                </c:pt>
                <c:pt idx="29">
                  <c:v>55166.666666666737</c:v>
                </c:pt>
                <c:pt idx="30">
                  <c:v>55000.000000000073</c:v>
                </c:pt>
                <c:pt idx="31">
                  <c:v>54833.333333333409</c:v>
                </c:pt>
                <c:pt idx="32">
                  <c:v>54666.666666666744</c:v>
                </c:pt>
                <c:pt idx="33">
                  <c:v>54500.00000000008</c:v>
                </c:pt>
                <c:pt idx="34">
                  <c:v>54333.333333333416</c:v>
                </c:pt>
                <c:pt idx="35">
                  <c:v>54166.666666666752</c:v>
                </c:pt>
                <c:pt idx="36">
                  <c:v>54000.000000000087</c:v>
                </c:pt>
                <c:pt idx="37">
                  <c:v>53833.333333333423</c:v>
                </c:pt>
                <c:pt idx="38">
                  <c:v>53666.666666666759</c:v>
                </c:pt>
                <c:pt idx="39">
                  <c:v>53500.000000000095</c:v>
                </c:pt>
                <c:pt idx="40">
                  <c:v>53333.33333333343</c:v>
                </c:pt>
                <c:pt idx="41">
                  <c:v>53166.666666666766</c:v>
                </c:pt>
                <c:pt idx="42">
                  <c:v>53000.000000000102</c:v>
                </c:pt>
                <c:pt idx="43">
                  <c:v>52833.333333333438</c:v>
                </c:pt>
                <c:pt idx="44">
                  <c:v>52666.666666666773</c:v>
                </c:pt>
                <c:pt idx="45">
                  <c:v>52500.000000000109</c:v>
                </c:pt>
                <c:pt idx="46">
                  <c:v>52333.333333333445</c:v>
                </c:pt>
                <c:pt idx="47">
                  <c:v>52166.666666666781</c:v>
                </c:pt>
                <c:pt idx="48">
                  <c:v>52000.000000000116</c:v>
                </c:pt>
                <c:pt idx="49">
                  <c:v>51833.333333333452</c:v>
                </c:pt>
                <c:pt idx="50">
                  <c:v>51666.666666666788</c:v>
                </c:pt>
                <c:pt idx="51">
                  <c:v>51500.000000000124</c:v>
                </c:pt>
                <c:pt idx="52">
                  <c:v>51333.333333333459</c:v>
                </c:pt>
                <c:pt idx="53">
                  <c:v>51166.666666666795</c:v>
                </c:pt>
                <c:pt idx="54">
                  <c:v>51000.000000000131</c:v>
                </c:pt>
                <c:pt idx="55">
                  <c:v>50833.333333333467</c:v>
                </c:pt>
                <c:pt idx="56">
                  <c:v>50666.666666666802</c:v>
                </c:pt>
                <c:pt idx="57">
                  <c:v>50500.000000000138</c:v>
                </c:pt>
                <c:pt idx="58">
                  <c:v>50333.333333333474</c:v>
                </c:pt>
                <c:pt idx="59">
                  <c:v>50166.66666666681</c:v>
                </c:pt>
                <c:pt idx="60">
                  <c:v>50000.000000000146</c:v>
                </c:pt>
                <c:pt idx="61">
                  <c:v>49833.333333333481</c:v>
                </c:pt>
                <c:pt idx="62">
                  <c:v>49666.666666666817</c:v>
                </c:pt>
                <c:pt idx="63">
                  <c:v>49500.000000000153</c:v>
                </c:pt>
                <c:pt idx="64">
                  <c:v>49333.333333333489</c:v>
                </c:pt>
                <c:pt idx="65">
                  <c:v>49166.666666666824</c:v>
                </c:pt>
                <c:pt idx="66">
                  <c:v>49000.00000000016</c:v>
                </c:pt>
                <c:pt idx="67">
                  <c:v>48833.333333333496</c:v>
                </c:pt>
                <c:pt idx="68">
                  <c:v>48666.666666666832</c:v>
                </c:pt>
                <c:pt idx="69">
                  <c:v>48500.000000000167</c:v>
                </c:pt>
                <c:pt idx="70">
                  <c:v>48333.333333333503</c:v>
                </c:pt>
                <c:pt idx="71">
                  <c:v>48166.666666666839</c:v>
                </c:pt>
                <c:pt idx="72">
                  <c:v>48000.000000000175</c:v>
                </c:pt>
                <c:pt idx="73">
                  <c:v>47833.33333333351</c:v>
                </c:pt>
                <c:pt idx="74">
                  <c:v>47666.666666666846</c:v>
                </c:pt>
                <c:pt idx="75">
                  <c:v>47500.000000000182</c:v>
                </c:pt>
                <c:pt idx="76">
                  <c:v>47333.333333333518</c:v>
                </c:pt>
                <c:pt idx="77">
                  <c:v>47166.666666666853</c:v>
                </c:pt>
                <c:pt idx="78">
                  <c:v>47000.000000000189</c:v>
                </c:pt>
                <c:pt idx="79">
                  <c:v>46833.333333333525</c:v>
                </c:pt>
                <c:pt idx="80">
                  <c:v>46666.666666666861</c:v>
                </c:pt>
                <c:pt idx="81">
                  <c:v>46500.000000000196</c:v>
                </c:pt>
                <c:pt idx="82">
                  <c:v>46333.333333333532</c:v>
                </c:pt>
                <c:pt idx="83">
                  <c:v>46166.666666666868</c:v>
                </c:pt>
                <c:pt idx="84">
                  <c:v>46000.000000000204</c:v>
                </c:pt>
                <c:pt idx="85">
                  <c:v>45833.333333333539</c:v>
                </c:pt>
                <c:pt idx="86">
                  <c:v>45666.666666666875</c:v>
                </c:pt>
                <c:pt idx="87">
                  <c:v>45500.000000000211</c:v>
                </c:pt>
                <c:pt idx="88">
                  <c:v>45333.333333333547</c:v>
                </c:pt>
                <c:pt idx="89">
                  <c:v>45166.666666666883</c:v>
                </c:pt>
                <c:pt idx="90">
                  <c:v>45000.000000000218</c:v>
                </c:pt>
                <c:pt idx="91">
                  <c:v>44833.333333333554</c:v>
                </c:pt>
                <c:pt idx="92">
                  <c:v>44666.66666666689</c:v>
                </c:pt>
                <c:pt idx="93">
                  <c:v>44500.000000000226</c:v>
                </c:pt>
                <c:pt idx="94">
                  <c:v>44333.333333333561</c:v>
                </c:pt>
                <c:pt idx="95">
                  <c:v>44166.666666666897</c:v>
                </c:pt>
                <c:pt idx="96">
                  <c:v>44000.000000000233</c:v>
                </c:pt>
                <c:pt idx="97">
                  <c:v>43833.333333333569</c:v>
                </c:pt>
                <c:pt idx="98">
                  <c:v>43666.666666666904</c:v>
                </c:pt>
                <c:pt idx="99">
                  <c:v>43500.00000000024</c:v>
                </c:pt>
                <c:pt idx="100">
                  <c:v>43333.333333333576</c:v>
                </c:pt>
                <c:pt idx="101">
                  <c:v>43166.666666666912</c:v>
                </c:pt>
                <c:pt idx="102">
                  <c:v>43000.000000000247</c:v>
                </c:pt>
                <c:pt idx="103">
                  <c:v>42833.333333333583</c:v>
                </c:pt>
                <c:pt idx="104">
                  <c:v>42666.666666666919</c:v>
                </c:pt>
                <c:pt idx="105">
                  <c:v>42500.000000000255</c:v>
                </c:pt>
                <c:pt idx="106">
                  <c:v>42333.33333333359</c:v>
                </c:pt>
                <c:pt idx="107">
                  <c:v>42166.666666666926</c:v>
                </c:pt>
                <c:pt idx="108">
                  <c:v>42000.000000000262</c:v>
                </c:pt>
                <c:pt idx="109">
                  <c:v>41833.333333333598</c:v>
                </c:pt>
                <c:pt idx="110">
                  <c:v>41666.666666666933</c:v>
                </c:pt>
                <c:pt idx="111">
                  <c:v>41500.000000000269</c:v>
                </c:pt>
                <c:pt idx="112">
                  <c:v>41333.333333333605</c:v>
                </c:pt>
                <c:pt idx="113">
                  <c:v>41166.666666666941</c:v>
                </c:pt>
                <c:pt idx="114">
                  <c:v>41000.000000000276</c:v>
                </c:pt>
                <c:pt idx="115">
                  <c:v>40833.333333333612</c:v>
                </c:pt>
                <c:pt idx="116">
                  <c:v>40666.666666666948</c:v>
                </c:pt>
                <c:pt idx="117">
                  <c:v>40500.000000000284</c:v>
                </c:pt>
                <c:pt idx="118">
                  <c:v>40333.33333333362</c:v>
                </c:pt>
                <c:pt idx="119">
                  <c:v>40166.666666666955</c:v>
                </c:pt>
                <c:pt idx="120">
                  <c:v>40000.000000000291</c:v>
                </c:pt>
                <c:pt idx="121">
                  <c:v>39833.333333333627</c:v>
                </c:pt>
                <c:pt idx="122">
                  <c:v>39666.666666666963</c:v>
                </c:pt>
                <c:pt idx="123">
                  <c:v>39500.000000000298</c:v>
                </c:pt>
                <c:pt idx="124">
                  <c:v>39333.333333333634</c:v>
                </c:pt>
                <c:pt idx="125">
                  <c:v>39166.66666666697</c:v>
                </c:pt>
                <c:pt idx="126">
                  <c:v>39000.000000000306</c:v>
                </c:pt>
                <c:pt idx="127">
                  <c:v>38833.333333333641</c:v>
                </c:pt>
                <c:pt idx="128">
                  <c:v>38666.666666666977</c:v>
                </c:pt>
                <c:pt idx="129">
                  <c:v>38500.000000000313</c:v>
                </c:pt>
                <c:pt idx="130">
                  <c:v>38333.333333333649</c:v>
                </c:pt>
                <c:pt idx="131">
                  <c:v>38166.666666666984</c:v>
                </c:pt>
                <c:pt idx="132">
                  <c:v>38000.00000000032</c:v>
                </c:pt>
                <c:pt idx="133">
                  <c:v>37833.333333333656</c:v>
                </c:pt>
                <c:pt idx="134">
                  <c:v>37666.666666666992</c:v>
                </c:pt>
                <c:pt idx="135">
                  <c:v>37500.000000000327</c:v>
                </c:pt>
                <c:pt idx="136">
                  <c:v>37333.333333333663</c:v>
                </c:pt>
                <c:pt idx="137">
                  <c:v>37166.666666666999</c:v>
                </c:pt>
                <c:pt idx="138">
                  <c:v>37000.000000000335</c:v>
                </c:pt>
                <c:pt idx="139">
                  <c:v>36833.33333333367</c:v>
                </c:pt>
                <c:pt idx="140">
                  <c:v>36666.666666667006</c:v>
                </c:pt>
                <c:pt idx="141">
                  <c:v>36500.000000000342</c:v>
                </c:pt>
                <c:pt idx="142">
                  <c:v>36333.333333333678</c:v>
                </c:pt>
                <c:pt idx="143">
                  <c:v>36166.666666667013</c:v>
                </c:pt>
                <c:pt idx="144">
                  <c:v>36000.000000000349</c:v>
                </c:pt>
                <c:pt idx="145">
                  <c:v>35833.333333333685</c:v>
                </c:pt>
                <c:pt idx="146">
                  <c:v>35666.666666667021</c:v>
                </c:pt>
                <c:pt idx="147">
                  <c:v>35500.000000000357</c:v>
                </c:pt>
                <c:pt idx="148">
                  <c:v>35333.333333333692</c:v>
                </c:pt>
                <c:pt idx="149">
                  <c:v>35166.666666667028</c:v>
                </c:pt>
                <c:pt idx="150">
                  <c:v>35000.000000000364</c:v>
                </c:pt>
                <c:pt idx="151">
                  <c:v>34833.3333333337</c:v>
                </c:pt>
                <c:pt idx="152">
                  <c:v>34666.666666667035</c:v>
                </c:pt>
                <c:pt idx="153">
                  <c:v>34500.000000000371</c:v>
                </c:pt>
                <c:pt idx="154">
                  <c:v>34333.333333333707</c:v>
                </c:pt>
                <c:pt idx="155">
                  <c:v>34166.666666667043</c:v>
                </c:pt>
                <c:pt idx="156">
                  <c:v>34000.000000000378</c:v>
                </c:pt>
                <c:pt idx="157">
                  <c:v>33833.333333333714</c:v>
                </c:pt>
                <c:pt idx="158">
                  <c:v>33666.66666666705</c:v>
                </c:pt>
                <c:pt idx="159">
                  <c:v>33500.000000000386</c:v>
                </c:pt>
                <c:pt idx="160">
                  <c:v>33333.333333333721</c:v>
                </c:pt>
                <c:pt idx="161">
                  <c:v>33166.666666667057</c:v>
                </c:pt>
                <c:pt idx="162">
                  <c:v>33000.000000000393</c:v>
                </c:pt>
                <c:pt idx="163">
                  <c:v>32833.333333333729</c:v>
                </c:pt>
                <c:pt idx="164">
                  <c:v>32666.666666667061</c:v>
                </c:pt>
                <c:pt idx="165">
                  <c:v>32500.000000000393</c:v>
                </c:pt>
                <c:pt idx="166">
                  <c:v>32333.333333333725</c:v>
                </c:pt>
                <c:pt idx="167">
                  <c:v>32166.666666667057</c:v>
                </c:pt>
                <c:pt idx="168">
                  <c:v>32000.000000000389</c:v>
                </c:pt>
                <c:pt idx="169">
                  <c:v>31833.333333333721</c:v>
                </c:pt>
                <c:pt idx="170">
                  <c:v>31666.666666667054</c:v>
                </c:pt>
                <c:pt idx="171">
                  <c:v>31500.000000000386</c:v>
                </c:pt>
                <c:pt idx="172">
                  <c:v>31333.333333333718</c:v>
                </c:pt>
                <c:pt idx="173">
                  <c:v>31166.66666666705</c:v>
                </c:pt>
                <c:pt idx="174">
                  <c:v>31000.000000000382</c:v>
                </c:pt>
                <c:pt idx="175">
                  <c:v>30833.333333333714</c:v>
                </c:pt>
                <c:pt idx="176">
                  <c:v>30666.666666667046</c:v>
                </c:pt>
                <c:pt idx="177">
                  <c:v>30500.000000000378</c:v>
                </c:pt>
                <c:pt idx="178">
                  <c:v>30333.33333333371</c:v>
                </c:pt>
                <c:pt idx="179">
                  <c:v>30166.666666667043</c:v>
                </c:pt>
                <c:pt idx="180">
                  <c:v>30000.000000000375</c:v>
                </c:pt>
                <c:pt idx="181">
                  <c:v>29833.333333333707</c:v>
                </c:pt>
                <c:pt idx="182">
                  <c:v>29666.666666667039</c:v>
                </c:pt>
                <c:pt idx="183">
                  <c:v>29500.000000000371</c:v>
                </c:pt>
                <c:pt idx="184">
                  <c:v>29333.333333333703</c:v>
                </c:pt>
                <c:pt idx="185">
                  <c:v>29166.666666667035</c:v>
                </c:pt>
                <c:pt idx="186">
                  <c:v>29000.000000000367</c:v>
                </c:pt>
                <c:pt idx="187">
                  <c:v>28833.3333333337</c:v>
                </c:pt>
                <c:pt idx="188">
                  <c:v>28666.666666667032</c:v>
                </c:pt>
                <c:pt idx="189">
                  <c:v>28500.000000000364</c:v>
                </c:pt>
                <c:pt idx="190">
                  <c:v>28333.333333333696</c:v>
                </c:pt>
                <c:pt idx="191">
                  <c:v>28166.666666667028</c:v>
                </c:pt>
                <c:pt idx="192">
                  <c:v>28000.00000000036</c:v>
                </c:pt>
                <c:pt idx="193">
                  <c:v>27833.333333333692</c:v>
                </c:pt>
                <c:pt idx="194">
                  <c:v>27666.666666667024</c:v>
                </c:pt>
                <c:pt idx="195">
                  <c:v>27500.000000000357</c:v>
                </c:pt>
                <c:pt idx="196">
                  <c:v>27333.333333333689</c:v>
                </c:pt>
                <c:pt idx="197">
                  <c:v>27166.666666667021</c:v>
                </c:pt>
                <c:pt idx="198">
                  <c:v>27000.000000000353</c:v>
                </c:pt>
                <c:pt idx="199">
                  <c:v>26833.333333333685</c:v>
                </c:pt>
                <c:pt idx="200">
                  <c:v>26666.666666667017</c:v>
                </c:pt>
                <c:pt idx="201">
                  <c:v>26500.000000000349</c:v>
                </c:pt>
                <c:pt idx="202">
                  <c:v>26333.333333333681</c:v>
                </c:pt>
                <c:pt idx="203">
                  <c:v>26166.666666667013</c:v>
                </c:pt>
                <c:pt idx="204">
                  <c:v>26000.000000000346</c:v>
                </c:pt>
                <c:pt idx="205">
                  <c:v>25833.333333333678</c:v>
                </c:pt>
                <c:pt idx="206">
                  <c:v>25666.66666666701</c:v>
                </c:pt>
                <c:pt idx="207">
                  <c:v>25500.000000000342</c:v>
                </c:pt>
                <c:pt idx="208">
                  <c:v>25333.333333333674</c:v>
                </c:pt>
                <c:pt idx="209">
                  <c:v>25166.666666667006</c:v>
                </c:pt>
                <c:pt idx="210">
                  <c:v>25000.000000000338</c:v>
                </c:pt>
                <c:pt idx="211">
                  <c:v>24833.33333333367</c:v>
                </c:pt>
                <c:pt idx="212">
                  <c:v>24666.666666667003</c:v>
                </c:pt>
                <c:pt idx="213">
                  <c:v>24500.000000000335</c:v>
                </c:pt>
                <c:pt idx="214">
                  <c:v>24333.333333333667</c:v>
                </c:pt>
                <c:pt idx="215">
                  <c:v>24166.666666666999</c:v>
                </c:pt>
                <c:pt idx="216">
                  <c:v>24000.000000000331</c:v>
                </c:pt>
                <c:pt idx="217">
                  <c:v>23833.333333333663</c:v>
                </c:pt>
                <c:pt idx="218">
                  <c:v>23666.666666666995</c:v>
                </c:pt>
                <c:pt idx="219">
                  <c:v>23500.000000000327</c:v>
                </c:pt>
                <c:pt idx="220">
                  <c:v>23333.33333333366</c:v>
                </c:pt>
                <c:pt idx="221">
                  <c:v>23166.666666666992</c:v>
                </c:pt>
                <c:pt idx="222">
                  <c:v>23000.000000000324</c:v>
                </c:pt>
                <c:pt idx="223">
                  <c:v>22833.333333333656</c:v>
                </c:pt>
                <c:pt idx="224">
                  <c:v>22666.666666666988</c:v>
                </c:pt>
                <c:pt idx="225">
                  <c:v>22500.00000000032</c:v>
                </c:pt>
                <c:pt idx="226">
                  <c:v>22333.333333333652</c:v>
                </c:pt>
                <c:pt idx="227">
                  <c:v>22166.666666666984</c:v>
                </c:pt>
                <c:pt idx="228">
                  <c:v>22000.000000000317</c:v>
                </c:pt>
                <c:pt idx="229">
                  <c:v>21833.333333333649</c:v>
                </c:pt>
                <c:pt idx="230">
                  <c:v>21666.666666666981</c:v>
                </c:pt>
                <c:pt idx="231">
                  <c:v>21500.000000000313</c:v>
                </c:pt>
                <c:pt idx="232">
                  <c:v>21333.333333333645</c:v>
                </c:pt>
                <c:pt idx="233">
                  <c:v>21166.666666666977</c:v>
                </c:pt>
                <c:pt idx="234">
                  <c:v>21000.000000000309</c:v>
                </c:pt>
                <c:pt idx="235">
                  <c:v>20833.333333333641</c:v>
                </c:pt>
                <c:pt idx="236">
                  <c:v>20666.666666666973</c:v>
                </c:pt>
                <c:pt idx="237">
                  <c:v>20500.000000000306</c:v>
                </c:pt>
                <c:pt idx="238">
                  <c:v>20333.333333333638</c:v>
                </c:pt>
                <c:pt idx="239">
                  <c:v>20166.66666666697</c:v>
                </c:pt>
                <c:pt idx="240">
                  <c:v>20000.000000000302</c:v>
                </c:pt>
                <c:pt idx="241">
                  <c:v>19833.333333333634</c:v>
                </c:pt>
                <c:pt idx="242">
                  <c:v>19666.666666666966</c:v>
                </c:pt>
                <c:pt idx="243">
                  <c:v>19500.000000000298</c:v>
                </c:pt>
                <c:pt idx="244">
                  <c:v>19333.33333333363</c:v>
                </c:pt>
                <c:pt idx="245">
                  <c:v>19166.666666666963</c:v>
                </c:pt>
                <c:pt idx="246">
                  <c:v>19000.000000000295</c:v>
                </c:pt>
                <c:pt idx="247">
                  <c:v>18833.333333333627</c:v>
                </c:pt>
                <c:pt idx="248">
                  <c:v>18666.666666666959</c:v>
                </c:pt>
                <c:pt idx="249">
                  <c:v>18500.000000000291</c:v>
                </c:pt>
                <c:pt idx="250">
                  <c:v>18333.333333333623</c:v>
                </c:pt>
                <c:pt idx="251">
                  <c:v>18166.666666666955</c:v>
                </c:pt>
                <c:pt idx="252">
                  <c:v>18000.000000000287</c:v>
                </c:pt>
                <c:pt idx="253">
                  <c:v>17833.33333333362</c:v>
                </c:pt>
                <c:pt idx="254">
                  <c:v>17666.666666666952</c:v>
                </c:pt>
                <c:pt idx="255">
                  <c:v>17500.000000000284</c:v>
                </c:pt>
                <c:pt idx="256">
                  <c:v>17333.333333333616</c:v>
                </c:pt>
                <c:pt idx="257">
                  <c:v>17166.666666666948</c:v>
                </c:pt>
                <c:pt idx="258">
                  <c:v>17000.00000000028</c:v>
                </c:pt>
                <c:pt idx="259">
                  <c:v>16833.333333333612</c:v>
                </c:pt>
                <c:pt idx="260">
                  <c:v>16666.666666666944</c:v>
                </c:pt>
                <c:pt idx="261">
                  <c:v>16500.000000000276</c:v>
                </c:pt>
                <c:pt idx="262">
                  <c:v>16333.33333333361</c:v>
                </c:pt>
                <c:pt idx="263">
                  <c:v>16166.666666666944</c:v>
                </c:pt>
                <c:pt idx="264">
                  <c:v>16000.000000000278</c:v>
                </c:pt>
                <c:pt idx="265">
                  <c:v>15833.333333333612</c:v>
                </c:pt>
                <c:pt idx="266">
                  <c:v>15666.666666666946</c:v>
                </c:pt>
                <c:pt idx="267">
                  <c:v>15500.00000000028</c:v>
                </c:pt>
                <c:pt idx="268">
                  <c:v>15333.333333333614</c:v>
                </c:pt>
                <c:pt idx="269">
                  <c:v>15166.666666666948</c:v>
                </c:pt>
                <c:pt idx="270">
                  <c:v>15000.000000000282</c:v>
                </c:pt>
                <c:pt idx="271">
                  <c:v>14833.333333333616</c:v>
                </c:pt>
                <c:pt idx="272">
                  <c:v>14666.66666666695</c:v>
                </c:pt>
                <c:pt idx="273">
                  <c:v>14500.000000000284</c:v>
                </c:pt>
                <c:pt idx="274">
                  <c:v>14333.333333333618</c:v>
                </c:pt>
                <c:pt idx="275">
                  <c:v>14166.666666666952</c:v>
                </c:pt>
                <c:pt idx="276">
                  <c:v>14000.000000000286</c:v>
                </c:pt>
                <c:pt idx="277">
                  <c:v>13833.33333333362</c:v>
                </c:pt>
                <c:pt idx="278">
                  <c:v>13666.666666666953</c:v>
                </c:pt>
                <c:pt idx="279">
                  <c:v>13500.000000000287</c:v>
                </c:pt>
                <c:pt idx="280">
                  <c:v>13333.333333333621</c:v>
                </c:pt>
                <c:pt idx="281">
                  <c:v>13166.666666666955</c:v>
                </c:pt>
                <c:pt idx="282">
                  <c:v>13000.000000000289</c:v>
                </c:pt>
                <c:pt idx="283">
                  <c:v>12833.333333333623</c:v>
                </c:pt>
                <c:pt idx="284">
                  <c:v>12666.666666666957</c:v>
                </c:pt>
                <c:pt idx="285">
                  <c:v>12500.000000000291</c:v>
                </c:pt>
                <c:pt idx="286">
                  <c:v>12333.333333333625</c:v>
                </c:pt>
                <c:pt idx="287">
                  <c:v>12166.666666666959</c:v>
                </c:pt>
                <c:pt idx="288">
                  <c:v>12000.000000000293</c:v>
                </c:pt>
                <c:pt idx="289">
                  <c:v>11833.333333333627</c:v>
                </c:pt>
                <c:pt idx="290">
                  <c:v>11666.666666666961</c:v>
                </c:pt>
                <c:pt idx="291">
                  <c:v>11500.000000000295</c:v>
                </c:pt>
                <c:pt idx="292">
                  <c:v>11333.333333333629</c:v>
                </c:pt>
                <c:pt idx="293">
                  <c:v>11166.666666666963</c:v>
                </c:pt>
                <c:pt idx="294">
                  <c:v>11000.000000000296</c:v>
                </c:pt>
                <c:pt idx="295">
                  <c:v>10833.33333333363</c:v>
                </c:pt>
                <c:pt idx="296">
                  <c:v>10666.666666666964</c:v>
                </c:pt>
                <c:pt idx="297">
                  <c:v>10500.000000000298</c:v>
                </c:pt>
                <c:pt idx="298">
                  <c:v>10333.333333333632</c:v>
                </c:pt>
                <c:pt idx="299">
                  <c:v>10166.666666666966</c:v>
                </c:pt>
                <c:pt idx="300">
                  <c:v>10000.0000000003</c:v>
                </c:pt>
                <c:pt idx="301">
                  <c:v>9833.3333333336341</c:v>
                </c:pt>
                <c:pt idx="302">
                  <c:v>9666.666666666968</c:v>
                </c:pt>
                <c:pt idx="303">
                  <c:v>9500.000000000302</c:v>
                </c:pt>
                <c:pt idx="304">
                  <c:v>9333.3333333336359</c:v>
                </c:pt>
                <c:pt idx="305">
                  <c:v>9166.6666666669698</c:v>
                </c:pt>
                <c:pt idx="306">
                  <c:v>9000.0000000003038</c:v>
                </c:pt>
                <c:pt idx="307">
                  <c:v>8833.3333333336377</c:v>
                </c:pt>
                <c:pt idx="308">
                  <c:v>8666.6666666669717</c:v>
                </c:pt>
                <c:pt idx="309">
                  <c:v>8500.0000000003056</c:v>
                </c:pt>
                <c:pt idx="310">
                  <c:v>8333.3333333336395</c:v>
                </c:pt>
                <c:pt idx="311">
                  <c:v>8166.6666666669726</c:v>
                </c:pt>
                <c:pt idx="312">
                  <c:v>8000.0000000003056</c:v>
                </c:pt>
                <c:pt idx="313">
                  <c:v>7833.3333333336386</c:v>
                </c:pt>
                <c:pt idx="314">
                  <c:v>7666.6666666669717</c:v>
                </c:pt>
                <c:pt idx="315">
                  <c:v>7500.0000000003047</c:v>
                </c:pt>
                <c:pt idx="316">
                  <c:v>7333.3333333336377</c:v>
                </c:pt>
                <c:pt idx="317">
                  <c:v>7166.6666666669707</c:v>
                </c:pt>
                <c:pt idx="318">
                  <c:v>7000.0000000003038</c:v>
                </c:pt>
                <c:pt idx="319">
                  <c:v>6833.3333333336368</c:v>
                </c:pt>
                <c:pt idx="320">
                  <c:v>6666.6666666669698</c:v>
                </c:pt>
                <c:pt idx="321">
                  <c:v>6500.0000000003029</c:v>
                </c:pt>
                <c:pt idx="322">
                  <c:v>6333.3333333336359</c:v>
                </c:pt>
                <c:pt idx="323">
                  <c:v>6166.6666666669689</c:v>
                </c:pt>
                <c:pt idx="324">
                  <c:v>6000.000000000302</c:v>
                </c:pt>
                <c:pt idx="325">
                  <c:v>5833.333333333635</c:v>
                </c:pt>
                <c:pt idx="326">
                  <c:v>5666.666666666968</c:v>
                </c:pt>
                <c:pt idx="327">
                  <c:v>5500.000000000301</c:v>
                </c:pt>
                <c:pt idx="328">
                  <c:v>5333.3333333336341</c:v>
                </c:pt>
                <c:pt idx="329">
                  <c:v>5166.6666666669671</c:v>
                </c:pt>
                <c:pt idx="330">
                  <c:v>5000.0000000003001</c:v>
                </c:pt>
                <c:pt idx="331">
                  <c:v>4833.3333333336332</c:v>
                </c:pt>
                <c:pt idx="332">
                  <c:v>4666.6666666669662</c:v>
                </c:pt>
                <c:pt idx="333">
                  <c:v>4500.0000000002992</c:v>
                </c:pt>
                <c:pt idx="334">
                  <c:v>4333.3333333336323</c:v>
                </c:pt>
                <c:pt idx="335">
                  <c:v>4166.6666666669653</c:v>
                </c:pt>
                <c:pt idx="336">
                  <c:v>4000.0000000002988</c:v>
                </c:pt>
                <c:pt idx="337">
                  <c:v>3833.3333333336323</c:v>
                </c:pt>
                <c:pt idx="338">
                  <c:v>3666.6666666669657</c:v>
                </c:pt>
                <c:pt idx="339">
                  <c:v>3500.0000000002992</c:v>
                </c:pt>
                <c:pt idx="340">
                  <c:v>3333.3333333336327</c:v>
                </c:pt>
                <c:pt idx="341">
                  <c:v>3166.6666666669662</c:v>
                </c:pt>
                <c:pt idx="342">
                  <c:v>3000.0000000002997</c:v>
                </c:pt>
                <c:pt idx="343">
                  <c:v>2833.3333333336332</c:v>
                </c:pt>
                <c:pt idx="344">
                  <c:v>2666.6666666669666</c:v>
                </c:pt>
                <c:pt idx="345">
                  <c:v>2500.0000000003001</c:v>
                </c:pt>
                <c:pt idx="346">
                  <c:v>2333.3333333336336</c:v>
                </c:pt>
                <c:pt idx="347">
                  <c:v>2166.6666666669671</c:v>
                </c:pt>
                <c:pt idx="348">
                  <c:v>2000.0000000003004</c:v>
                </c:pt>
                <c:pt idx="349">
                  <c:v>1833.3333333336336</c:v>
                </c:pt>
                <c:pt idx="350">
                  <c:v>1666.6666666669669</c:v>
                </c:pt>
                <c:pt idx="351">
                  <c:v>1500.0000000003001</c:v>
                </c:pt>
                <c:pt idx="352">
                  <c:v>1333.3333333336334</c:v>
                </c:pt>
                <c:pt idx="353">
                  <c:v>1166.6666666669666</c:v>
                </c:pt>
                <c:pt idx="354">
                  <c:v>1000.0000000003</c:v>
                </c:pt>
                <c:pt idx="355">
                  <c:v>833.33333333363339</c:v>
                </c:pt>
                <c:pt idx="356">
                  <c:v>666.66666666696676</c:v>
                </c:pt>
                <c:pt idx="357">
                  <c:v>500.00000000030013</c:v>
                </c:pt>
                <c:pt idx="358">
                  <c:v>333.3333333336335</c:v>
                </c:pt>
                <c:pt idx="359">
                  <c:v>166.66666666696685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4610920"/>
        <c:axId val="314611312"/>
      </c:lineChart>
      <c:catAx>
        <c:axId val="31461092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4611312"/>
        <c:crosses val="autoZero"/>
        <c:auto val="1"/>
        <c:lblAlgn val="ctr"/>
        <c:lblOffset val="100"/>
        <c:noMultiLvlLbl val="0"/>
      </c:catAx>
      <c:valAx>
        <c:axId val="314611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461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989132517509515"/>
          <c:y val="0.90113481061592471"/>
          <c:w val="0.36571309274252362"/>
          <c:h val="7.96370988091705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'Exmaple 3'!$D$8</c:f>
              <c:strCache>
                <c:ptCount val="1"/>
                <c:pt idx="0">
                  <c:v>CPM Interest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'Exmaple 3'!$D$9:$D$368</c:f>
              <c:numCache>
                <c:formatCode>"$"#,##0.00</c:formatCode>
                <c:ptCount val="360"/>
                <c:pt idx="0">
                  <c:v>600</c:v>
                </c:pt>
                <c:pt idx="1">
                  <c:v>599.82832441844698</c:v>
                </c:pt>
                <c:pt idx="2">
                  <c:v>599.65493208107841</c:v>
                </c:pt>
                <c:pt idx="3">
                  <c:v>599.4798058203362</c:v>
                </c:pt>
                <c:pt idx="4">
                  <c:v>599.30292829698647</c:v>
                </c:pt>
                <c:pt idx="5">
                  <c:v>599.12428199840326</c:v>
                </c:pt>
                <c:pt idx="6">
                  <c:v>598.94384923683424</c:v>
                </c:pt>
                <c:pt idx="7">
                  <c:v>598.76161214764954</c:v>
                </c:pt>
                <c:pt idx="8">
                  <c:v>598.57755268757307</c:v>
                </c:pt>
                <c:pt idx="9">
                  <c:v>598.39165263289567</c:v>
                </c:pt>
                <c:pt idx="10">
                  <c:v>598.20389357767158</c:v>
                </c:pt>
                <c:pt idx="11">
                  <c:v>598.01425693189526</c:v>
                </c:pt>
                <c:pt idx="12">
                  <c:v>597.82272391966114</c:v>
                </c:pt>
                <c:pt idx="13">
                  <c:v>597.62927557730484</c:v>
                </c:pt>
                <c:pt idx="14">
                  <c:v>597.43389275152481</c:v>
                </c:pt>
                <c:pt idx="15">
                  <c:v>597.2365560974871</c:v>
                </c:pt>
                <c:pt idx="16">
                  <c:v>597.0372460769089</c:v>
                </c:pt>
                <c:pt idx="17">
                  <c:v>596.835942956125</c:v>
                </c:pt>
                <c:pt idx="18">
                  <c:v>596.63262680413322</c:v>
                </c:pt>
                <c:pt idx="19">
                  <c:v>596.42727749062158</c:v>
                </c:pt>
                <c:pt idx="20">
                  <c:v>596.21987468397481</c:v>
                </c:pt>
                <c:pt idx="21">
                  <c:v>596.01039784926149</c:v>
                </c:pt>
                <c:pt idx="22">
                  <c:v>595.79882624620097</c:v>
                </c:pt>
                <c:pt idx="23">
                  <c:v>595.58513892711005</c:v>
                </c:pt>
                <c:pt idx="24">
                  <c:v>595.36931473482798</c:v>
                </c:pt>
                <c:pt idx="25">
                  <c:v>595.15133230062327</c:v>
                </c:pt>
                <c:pt idx="26">
                  <c:v>594.93117004207659</c:v>
                </c:pt>
                <c:pt idx="27">
                  <c:v>594.70880616094428</c:v>
                </c:pt>
                <c:pt idx="28">
                  <c:v>594.48421864100067</c:v>
                </c:pt>
                <c:pt idx="29">
                  <c:v>594.25738524585756</c:v>
                </c:pt>
                <c:pt idx="30">
                  <c:v>594.02828351676317</c:v>
                </c:pt>
                <c:pt idx="31">
                  <c:v>593.79689077037779</c:v>
                </c:pt>
                <c:pt idx="32">
                  <c:v>593.56318409652852</c:v>
                </c:pt>
                <c:pt idx="33">
                  <c:v>593.32714035594074</c:v>
                </c:pt>
                <c:pt idx="34">
                  <c:v>593.08873617794711</c:v>
                </c:pt>
                <c:pt idx="35">
                  <c:v>592.84794795817356</c:v>
                </c:pt>
                <c:pt idx="36">
                  <c:v>592.60475185620237</c:v>
                </c:pt>
                <c:pt idx="37">
                  <c:v>592.35912379321132</c:v>
                </c:pt>
                <c:pt idx="38">
                  <c:v>592.11103944959029</c:v>
                </c:pt>
                <c:pt idx="39">
                  <c:v>591.86047426253322</c:v>
                </c:pt>
                <c:pt idx="40">
                  <c:v>591.60740342360555</c:v>
                </c:pt>
                <c:pt idx="41">
                  <c:v>591.3518018762885</c:v>
                </c:pt>
                <c:pt idx="42">
                  <c:v>591.09364431349843</c:v>
                </c:pt>
                <c:pt idx="43">
                  <c:v>590.83290517508033</c:v>
                </c:pt>
                <c:pt idx="44">
                  <c:v>590.56955864527811</c:v>
                </c:pt>
                <c:pt idx="45">
                  <c:v>590.30357865017788</c:v>
                </c:pt>
                <c:pt idx="46">
                  <c:v>590.0349388551266</c:v>
                </c:pt>
                <c:pt idx="47">
                  <c:v>589.76361266212484</c:v>
                </c:pt>
                <c:pt idx="48">
                  <c:v>589.48957320719308</c:v>
                </c:pt>
                <c:pt idx="49">
                  <c:v>589.21279335771203</c:v>
                </c:pt>
                <c:pt idx="50">
                  <c:v>588.93324570973607</c:v>
                </c:pt>
                <c:pt idx="51">
                  <c:v>588.65090258528039</c:v>
                </c:pt>
                <c:pt idx="52">
                  <c:v>588.36573602958026</c:v>
                </c:pt>
                <c:pt idx="53">
                  <c:v>588.07771780832297</c:v>
                </c:pt>
                <c:pt idx="54">
                  <c:v>587.78681940485319</c:v>
                </c:pt>
                <c:pt idx="55">
                  <c:v>587.49301201734875</c:v>
                </c:pt>
                <c:pt idx="56">
                  <c:v>587.19626655596915</c:v>
                </c:pt>
                <c:pt idx="57">
                  <c:v>586.89655363997588</c:v>
                </c:pt>
                <c:pt idx="58">
                  <c:v>586.59384359482249</c:v>
                </c:pt>
                <c:pt idx="59">
                  <c:v>586.28810644921771</c:v>
                </c:pt>
                <c:pt idx="60">
                  <c:v>585.97931193215697</c:v>
                </c:pt>
                <c:pt idx="61">
                  <c:v>585.66742946992542</c:v>
                </c:pt>
                <c:pt idx="62">
                  <c:v>585.35242818307165</c:v>
                </c:pt>
                <c:pt idx="63">
                  <c:v>585.03427688334932</c:v>
                </c:pt>
                <c:pt idx="64">
                  <c:v>584.71294407062976</c:v>
                </c:pt>
                <c:pt idx="65">
                  <c:v>584.38839792978308</c:v>
                </c:pt>
                <c:pt idx="66">
                  <c:v>584.06060632752792</c:v>
                </c:pt>
                <c:pt idx="67">
                  <c:v>583.72953680925013</c:v>
                </c:pt>
                <c:pt idx="68">
                  <c:v>583.39515659578967</c:v>
                </c:pt>
                <c:pt idx="69">
                  <c:v>583.05743258019447</c:v>
                </c:pt>
                <c:pt idx="70">
                  <c:v>582.71633132444344</c:v>
                </c:pt>
                <c:pt idx="71">
                  <c:v>582.37181905613477</c:v>
                </c:pt>
                <c:pt idx="72">
                  <c:v>582.02386166514316</c:v>
                </c:pt>
                <c:pt idx="73">
                  <c:v>581.67242470024155</c:v>
                </c:pt>
                <c:pt idx="74">
                  <c:v>581.31747336569094</c:v>
                </c:pt>
                <c:pt idx="75">
                  <c:v>580.95897251779479</c:v>
                </c:pt>
                <c:pt idx="76">
                  <c:v>580.59688666141972</c:v>
                </c:pt>
                <c:pt idx="77">
                  <c:v>580.23117994648089</c:v>
                </c:pt>
                <c:pt idx="78">
                  <c:v>579.86181616439274</c:v>
                </c:pt>
                <c:pt idx="79">
                  <c:v>579.48875874448356</c:v>
                </c:pt>
                <c:pt idx="80">
                  <c:v>579.11197075037546</c:v>
                </c:pt>
                <c:pt idx="81">
                  <c:v>578.7314148763262</c:v>
                </c:pt>
                <c:pt idx="82">
                  <c:v>578.34705344353654</c:v>
                </c:pt>
                <c:pt idx="83">
                  <c:v>577.95884839641883</c:v>
                </c:pt>
                <c:pt idx="84">
                  <c:v>577.56676129882999</c:v>
                </c:pt>
                <c:pt idx="85">
                  <c:v>577.17075333026526</c:v>
                </c:pt>
                <c:pt idx="86">
                  <c:v>576.77078528201491</c:v>
                </c:pt>
                <c:pt idx="87">
                  <c:v>576.36681755328198</c:v>
                </c:pt>
                <c:pt idx="88">
                  <c:v>575.95881014726183</c:v>
                </c:pt>
                <c:pt idx="89">
                  <c:v>575.54672266718137</c:v>
                </c:pt>
                <c:pt idx="90">
                  <c:v>575.13051431230019</c:v>
                </c:pt>
                <c:pt idx="91">
                  <c:v>574.71014387387015</c:v>
                </c:pt>
                <c:pt idx="92">
                  <c:v>574.28556973105583</c:v>
                </c:pt>
                <c:pt idx="93">
                  <c:v>573.85674984681339</c:v>
                </c:pt>
                <c:pt idx="94">
                  <c:v>573.42364176372848</c:v>
                </c:pt>
                <c:pt idx="95">
                  <c:v>572.98620259981271</c:v>
                </c:pt>
                <c:pt idx="96">
                  <c:v>572.54438904425785</c:v>
                </c:pt>
                <c:pt idx="97">
                  <c:v>572.09815735314737</c:v>
                </c:pt>
                <c:pt idx="98">
                  <c:v>571.64746334512586</c:v>
                </c:pt>
                <c:pt idx="99">
                  <c:v>571.19226239702414</c:v>
                </c:pt>
                <c:pt idx="100">
                  <c:v>570.73250943944129</c:v>
                </c:pt>
                <c:pt idx="101">
                  <c:v>570.26815895228276</c:v>
                </c:pt>
                <c:pt idx="102">
                  <c:v>569.79916496025248</c:v>
                </c:pt>
                <c:pt idx="103">
                  <c:v>569.32548102830197</c:v>
                </c:pt>
                <c:pt idx="104">
                  <c:v>568.84706025703201</c:v>
                </c:pt>
                <c:pt idx="105">
                  <c:v>568.3638552780493</c:v>
                </c:pt>
                <c:pt idx="106">
                  <c:v>567.87581824927679</c:v>
                </c:pt>
                <c:pt idx="107">
                  <c:v>567.38290085021652</c:v>
                </c:pt>
                <c:pt idx="108">
                  <c:v>566.88505427716564</c:v>
                </c:pt>
                <c:pt idx="109">
                  <c:v>566.3822292383843</c:v>
                </c:pt>
                <c:pt idx="110">
                  <c:v>565.87437594921505</c:v>
                </c:pt>
                <c:pt idx="111">
                  <c:v>565.36144412715419</c:v>
                </c:pt>
                <c:pt idx="112">
                  <c:v>564.84338298687271</c:v>
                </c:pt>
                <c:pt idx="113">
                  <c:v>564.32014123518843</c:v>
                </c:pt>
                <c:pt idx="114">
                  <c:v>563.79166706598733</c:v>
                </c:pt>
                <c:pt idx="115">
                  <c:v>563.25790815509413</c:v>
                </c:pt>
                <c:pt idx="116">
                  <c:v>562.71881165509205</c:v>
                </c:pt>
                <c:pt idx="117">
                  <c:v>562.17432419008992</c:v>
                </c:pt>
                <c:pt idx="118">
                  <c:v>561.62439185043775</c:v>
                </c:pt>
                <c:pt idx="119">
                  <c:v>561.06896018738917</c:v>
                </c:pt>
                <c:pt idx="120">
                  <c:v>560.50797420771005</c:v>
                </c:pt>
                <c:pt idx="121">
                  <c:v>559.94137836823415</c:v>
                </c:pt>
                <c:pt idx="122">
                  <c:v>559.36911657036342</c:v>
                </c:pt>
                <c:pt idx="123">
                  <c:v>558.791132154514</c:v>
                </c:pt>
                <c:pt idx="124">
                  <c:v>558.20736789450609</c:v>
                </c:pt>
                <c:pt idx="125">
                  <c:v>557.61776599189818</c:v>
                </c:pt>
                <c:pt idx="126">
                  <c:v>557.0222680702642</c:v>
                </c:pt>
                <c:pt idx="127">
                  <c:v>556.42081516941369</c:v>
                </c:pt>
                <c:pt idx="128">
                  <c:v>555.81334773955484</c:v>
                </c:pt>
                <c:pt idx="129">
                  <c:v>555.19980563539741</c:v>
                </c:pt>
                <c:pt idx="130">
                  <c:v>554.5801281101983</c:v>
                </c:pt>
                <c:pt idx="131">
                  <c:v>553.95425380974723</c:v>
                </c:pt>
                <c:pt idx="132">
                  <c:v>553.32212076629173</c:v>
                </c:pt>
                <c:pt idx="133">
                  <c:v>552.68366639240162</c:v>
                </c:pt>
                <c:pt idx="134">
                  <c:v>552.03882747477257</c:v>
                </c:pt>
                <c:pt idx="135">
                  <c:v>551.38754016796736</c:v>
                </c:pt>
                <c:pt idx="136">
                  <c:v>550.72973998809391</c:v>
                </c:pt>
                <c:pt idx="137">
                  <c:v>550.06536180642183</c:v>
                </c:pt>
                <c:pt idx="138">
                  <c:v>549.39433984293305</c:v>
                </c:pt>
                <c:pt idx="139">
                  <c:v>548.71660765980937</c:v>
                </c:pt>
                <c:pt idx="140">
                  <c:v>548.03209815485445</c:v>
                </c:pt>
                <c:pt idx="141">
                  <c:v>547.34074355484995</c:v>
                </c:pt>
                <c:pt idx="142">
                  <c:v>546.64247540884537</c:v>
                </c:pt>
                <c:pt idx="143">
                  <c:v>545.93722458138086</c:v>
                </c:pt>
                <c:pt idx="144">
                  <c:v>545.22492124564167</c:v>
                </c:pt>
                <c:pt idx="145">
                  <c:v>544.50549487654496</c:v>
                </c:pt>
                <c:pt idx="146">
                  <c:v>543.7788742437574</c:v>
                </c:pt>
                <c:pt idx="147">
                  <c:v>543.04498740464203</c:v>
                </c:pt>
                <c:pt idx="148">
                  <c:v>542.30376169713543</c:v>
                </c:pt>
                <c:pt idx="149">
                  <c:v>541.55512373255374</c:v>
                </c:pt>
                <c:pt idx="150">
                  <c:v>540.79899938832625</c:v>
                </c:pt>
                <c:pt idx="151">
                  <c:v>540.03531380065647</c:v>
                </c:pt>
                <c:pt idx="152">
                  <c:v>539.26399135711006</c:v>
                </c:pt>
                <c:pt idx="153">
                  <c:v>538.48495568912801</c:v>
                </c:pt>
                <c:pt idx="154">
                  <c:v>537.69812966446636</c:v>
                </c:pt>
                <c:pt idx="155">
                  <c:v>536.90343537955812</c:v>
                </c:pt>
                <c:pt idx="156">
                  <c:v>536.10079415180064</c:v>
                </c:pt>
                <c:pt idx="157">
                  <c:v>535.29012651176561</c:v>
                </c:pt>
                <c:pt idx="158">
                  <c:v>534.47135219533027</c:v>
                </c:pt>
                <c:pt idx="159">
                  <c:v>533.64439013573053</c:v>
                </c:pt>
                <c:pt idx="160">
                  <c:v>532.80915845553477</c:v>
                </c:pt>
                <c:pt idx="161">
                  <c:v>531.96557445853705</c:v>
                </c:pt>
                <c:pt idx="162">
                  <c:v>531.11355462156939</c:v>
                </c:pt>
                <c:pt idx="163">
                  <c:v>530.2530145862321</c:v>
                </c:pt>
                <c:pt idx="164">
                  <c:v>529.38386915054127</c:v>
                </c:pt>
                <c:pt idx="165">
                  <c:v>528.50603226049373</c:v>
                </c:pt>
                <c:pt idx="166">
                  <c:v>527.61941700154568</c:v>
                </c:pt>
                <c:pt idx="167">
                  <c:v>526.72393559000807</c:v>
                </c:pt>
                <c:pt idx="168">
                  <c:v>525.81949936435512</c:v>
                </c:pt>
                <c:pt idx="169">
                  <c:v>524.90601877644565</c:v>
                </c:pt>
                <c:pt idx="170">
                  <c:v>523.983403382657</c:v>
                </c:pt>
                <c:pt idx="171">
                  <c:v>523.05156183493057</c:v>
                </c:pt>
                <c:pt idx="172">
                  <c:v>522.11040187172682</c:v>
                </c:pt>
                <c:pt idx="173">
                  <c:v>521.15983030889106</c:v>
                </c:pt>
                <c:pt idx="174">
                  <c:v>520.19975303042702</c:v>
                </c:pt>
                <c:pt idx="175">
                  <c:v>519.2300749791782</c:v>
                </c:pt>
                <c:pt idx="176">
                  <c:v>518.25070014741698</c:v>
                </c:pt>
                <c:pt idx="177">
                  <c:v>517.26153156733812</c:v>
                </c:pt>
                <c:pt idx="178">
                  <c:v>516.2624713014585</c:v>
                </c:pt>
                <c:pt idx="179">
                  <c:v>515.25342043292005</c:v>
                </c:pt>
                <c:pt idx="180">
                  <c:v>514.23427905569622</c:v>
                </c:pt>
                <c:pt idx="181">
                  <c:v>513.20494626470008</c:v>
                </c:pt>
                <c:pt idx="182">
                  <c:v>512.16532014579411</c:v>
                </c:pt>
                <c:pt idx="183">
                  <c:v>511.11529776569893</c:v>
                </c:pt>
                <c:pt idx="184">
                  <c:v>510.05477516180298</c:v>
                </c:pt>
                <c:pt idx="185">
                  <c:v>508.98364733186799</c:v>
                </c:pt>
                <c:pt idx="186">
                  <c:v>507.90180822363362</c:v>
                </c:pt>
                <c:pt idx="187">
                  <c:v>506.80915072431691</c:v>
                </c:pt>
                <c:pt idx="188">
                  <c:v>505.70556665000709</c:v>
                </c:pt>
                <c:pt idx="189">
                  <c:v>504.59094673495412</c:v>
                </c:pt>
                <c:pt idx="190">
                  <c:v>503.46518062075057</c:v>
                </c:pt>
                <c:pt idx="191">
                  <c:v>502.32815684540509</c:v>
                </c:pt>
                <c:pt idx="192">
                  <c:v>501.1797628323061</c:v>
                </c:pt>
                <c:pt idx="193">
                  <c:v>500.01988487907619</c:v>
                </c:pt>
                <c:pt idx="194">
                  <c:v>498.84840814631394</c:v>
                </c:pt>
                <c:pt idx="195">
                  <c:v>497.66521664622405</c:v>
                </c:pt>
                <c:pt idx="196">
                  <c:v>496.47019323113324</c:v>
                </c:pt>
                <c:pt idx="197">
                  <c:v>495.26321958189163</c:v>
                </c:pt>
                <c:pt idx="198">
                  <c:v>494.04417619615748</c:v>
                </c:pt>
                <c:pt idx="199">
                  <c:v>492.81294237656607</c:v>
                </c:pt>
                <c:pt idx="200">
                  <c:v>491.56939621877865</c:v>
                </c:pt>
                <c:pt idx="201">
                  <c:v>490.31341459941342</c:v>
                </c:pt>
                <c:pt idx="202">
                  <c:v>489.04487316385456</c:v>
                </c:pt>
                <c:pt idx="203">
                  <c:v>487.76364631394011</c:v>
                </c:pt>
                <c:pt idx="204">
                  <c:v>486.46960719552641</c:v>
                </c:pt>
                <c:pt idx="205">
                  <c:v>485.16262768592873</c:v>
                </c:pt>
                <c:pt idx="206">
                  <c:v>483.84257838123494</c:v>
                </c:pt>
                <c:pt idx="207">
                  <c:v>482.50932858349432</c:v>
                </c:pt>
                <c:pt idx="208">
                  <c:v>481.1627462877762</c:v>
                </c:pt>
                <c:pt idx="209">
                  <c:v>479.80269816910095</c:v>
                </c:pt>
                <c:pt idx="210">
                  <c:v>478.42904956923894</c:v>
                </c:pt>
                <c:pt idx="211">
                  <c:v>477.04166448337833</c:v>
                </c:pt>
                <c:pt idx="212">
                  <c:v>475.64040554665911</c:v>
                </c:pt>
                <c:pt idx="213">
                  <c:v>474.22513402057263</c:v>
                </c:pt>
                <c:pt idx="214">
                  <c:v>472.79570977922532</c:v>
                </c:pt>
                <c:pt idx="215">
                  <c:v>471.35199129546459</c:v>
                </c:pt>
                <c:pt idx="216">
                  <c:v>469.89383562686618</c:v>
                </c:pt>
                <c:pt idx="217">
                  <c:v>468.42109840158179</c:v>
                </c:pt>
                <c:pt idx="218">
                  <c:v>466.93363380404463</c:v>
                </c:pt>
                <c:pt idx="219">
                  <c:v>465.43129456053202</c:v>
                </c:pt>
                <c:pt idx="220">
                  <c:v>463.91393192458435</c:v>
                </c:pt>
                <c:pt idx="221">
                  <c:v>462.3813956622771</c:v>
                </c:pt>
                <c:pt idx="222">
                  <c:v>460.83353403734691</c:v>
                </c:pt>
                <c:pt idx="223">
                  <c:v>459.27019379616735</c:v>
                </c:pt>
                <c:pt idx="224">
                  <c:v>457.69122015257602</c:v>
                </c:pt>
                <c:pt idx="225">
                  <c:v>456.09645677254866</c:v>
                </c:pt>
                <c:pt idx="226">
                  <c:v>454.48574575872112</c:v>
                </c:pt>
                <c:pt idx="227">
                  <c:v>452.85892763475539</c:v>
                </c:pt>
                <c:pt idx="228">
                  <c:v>451.21584132954985</c:v>
                </c:pt>
                <c:pt idx="229">
                  <c:v>449.55632416129237</c:v>
                </c:pt>
                <c:pt idx="230">
                  <c:v>447.88021182135225</c:v>
                </c:pt>
                <c:pt idx="231">
                  <c:v>446.18733835801277</c:v>
                </c:pt>
                <c:pt idx="232">
                  <c:v>444.47753616003985</c:v>
                </c:pt>
                <c:pt idx="233">
                  <c:v>442.75063594008725</c:v>
                </c:pt>
                <c:pt idx="234">
                  <c:v>441.0064667179351</c:v>
                </c:pt>
                <c:pt idx="235">
                  <c:v>439.24485580356145</c:v>
                </c:pt>
                <c:pt idx="236">
                  <c:v>437.46562878004403</c:v>
                </c:pt>
                <c:pt idx="237">
                  <c:v>435.66860948629142</c:v>
                </c:pt>
                <c:pt idx="238">
                  <c:v>433.85361999960134</c:v>
                </c:pt>
                <c:pt idx="239">
                  <c:v>432.0204806180443</c:v>
                </c:pt>
                <c:pt idx="240">
                  <c:v>430.16900984267176</c:v>
                </c:pt>
                <c:pt idx="241">
                  <c:v>428.29902435954546</c:v>
                </c:pt>
                <c:pt idx="242">
                  <c:v>426.41033902158784</c:v>
                </c:pt>
                <c:pt idx="243">
                  <c:v>424.50276683025066</c:v>
                </c:pt>
                <c:pt idx="244">
                  <c:v>422.5761189170002</c:v>
                </c:pt>
                <c:pt idx="245">
                  <c:v>420.63020452461711</c:v>
                </c:pt>
                <c:pt idx="246">
                  <c:v>418.66483098831026</c:v>
                </c:pt>
                <c:pt idx="247">
                  <c:v>416.67980371664038</c:v>
                </c:pt>
                <c:pt idx="248">
                  <c:v>414.67492617225372</c:v>
                </c:pt>
                <c:pt idx="249">
                  <c:v>412.64999985242326</c:v>
                </c:pt>
                <c:pt idx="250">
                  <c:v>410.60482426939456</c:v>
                </c:pt>
                <c:pt idx="251">
                  <c:v>408.53919693053541</c:v>
                </c:pt>
                <c:pt idx="252">
                  <c:v>406.45291331828781</c:v>
                </c:pt>
                <c:pt idx="253">
                  <c:v>404.34576686991772</c:v>
                </c:pt>
                <c:pt idx="254">
                  <c:v>402.21754895706385</c:v>
                </c:pt>
                <c:pt idx="255">
                  <c:v>400.06804886508144</c:v>
                </c:pt>
                <c:pt idx="256">
                  <c:v>397.89705377217916</c:v>
                </c:pt>
                <c:pt idx="257">
                  <c:v>395.70434872834795</c:v>
                </c:pt>
                <c:pt idx="258">
                  <c:v>393.48971663407843</c:v>
                </c:pt>
                <c:pt idx="259">
                  <c:v>391.25293821886618</c:v>
                </c:pt>
                <c:pt idx="260">
                  <c:v>388.99379201950183</c:v>
                </c:pt>
                <c:pt idx="261">
                  <c:v>386.71205435814386</c:v>
                </c:pt>
                <c:pt idx="262">
                  <c:v>384.40749932017229</c:v>
                </c:pt>
                <c:pt idx="263">
                  <c:v>382.079898731821</c:v>
                </c:pt>
                <c:pt idx="264">
                  <c:v>379.72902213758624</c:v>
                </c:pt>
                <c:pt idx="265">
                  <c:v>377.35463677740904</c:v>
                </c:pt>
                <c:pt idx="266">
                  <c:v>374.95650756363005</c:v>
                </c:pt>
                <c:pt idx="267">
                  <c:v>372.53439705771331</c:v>
                </c:pt>
                <c:pt idx="268">
                  <c:v>370.0880654467374</c:v>
                </c:pt>
                <c:pt idx="269">
                  <c:v>367.61727051965181</c:v>
                </c:pt>
                <c:pt idx="270">
                  <c:v>365.1217676432953</c:v>
                </c:pt>
                <c:pt idx="271">
                  <c:v>362.6013097381753</c:v>
                </c:pt>
                <c:pt idx="272">
                  <c:v>360.05564725400399</c:v>
                </c:pt>
                <c:pt idx="273">
                  <c:v>357.48452814499097</c:v>
                </c:pt>
                <c:pt idx="274">
                  <c:v>354.8876978448879</c:v>
                </c:pt>
                <c:pt idx="275">
                  <c:v>352.26489924178372</c:v>
                </c:pt>
                <c:pt idx="276">
                  <c:v>349.61587265264853</c:v>
                </c:pt>
                <c:pt idx="277">
                  <c:v>346.94035579762203</c:v>
                </c:pt>
                <c:pt idx="278">
                  <c:v>344.23808377404521</c:v>
                </c:pt>
                <c:pt idx="279">
                  <c:v>341.50878903023266</c:v>
                </c:pt>
                <c:pt idx="280">
                  <c:v>338.75220133898193</c:v>
                </c:pt>
                <c:pt idx="281">
                  <c:v>335.96804777081871</c:v>
                </c:pt>
                <c:pt idx="282">
                  <c:v>333.15605266697389</c:v>
                </c:pt>
                <c:pt idx="283">
                  <c:v>330.31593761209064</c:v>
                </c:pt>
                <c:pt idx="284">
                  <c:v>327.44742140665852</c:v>
                </c:pt>
                <c:pt idx="285">
                  <c:v>324.55022003917207</c:v>
                </c:pt>
                <c:pt idx="286">
                  <c:v>321.62404665801074</c:v>
                </c:pt>
                <c:pt idx="287">
                  <c:v>318.6686115430378</c:v>
                </c:pt>
                <c:pt idx="288">
                  <c:v>315.68362207691513</c:v>
                </c:pt>
                <c:pt idx="289">
                  <c:v>312.66878271613126</c:v>
                </c:pt>
                <c:pt idx="290">
                  <c:v>309.62379496173958</c:v>
                </c:pt>
                <c:pt idx="291">
                  <c:v>306.54835732980393</c:v>
                </c:pt>
                <c:pt idx="292">
                  <c:v>303.44216532154894</c:v>
                </c:pt>
                <c:pt idx="293">
                  <c:v>300.3049113932114</c:v>
                </c:pt>
                <c:pt idx="294">
                  <c:v>297.13628492559047</c:v>
                </c:pt>
                <c:pt idx="295">
                  <c:v>293.93597219329337</c:v>
                </c:pt>
                <c:pt idx="296">
                  <c:v>290.70365633367328</c:v>
                </c:pt>
                <c:pt idx="297">
                  <c:v>287.43901731545697</c:v>
                </c:pt>
                <c:pt idx="298">
                  <c:v>284.1417319070585</c:v>
                </c:pt>
                <c:pt idx="299">
                  <c:v>280.8114736445761</c:v>
                </c:pt>
                <c:pt idx="300">
                  <c:v>277.44791279946878</c:v>
                </c:pt>
                <c:pt idx="301">
                  <c:v>274.05071634591042</c:v>
                </c:pt>
                <c:pt idx="302">
                  <c:v>270.61954792781654</c:v>
                </c:pt>
                <c:pt idx="303">
                  <c:v>267.15406782554163</c:v>
                </c:pt>
                <c:pt idx="304">
                  <c:v>263.65393292224405</c:v>
                </c:pt>
                <c:pt idx="305">
                  <c:v>260.11879666991348</c:v>
                </c:pt>
                <c:pt idx="306">
                  <c:v>256.54830905505958</c:v>
                </c:pt>
                <c:pt idx="307">
                  <c:v>252.94211656405716</c:v>
                </c:pt>
                <c:pt idx="308">
                  <c:v>249.29986214814468</c:v>
                </c:pt>
                <c:pt idx="309">
                  <c:v>245.6211851880731</c:v>
                </c:pt>
                <c:pt idx="310">
                  <c:v>241.90572145840079</c:v>
                </c:pt>
                <c:pt idx="311">
                  <c:v>238.15310309143175</c:v>
                </c:pt>
                <c:pt idx="312">
                  <c:v>234.36295854079302</c:v>
                </c:pt>
                <c:pt idx="313">
                  <c:v>230.53491254464794</c:v>
                </c:pt>
                <c:pt idx="314">
                  <c:v>226.66858608854139</c:v>
                </c:pt>
                <c:pt idx="315">
                  <c:v>222.76359636787379</c:v>
                </c:pt>
                <c:pt idx="316">
                  <c:v>218.81955674999949</c:v>
                </c:pt>
                <c:pt idx="317">
                  <c:v>214.83607673594648</c:v>
                </c:pt>
                <c:pt idx="318">
                  <c:v>210.81276192175292</c:v>
                </c:pt>
                <c:pt idx="319">
                  <c:v>206.7492139594174</c:v>
                </c:pt>
                <c:pt idx="320">
                  <c:v>202.64503051745859</c:v>
                </c:pt>
                <c:pt idx="321">
                  <c:v>198.49980524108014</c:v>
                </c:pt>
                <c:pt idx="322">
                  <c:v>194.31312771193791</c:v>
                </c:pt>
                <c:pt idx="323">
                  <c:v>190.08458340750428</c:v>
                </c:pt>
                <c:pt idx="324">
                  <c:v>185.81375366002632</c:v>
                </c:pt>
                <c:pt idx="325">
                  <c:v>181.50021561507353</c:v>
                </c:pt>
                <c:pt idx="326">
                  <c:v>177.14354218967125</c:v>
                </c:pt>
                <c:pt idx="327">
                  <c:v>172.74330203001492</c:v>
                </c:pt>
                <c:pt idx="328">
                  <c:v>168.29905946876207</c:v>
                </c:pt>
                <c:pt idx="329">
                  <c:v>163.81037448189664</c:v>
                </c:pt>
                <c:pt idx="330">
                  <c:v>159.27680264516258</c:v>
                </c:pt>
                <c:pt idx="331">
                  <c:v>154.69789509006119</c:v>
                </c:pt>
                <c:pt idx="332">
                  <c:v>150.07319845940876</c:v>
                </c:pt>
                <c:pt idx="333">
                  <c:v>145.40225486244984</c:v>
                </c:pt>
                <c:pt idx="334">
                  <c:v>140.68460182952131</c:v>
                </c:pt>
                <c:pt idx="335">
                  <c:v>135.91977226626349</c:v>
                </c:pt>
                <c:pt idx="336">
                  <c:v>131.10729440737313</c:v>
                </c:pt>
                <c:pt idx="337">
                  <c:v>126.24669176989381</c:v>
                </c:pt>
                <c:pt idx="338">
                  <c:v>121.33748310603971</c:v>
                </c:pt>
                <c:pt idx="339">
                  <c:v>116.37918235554709</c:v>
                </c:pt>
                <c:pt idx="340">
                  <c:v>111.37129859754954</c:v>
                </c:pt>
                <c:pt idx="341">
                  <c:v>106.313336001972</c:v>
                </c:pt>
                <c:pt idx="342">
                  <c:v>101.20479378043871</c:v>
                </c:pt>
                <c:pt idx="343">
                  <c:v>96.045166136690057</c:v>
                </c:pt>
                <c:pt idx="344">
                  <c:v>90.833942216503928</c:v>
                </c:pt>
                <c:pt idx="345">
                  <c:v>85.570606057115938</c:v>
                </c:pt>
                <c:pt idx="346">
                  <c:v>80.254636536134072</c:v>
                </c:pt>
                <c:pt idx="347">
                  <c:v>74.885507319942391</c:v>
                </c:pt>
                <c:pt idx="348">
                  <c:v>69.462686811588796</c:v>
                </c:pt>
                <c:pt idx="349">
                  <c:v>63.985638098151661</c:v>
                </c:pt>
                <c:pt idx="350">
                  <c:v>58.453818897580142</c:v>
                </c:pt>
                <c:pt idx="351">
                  <c:v>52.866681505002923</c:v>
                </c:pt>
                <c:pt idx="352">
                  <c:v>47.223672738499921</c:v>
                </c:pt>
                <c:pt idx="353">
                  <c:v>41.524233884331899</c:v>
                </c:pt>
                <c:pt idx="354">
                  <c:v>35.767800641622188</c:v>
                </c:pt>
                <c:pt idx="355">
                  <c:v>29.953803066485381</c:v>
                </c:pt>
                <c:pt idx="356">
                  <c:v>24.081665515597212</c:v>
                </c:pt>
                <c:pt idx="357">
                  <c:v>18.150806589200162</c:v>
                </c:pt>
                <c:pt idx="358">
                  <c:v>12.160639073539137</c:v>
                </c:pt>
                <c:pt idx="359">
                  <c:v>6.1105698827215029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'Exmaple 3'!$J$8</c:f>
              <c:strCache>
                <c:ptCount val="1"/>
                <c:pt idx="0">
                  <c:v>CAM Interest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'Exmaple 3'!$J$9:$J$368</c:f>
              <c:numCache>
                <c:formatCode>"$"#,##0.00</c:formatCode>
                <c:ptCount val="360"/>
                <c:pt idx="0">
                  <c:v>600</c:v>
                </c:pt>
                <c:pt idx="1">
                  <c:v>598.33333333333337</c:v>
                </c:pt>
                <c:pt idx="2">
                  <c:v>596.66666666666663</c:v>
                </c:pt>
                <c:pt idx="3">
                  <c:v>595.00000000000011</c:v>
                </c:pt>
                <c:pt idx="4">
                  <c:v>593.33333333333337</c:v>
                </c:pt>
                <c:pt idx="5">
                  <c:v>591.66666666666674</c:v>
                </c:pt>
                <c:pt idx="6">
                  <c:v>590.00000000000011</c:v>
                </c:pt>
                <c:pt idx="7">
                  <c:v>588.33333333333348</c:v>
                </c:pt>
                <c:pt idx="8">
                  <c:v>586.66666666666686</c:v>
                </c:pt>
                <c:pt idx="9">
                  <c:v>585.00000000000023</c:v>
                </c:pt>
                <c:pt idx="10">
                  <c:v>583.3333333333336</c:v>
                </c:pt>
                <c:pt idx="11">
                  <c:v>581.66666666666686</c:v>
                </c:pt>
                <c:pt idx="12">
                  <c:v>580.00000000000034</c:v>
                </c:pt>
                <c:pt idx="13">
                  <c:v>578.3333333333336</c:v>
                </c:pt>
                <c:pt idx="14">
                  <c:v>576.66666666666697</c:v>
                </c:pt>
                <c:pt idx="15">
                  <c:v>575.00000000000034</c:v>
                </c:pt>
                <c:pt idx="16">
                  <c:v>573.33333333333371</c:v>
                </c:pt>
                <c:pt idx="17">
                  <c:v>571.66666666666708</c:v>
                </c:pt>
                <c:pt idx="18">
                  <c:v>570.00000000000034</c:v>
                </c:pt>
                <c:pt idx="19">
                  <c:v>568.33333333333383</c:v>
                </c:pt>
                <c:pt idx="20">
                  <c:v>566.66666666666708</c:v>
                </c:pt>
                <c:pt idx="21">
                  <c:v>565.00000000000045</c:v>
                </c:pt>
                <c:pt idx="22">
                  <c:v>563.33333333333383</c:v>
                </c:pt>
                <c:pt idx="23">
                  <c:v>561.6666666666672</c:v>
                </c:pt>
                <c:pt idx="24">
                  <c:v>560.00000000000057</c:v>
                </c:pt>
                <c:pt idx="25">
                  <c:v>558.33333333333394</c:v>
                </c:pt>
                <c:pt idx="26">
                  <c:v>556.66666666666731</c:v>
                </c:pt>
                <c:pt idx="27">
                  <c:v>555.00000000000057</c:v>
                </c:pt>
                <c:pt idx="28">
                  <c:v>553.33333333333405</c:v>
                </c:pt>
                <c:pt idx="29">
                  <c:v>551.66666666666731</c:v>
                </c:pt>
                <c:pt idx="30">
                  <c:v>550.00000000000068</c:v>
                </c:pt>
                <c:pt idx="31">
                  <c:v>548.33333333333405</c:v>
                </c:pt>
                <c:pt idx="32">
                  <c:v>546.66666666666742</c:v>
                </c:pt>
                <c:pt idx="33">
                  <c:v>545.0000000000008</c:v>
                </c:pt>
                <c:pt idx="34">
                  <c:v>543.33333333333417</c:v>
                </c:pt>
                <c:pt idx="35">
                  <c:v>541.66666666666754</c:v>
                </c:pt>
                <c:pt idx="36">
                  <c:v>540.0000000000008</c:v>
                </c:pt>
                <c:pt idx="37">
                  <c:v>538.33333333333428</c:v>
                </c:pt>
                <c:pt idx="38">
                  <c:v>536.66666666666754</c:v>
                </c:pt>
                <c:pt idx="39">
                  <c:v>535.00000000000091</c:v>
                </c:pt>
                <c:pt idx="40">
                  <c:v>533.33333333333428</c:v>
                </c:pt>
                <c:pt idx="41">
                  <c:v>531.66666666666765</c:v>
                </c:pt>
                <c:pt idx="42">
                  <c:v>530.00000000000102</c:v>
                </c:pt>
                <c:pt idx="43">
                  <c:v>528.33333333333439</c:v>
                </c:pt>
                <c:pt idx="44">
                  <c:v>526.66666666666777</c:v>
                </c:pt>
                <c:pt idx="45">
                  <c:v>525.00000000000102</c:v>
                </c:pt>
                <c:pt idx="46">
                  <c:v>523.33333333333439</c:v>
                </c:pt>
                <c:pt idx="47">
                  <c:v>521.66666666666777</c:v>
                </c:pt>
                <c:pt idx="48">
                  <c:v>520.00000000000114</c:v>
                </c:pt>
                <c:pt idx="49">
                  <c:v>518.33333333333451</c:v>
                </c:pt>
                <c:pt idx="50">
                  <c:v>516.66666666666788</c:v>
                </c:pt>
                <c:pt idx="51">
                  <c:v>515.00000000000125</c:v>
                </c:pt>
                <c:pt idx="52">
                  <c:v>513.33333333333451</c:v>
                </c:pt>
                <c:pt idx="53">
                  <c:v>511.66666666666794</c:v>
                </c:pt>
                <c:pt idx="54">
                  <c:v>510.00000000000131</c:v>
                </c:pt>
                <c:pt idx="55">
                  <c:v>508.33333333333462</c:v>
                </c:pt>
                <c:pt idx="56">
                  <c:v>506.66666666666805</c:v>
                </c:pt>
                <c:pt idx="57">
                  <c:v>505.00000000000136</c:v>
                </c:pt>
                <c:pt idx="58">
                  <c:v>503.33333333333468</c:v>
                </c:pt>
                <c:pt idx="59">
                  <c:v>501.66666666666811</c:v>
                </c:pt>
                <c:pt idx="60">
                  <c:v>500.00000000000142</c:v>
                </c:pt>
                <c:pt idx="61">
                  <c:v>498.33333333333479</c:v>
                </c:pt>
                <c:pt idx="62">
                  <c:v>496.66666666666816</c:v>
                </c:pt>
                <c:pt idx="63">
                  <c:v>495.00000000000153</c:v>
                </c:pt>
                <c:pt idx="64">
                  <c:v>493.33333333333485</c:v>
                </c:pt>
                <c:pt idx="65">
                  <c:v>491.66666666666828</c:v>
                </c:pt>
                <c:pt idx="66">
                  <c:v>490.00000000000159</c:v>
                </c:pt>
                <c:pt idx="67">
                  <c:v>488.33333333333491</c:v>
                </c:pt>
                <c:pt idx="68">
                  <c:v>486.66666666666833</c:v>
                </c:pt>
                <c:pt idx="69">
                  <c:v>485.00000000000165</c:v>
                </c:pt>
                <c:pt idx="70">
                  <c:v>483.33333333333502</c:v>
                </c:pt>
                <c:pt idx="71">
                  <c:v>481.66666666666833</c:v>
                </c:pt>
                <c:pt idx="72">
                  <c:v>480.00000000000176</c:v>
                </c:pt>
                <c:pt idx="73">
                  <c:v>478.33333333333508</c:v>
                </c:pt>
                <c:pt idx="74">
                  <c:v>476.66666666666839</c:v>
                </c:pt>
                <c:pt idx="75">
                  <c:v>475.00000000000182</c:v>
                </c:pt>
                <c:pt idx="76">
                  <c:v>473.33333333333513</c:v>
                </c:pt>
                <c:pt idx="77">
                  <c:v>471.6666666666685</c:v>
                </c:pt>
                <c:pt idx="78">
                  <c:v>470.00000000000188</c:v>
                </c:pt>
                <c:pt idx="79">
                  <c:v>468.33333333333525</c:v>
                </c:pt>
                <c:pt idx="80">
                  <c:v>466.66666666666856</c:v>
                </c:pt>
                <c:pt idx="81">
                  <c:v>465.00000000000199</c:v>
                </c:pt>
                <c:pt idx="82">
                  <c:v>463.3333333333353</c:v>
                </c:pt>
                <c:pt idx="83">
                  <c:v>461.66666666666862</c:v>
                </c:pt>
                <c:pt idx="84">
                  <c:v>460.00000000000205</c:v>
                </c:pt>
                <c:pt idx="85">
                  <c:v>458.33333333333536</c:v>
                </c:pt>
                <c:pt idx="86">
                  <c:v>456.66666666666873</c:v>
                </c:pt>
                <c:pt idx="87">
                  <c:v>455.0000000000021</c:v>
                </c:pt>
                <c:pt idx="88">
                  <c:v>453.33333333333547</c:v>
                </c:pt>
                <c:pt idx="89">
                  <c:v>451.66666666666879</c:v>
                </c:pt>
                <c:pt idx="90">
                  <c:v>450.00000000000222</c:v>
                </c:pt>
                <c:pt idx="91">
                  <c:v>448.33333333333553</c:v>
                </c:pt>
                <c:pt idx="92">
                  <c:v>446.66666666666885</c:v>
                </c:pt>
                <c:pt idx="93">
                  <c:v>445.00000000000227</c:v>
                </c:pt>
                <c:pt idx="94">
                  <c:v>443.33333333333559</c:v>
                </c:pt>
                <c:pt idx="95">
                  <c:v>441.66666666666896</c:v>
                </c:pt>
                <c:pt idx="96">
                  <c:v>440.00000000000233</c:v>
                </c:pt>
                <c:pt idx="97">
                  <c:v>438.3333333333357</c:v>
                </c:pt>
                <c:pt idx="98">
                  <c:v>436.66666666666902</c:v>
                </c:pt>
                <c:pt idx="99">
                  <c:v>435.00000000000233</c:v>
                </c:pt>
                <c:pt idx="100">
                  <c:v>433.33333333333576</c:v>
                </c:pt>
                <c:pt idx="101">
                  <c:v>431.66666666666907</c:v>
                </c:pt>
                <c:pt idx="102">
                  <c:v>430.00000000000244</c:v>
                </c:pt>
                <c:pt idx="103">
                  <c:v>428.33333333333582</c:v>
                </c:pt>
                <c:pt idx="104">
                  <c:v>426.66666666666919</c:v>
                </c:pt>
                <c:pt idx="105">
                  <c:v>425.0000000000025</c:v>
                </c:pt>
                <c:pt idx="106">
                  <c:v>423.33333333333593</c:v>
                </c:pt>
                <c:pt idx="107">
                  <c:v>421.66666666666924</c:v>
                </c:pt>
                <c:pt idx="108">
                  <c:v>420.00000000000256</c:v>
                </c:pt>
                <c:pt idx="109">
                  <c:v>418.33333333333599</c:v>
                </c:pt>
                <c:pt idx="110">
                  <c:v>416.6666666666693</c:v>
                </c:pt>
                <c:pt idx="111">
                  <c:v>415.00000000000267</c:v>
                </c:pt>
                <c:pt idx="112">
                  <c:v>413.33333333333604</c:v>
                </c:pt>
                <c:pt idx="113">
                  <c:v>411.66666666666941</c:v>
                </c:pt>
                <c:pt idx="114">
                  <c:v>410.00000000000273</c:v>
                </c:pt>
                <c:pt idx="115">
                  <c:v>408.33333333333616</c:v>
                </c:pt>
                <c:pt idx="116">
                  <c:v>406.66666666666947</c:v>
                </c:pt>
                <c:pt idx="117">
                  <c:v>405.00000000000279</c:v>
                </c:pt>
                <c:pt idx="118">
                  <c:v>403.33333333333621</c:v>
                </c:pt>
                <c:pt idx="119">
                  <c:v>401.66666666666953</c:v>
                </c:pt>
                <c:pt idx="120">
                  <c:v>400.0000000000029</c:v>
                </c:pt>
                <c:pt idx="121">
                  <c:v>398.33333333333627</c:v>
                </c:pt>
                <c:pt idx="122">
                  <c:v>396.66666666666964</c:v>
                </c:pt>
                <c:pt idx="123">
                  <c:v>395.00000000000296</c:v>
                </c:pt>
                <c:pt idx="124">
                  <c:v>393.33333333333627</c:v>
                </c:pt>
                <c:pt idx="125">
                  <c:v>391.6666666666697</c:v>
                </c:pt>
                <c:pt idx="126">
                  <c:v>390.00000000000301</c:v>
                </c:pt>
                <c:pt idx="127">
                  <c:v>388.33333333333638</c:v>
                </c:pt>
                <c:pt idx="128">
                  <c:v>386.66666666666976</c:v>
                </c:pt>
                <c:pt idx="129">
                  <c:v>385.00000000000313</c:v>
                </c:pt>
                <c:pt idx="130">
                  <c:v>383.33333333333644</c:v>
                </c:pt>
                <c:pt idx="131">
                  <c:v>381.66666666666987</c:v>
                </c:pt>
                <c:pt idx="132">
                  <c:v>380.00000000000318</c:v>
                </c:pt>
                <c:pt idx="133">
                  <c:v>378.3333333333365</c:v>
                </c:pt>
                <c:pt idx="134">
                  <c:v>376.66666666666993</c:v>
                </c:pt>
                <c:pt idx="135">
                  <c:v>375.00000000000324</c:v>
                </c:pt>
                <c:pt idx="136">
                  <c:v>373.33333333333661</c:v>
                </c:pt>
                <c:pt idx="137">
                  <c:v>371.66666666666998</c:v>
                </c:pt>
                <c:pt idx="138">
                  <c:v>370.00000000000335</c:v>
                </c:pt>
                <c:pt idx="139">
                  <c:v>368.33333333333667</c:v>
                </c:pt>
                <c:pt idx="140">
                  <c:v>366.6666666666701</c:v>
                </c:pt>
                <c:pt idx="141">
                  <c:v>365.00000000000341</c:v>
                </c:pt>
                <c:pt idx="142">
                  <c:v>363.33333333333672</c:v>
                </c:pt>
                <c:pt idx="143">
                  <c:v>361.66666666667015</c:v>
                </c:pt>
                <c:pt idx="144">
                  <c:v>360.00000000000347</c:v>
                </c:pt>
                <c:pt idx="145">
                  <c:v>358.33333333333684</c:v>
                </c:pt>
                <c:pt idx="146">
                  <c:v>356.66666666667021</c:v>
                </c:pt>
                <c:pt idx="147">
                  <c:v>355.00000000000358</c:v>
                </c:pt>
                <c:pt idx="148">
                  <c:v>353.3333333333369</c:v>
                </c:pt>
                <c:pt idx="149">
                  <c:v>351.66666666667032</c:v>
                </c:pt>
                <c:pt idx="150">
                  <c:v>350.00000000000364</c:v>
                </c:pt>
                <c:pt idx="151">
                  <c:v>348.33333333333695</c:v>
                </c:pt>
                <c:pt idx="152">
                  <c:v>346.66666666667032</c:v>
                </c:pt>
                <c:pt idx="153">
                  <c:v>345.00000000000369</c:v>
                </c:pt>
                <c:pt idx="154">
                  <c:v>343.33333333333707</c:v>
                </c:pt>
                <c:pt idx="155">
                  <c:v>341.66666666667038</c:v>
                </c:pt>
                <c:pt idx="156">
                  <c:v>340.00000000000381</c:v>
                </c:pt>
                <c:pt idx="157">
                  <c:v>338.33333333333712</c:v>
                </c:pt>
                <c:pt idx="158">
                  <c:v>336.66666666667049</c:v>
                </c:pt>
                <c:pt idx="159">
                  <c:v>335.00000000000381</c:v>
                </c:pt>
                <c:pt idx="160">
                  <c:v>333.33333333333718</c:v>
                </c:pt>
                <c:pt idx="161">
                  <c:v>331.66666666667055</c:v>
                </c:pt>
                <c:pt idx="162">
                  <c:v>330.00000000000392</c:v>
                </c:pt>
                <c:pt idx="163">
                  <c:v>328.33333333333729</c:v>
                </c:pt>
                <c:pt idx="164">
                  <c:v>326.66666666667061</c:v>
                </c:pt>
                <c:pt idx="165">
                  <c:v>325.00000000000392</c:v>
                </c:pt>
                <c:pt idx="166">
                  <c:v>323.33333333333724</c:v>
                </c:pt>
                <c:pt idx="167">
                  <c:v>321.66666666667055</c:v>
                </c:pt>
                <c:pt idx="168">
                  <c:v>320.00000000000387</c:v>
                </c:pt>
                <c:pt idx="169">
                  <c:v>318.33333333333718</c:v>
                </c:pt>
                <c:pt idx="170">
                  <c:v>316.66666666667055</c:v>
                </c:pt>
                <c:pt idx="171">
                  <c:v>315.00000000000381</c:v>
                </c:pt>
                <c:pt idx="172">
                  <c:v>313.33333333333718</c:v>
                </c:pt>
                <c:pt idx="173">
                  <c:v>311.66666666667049</c:v>
                </c:pt>
                <c:pt idx="174">
                  <c:v>310.00000000000381</c:v>
                </c:pt>
                <c:pt idx="175">
                  <c:v>308.33333333333712</c:v>
                </c:pt>
                <c:pt idx="176">
                  <c:v>306.66666666667044</c:v>
                </c:pt>
                <c:pt idx="177">
                  <c:v>305.00000000000381</c:v>
                </c:pt>
                <c:pt idx="178">
                  <c:v>303.33333333333707</c:v>
                </c:pt>
                <c:pt idx="179">
                  <c:v>301.66666666667044</c:v>
                </c:pt>
                <c:pt idx="180">
                  <c:v>300.00000000000375</c:v>
                </c:pt>
                <c:pt idx="181">
                  <c:v>298.33333333333707</c:v>
                </c:pt>
                <c:pt idx="182">
                  <c:v>296.66666666667038</c:v>
                </c:pt>
                <c:pt idx="183">
                  <c:v>295.00000000000369</c:v>
                </c:pt>
                <c:pt idx="184">
                  <c:v>293.33333333333701</c:v>
                </c:pt>
                <c:pt idx="185">
                  <c:v>291.66666666667032</c:v>
                </c:pt>
                <c:pt idx="186">
                  <c:v>290.00000000000369</c:v>
                </c:pt>
                <c:pt idx="187">
                  <c:v>288.33333333333695</c:v>
                </c:pt>
                <c:pt idx="188">
                  <c:v>286.66666666667032</c:v>
                </c:pt>
                <c:pt idx="189">
                  <c:v>285.00000000000364</c:v>
                </c:pt>
                <c:pt idx="190">
                  <c:v>283.33333333333695</c:v>
                </c:pt>
                <c:pt idx="191">
                  <c:v>281.66666666667027</c:v>
                </c:pt>
                <c:pt idx="192">
                  <c:v>280.00000000000358</c:v>
                </c:pt>
                <c:pt idx="193">
                  <c:v>278.3333333333369</c:v>
                </c:pt>
                <c:pt idx="194">
                  <c:v>276.66666666667021</c:v>
                </c:pt>
                <c:pt idx="195">
                  <c:v>275.00000000000358</c:v>
                </c:pt>
                <c:pt idx="196">
                  <c:v>273.33333333333684</c:v>
                </c:pt>
                <c:pt idx="197">
                  <c:v>271.66666666667021</c:v>
                </c:pt>
                <c:pt idx="198">
                  <c:v>270.00000000000352</c:v>
                </c:pt>
                <c:pt idx="199">
                  <c:v>268.33333333333684</c:v>
                </c:pt>
                <c:pt idx="200">
                  <c:v>266.66666666667015</c:v>
                </c:pt>
                <c:pt idx="201">
                  <c:v>265.00000000000347</c:v>
                </c:pt>
                <c:pt idx="202">
                  <c:v>263.33333333333684</c:v>
                </c:pt>
                <c:pt idx="203">
                  <c:v>261.6666666666701</c:v>
                </c:pt>
                <c:pt idx="204">
                  <c:v>260.00000000000347</c:v>
                </c:pt>
                <c:pt idx="205">
                  <c:v>258.33333333333678</c:v>
                </c:pt>
                <c:pt idx="206">
                  <c:v>256.6666666666701</c:v>
                </c:pt>
                <c:pt idx="207">
                  <c:v>255.00000000000341</c:v>
                </c:pt>
                <c:pt idx="208">
                  <c:v>253.33333333333675</c:v>
                </c:pt>
                <c:pt idx="209">
                  <c:v>251.66666666667004</c:v>
                </c:pt>
                <c:pt idx="210">
                  <c:v>250.00000000000338</c:v>
                </c:pt>
                <c:pt idx="211">
                  <c:v>248.3333333333367</c:v>
                </c:pt>
                <c:pt idx="212">
                  <c:v>246.66666666667001</c:v>
                </c:pt>
                <c:pt idx="213">
                  <c:v>245.00000000000333</c:v>
                </c:pt>
                <c:pt idx="214">
                  <c:v>243.33333333333667</c:v>
                </c:pt>
                <c:pt idx="215">
                  <c:v>241.66666666666995</c:v>
                </c:pt>
                <c:pt idx="216">
                  <c:v>240.0000000000033</c:v>
                </c:pt>
                <c:pt idx="217">
                  <c:v>238.33333333333664</c:v>
                </c:pt>
                <c:pt idx="218">
                  <c:v>236.66666666666993</c:v>
                </c:pt>
                <c:pt idx="219">
                  <c:v>235.00000000000327</c:v>
                </c:pt>
                <c:pt idx="220">
                  <c:v>233.33333333333658</c:v>
                </c:pt>
                <c:pt idx="221">
                  <c:v>231.66666666666993</c:v>
                </c:pt>
                <c:pt idx="222">
                  <c:v>230.00000000000321</c:v>
                </c:pt>
                <c:pt idx="223">
                  <c:v>228.33333333333655</c:v>
                </c:pt>
                <c:pt idx="224">
                  <c:v>226.6666666666699</c:v>
                </c:pt>
                <c:pt idx="225">
                  <c:v>225.00000000000318</c:v>
                </c:pt>
                <c:pt idx="226">
                  <c:v>223.33333333333653</c:v>
                </c:pt>
                <c:pt idx="227">
                  <c:v>221.66666666666984</c:v>
                </c:pt>
                <c:pt idx="228">
                  <c:v>220.00000000000315</c:v>
                </c:pt>
                <c:pt idx="229">
                  <c:v>218.33333333333647</c:v>
                </c:pt>
                <c:pt idx="230">
                  <c:v>216.66666666666981</c:v>
                </c:pt>
                <c:pt idx="231">
                  <c:v>215.0000000000031</c:v>
                </c:pt>
                <c:pt idx="232">
                  <c:v>213.33333333333644</c:v>
                </c:pt>
                <c:pt idx="233">
                  <c:v>211.66666666666978</c:v>
                </c:pt>
                <c:pt idx="234">
                  <c:v>210.00000000000307</c:v>
                </c:pt>
                <c:pt idx="235">
                  <c:v>208.33333333333641</c:v>
                </c:pt>
                <c:pt idx="236">
                  <c:v>206.66666666666973</c:v>
                </c:pt>
                <c:pt idx="237">
                  <c:v>205.00000000000304</c:v>
                </c:pt>
                <c:pt idx="238">
                  <c:v>203.33333333333636</c:v>
                </c:pt>
                <c:pt idx="239">
                  <c:v>201.6666666666697</c:v>
                </c:pt>
                <c:pt idx="240">
                  <c:v>200.00000000000298</c:v>
                </c:pt>
                <c:pt idx="241">
                  <c:v>198.33333333333633</c:v>
                </c:pt>
                <c:pt idx="242">
                  <c:v>196.66666666666967</c:v>
                </c:pt>
                <c:pt idx="243">
                  <c:v>195.00000000000298</c:v>
                </c:pt>
                <c:pt idx="244">
                  <c:v>193.3333333333363</c:v>
                </c:pt>
                <c:pt idx="245">
                  <c:v>191.66666666666961</c:v>
                </c:pt>
                <c:pt idx="246">
                  <c:v>190.00000000000296</c:v>
                </c:pt>
                <c:pt idx="247">
                  <c:v>188.33333333333624</c:v>
                </c:pt>
                <c:pt idx="248">
                  <c:v>186.66666666666958</c:v>
                </c:pt>
                <c:pt idx="249">
                  <c:v>185.00000000000293</c:v>
                </c:pt>
                <c:pt idx="250">
                  <c:v>183.33333333333621</c:v>
                </c:pt>
                <c:pt idx="251">
                  <c:v>181.66666666666956</c:v>
                </c:pt>
                <c:pt idx="252">
                  <c:v>180.00000000000287</c:v>
                </c:pt>
                <c:pt idx="253">
                  <c:v>178.33333333333618</c:v>
                </c:pt>
                <c:pt idx="254">
                  <c:v>176.6666666666695</c:v>
                </c:pt>
                <c:pt idx="255">
                  <c:v>175.00000000000284</c:v>
                </c:pt>
                <c:pt idx="256">
                  <c:v>173.33333333333613</c:v>
                </c:pt>
                <c:pt idx="257">
                  <c:v>171.66666666666947</c:v>
                </c:pt>
                <c:pt idx="258">
                  <c:v>170.00000000000281</c:v>
                </c:pt>
                <c:pt idx="259">
                  <c:v>168.33333333333613</c:v>
                </c:pt>
                <c:pt idx="260">
                  <c:v>166.66666666666944</c:v>
                </c:pt>
                <c:pt idx="261">
                  <c:v>165.00000000000276</c:v>
                </c:pt>
                <c:pt idx="262">
                  <c:v>163.3333333333361</c:v>
                </c:pt>
                <c:pt idx="263">
                  <c:v>161.66666666666944</c:v>
                </c:pt>
                <c:pt idx="264">
                  <c:v>160.00000000000279</c:v>
                </c:pt>
                <c:pt idx="265">
                  <c:v>158.33333333333613</c:v>
                </c:pt>
                <c:pt idx="266">
                  <c:v>156.66666666666944</c:v>
                </c:pt>
                <c:pt idx="267">
                  <c:v>155.00000000000281</c:v>
                </c:pt>
                <c:pt idx="268">
                  <c:v>153.33333333333613</c:v>
                </c:pt>
                <c:pt idx="269">
                  <c:v>151.66666666666947</c:v>
                </c:pt>
                <c:pt idx="270">
                  <c:v>150.00000000000281</c:v>
                </c:pt>
                <c:pt idx="271">
                  <c:v>148.33333333333616</c:v>
                </c:pt>
                <c:pt idx="272">
                  <c:v>146.6666666666695</c:v>
                </c:pt>
                <c:pt idx="273">
                  <c:v>145.00000000000281</c:v>
                </c:pt>
                <c:pt idx="274">
                  <c:v>143.33333333333618</c:v>
                </c:pt>
                <c:pt idx="275">
                  <c:v>141.6666666666695</c:v>
                </c:pt>
                <c:pt idx="276">
                  <c:v>140.00000000000284</c:v>
                </c:pt>
                <c:pt idx="277">
                  <c:v>138.33333333333618</c:v>
                </c:pt>
                <c:pt idx="278">
                  <c:v>136.66666666666953</c:v>
                </c:pt>
                <c:pt idx="279">
                  <c:v>135.00000000000287</c:v>
                </c:pt>
                <c:pt idx="280">
                  <c:v>133.33333333333621</c:v>
                </c:pt>
                <c:pt idx="281">
                  <c:v>131.66666666666956</c:v>
                </c:pt>
                <c:pt idx="282">
                  <c:v>130.00000000000287</c:v>
                </c:pt>
                <c:pt idx="283">
                  <c:v>128.33333333333624</c:v>
                </c:pt>
                <c:pt idx="284">
                  <c:v>126.66666666666957</c:v>
                </c:pt>
                <c:pt idx="285">
                  <c:v>125.0000000000029</c:v>
                </c:pt>
                <c:pt idx="286">
                  <c:v>123.33333333333626</c:v>
                </c:pt>
                <c:pt idx="287">
                  <c:v>121.66666666666958</c:v>
                </c:pt>
                <c:pt idx="288">
                  <c:v>120.00000000000291</c:v>
                </c:pt>
                <c:pt idx="289">
                  <c:v>118.33333333333627</c:v>
                </c:pt>
                <c:pt idx="290">
                  <c:v>116.6666666666696</c:v>
                </c:pt>
                <c:pt idx="291">
                  <c:v>115.00000000000294</c:v>
                </c:pt>
                <c:pt idx="292">
                  <c:v>113.33333333333628</c:v>
                </c:pt>
                <c:pt idx="293">
                  <c:v>111.66666666666963</c:v>
                </c:pt>
                <c:pt idx="294">
                  <c:v>110.00000000000296</c:v>
                </c:pt>
                <c:pt idx="295">
                  <c:v>108.33333333333631</c:v>
                </c:pt>
                <c:pt idx="296">
                  <c:v>106.66666666666964</c:v>
                </c:pt>
                <c:pt idx="297">
                  <c:v>105.00000000000297</c:v>
                </c:pt>
                <c:pt idx="298">
                  <c:v>103.33333333333633</c:v>
                </c:pt>
                <c:pt idx="299">
                  <c:v>101.66666666666966</c:v>
                </c:pt>
                <c:pt idx="300">
                  <c:v>100.000000000003</c:v>
                </c:pt>
                <c:pt idx="301">
                  <c:v>98.333333333336341</c:v>
                </c:pt>
                <c:pt idx="302">
                  <c:v>96.666666666669684</c:v>
                </c:pt>
                <c:pt idx="303">
                  <c:v>95.000000000003013</c:v>
                </c:pt>
                <c:pt idx="304">
                  <c:v>93.333333333336341</c:v>
                </c:pt>
                <c:pt idx="305">
                  <c:v>91.666666666669698</c:v>
                </c:pt>
                <c:pt idx="306">
                  <c:v>90.000000000003027</c:v>
                </c:pt>
                <c:pt idx="307">
                  <c:v>88.33333333333637</c:v>
                </c:pt>
                <c:pt idx="308">
                  <c:v>86.666666666669713</c:v>
                </c:pt>
                <c:pt idx="309">
                  <c:v>85.000000000003055</c:v>
                </c:pt>
                <c:pt idx="310">
                  <c:v>83.333333333336398</c:v>
                </c:pt>
                <c:pt idx="311">
                  <c:v>81.666666666669727</c:v>
                </c:pt>
                <c:pt idx="312">
                  <c:v>80.000000000003055</c:v>
                </c:pt>
                <c:pt idx="313">
                  <c:v>78.333333333336384</c:v>
                </c:pt>
                <c:pt idx="314">
                  <c:v>76.666666666669713</c:v>
                </c:pt>
                <c:pt idx="315">
                  <c:v>75.000000000003041</c:v>
                </c:pt>
                <c:pt idx="316">
                  <c:v>73.33333333333637</c:v>
                </c:pt>
                <c:pt idx="317">
                  <c:v>71.666666666669713</c:v>
                </c:pt>
                <c:pt idx="318">
                  <c:v>70.000000000003027</c:v>
                </c:pt>
                <c:pt idx="319">
                  <c:v>68.33333333333637</c:v>
                </c:pt>
                <c:pt idx="320">
                  <c:v>66.666666666669698</c:v>
                </c:pt>
                <c:pt idx="321">
                  <c:v>65.000000000003027</c:v>
                </c:pt>
                <c:pt idx="322">
                  <c:v>63.333333333336356</c:v>
                </c:pt>
                <c:pt idx="323">
                  <c:v>61.666666666669691</c:v>
                </c:pt>
                <c:pt idx="324">
                  <c:v>60.000000000003013</c:v>
                </c:pt>
                <c:pt idx="325">
                  <c:v>58.333333333336348</c:v>
                </c:pt>
                <c:pt idx="326">
                  <c:v>56.666666666669677</c:v>
                </c:pt>
                <c:pt idx="327">
                  <c:v>55.000000000003013</c:v>
                </c:pt>
                <c:pt idx="328">
                  <c:v>53.333333333336334</c:v>
                </c:pt>
                <c:pt idx="329">
                  <c:v>51.66666666666967</c:v>
                </c:pt>
                <c:pt idx="330">
                  <c:v>50.000000000003006</c:v>
                </c:pt>
                <c:pt idx="331">
                  <c:v>48.333333333336327</c:v>
                </c:pt>
                <c:pt idx="332">
                  <c:v>46.666666666669663</c:v>
                </c:pt>
                <c:pt idx="333">
                  <c:v>45.000000000002991</c:v>
                </c:pt>
                <c:pt idx="334">
                  <c:v>43.33333333333632</c:v>
                </c:pt>
                <c:pt idx="335">
                  <c:v>41.666666666669649</c:v>
                </c:pt>
                <c:pt idx="336">
                  <c:v>40.000000000002984</c:v>
                </c:pt>
                <c:pt idx="337">
                  <c:v>38.33333333333632</c:v>
                </c:pt>
                <c:pt idx="338">
                  <c:v>36.666666666669656</c:v>
                </c:pt>
                <c:pt idx="339">
                  <c:v>35.000000000002991</c:v>
                </c:pt>
                <c:pt idx="340">
                  <c:v>33.333333333336327</c:v>
                </c:pt>
                <c:pt idx="341">
                  <c:v>31.666666666669659</c:v>
                </c:pt>
                <c:pt idx="342">
                  <c:v>30.000000000002995</c:v>
                </c:pt>
                <c:pt idx="343">
                  <c:v>28.333333333336331</c:v>
                </c:pt>
                <c:pt idx="344">
                  <c:v>26.666666666669666</c:v>
                </c:pt>
                <c:pt idx="345">
                  <c:v>25.000000000002998</c:v>
                </c:pt>
                <c:pt idx="346">
                  <c:v>23.333333333336338</c:v>
                </c:pt>
                <c:pt idx="347">
                  <c:v>21.66666666666967</c:v>
                </c:pt>
                <c:pt idx="348">
                  <c:v>20.000000000003002</c:v>
                </c:pt>
                <c:pt idx="349">
                  <c:v>18.333333333336338</c:v>
                </c:pt>
                <c:pt idx="350">
                  <c:v>16.666666666669666</c:v>
                </c:pt>
                <c:pt idx="351">
                  <c:v>15.000000000003</c:v>
                </c:pt>
                <c:pt idx="352">
                  <c:v>13.333333333336334</c:v>
                </c:pt>
                <c:pt idx="353">
                  <c:v>11.666666666669665</c:v>
                </c:pt>
                <c:pt idx="354">
                  <c:v>10.000000000003</c:v>
                </c:pt>
                <c:pt idx="355">
                  <c:v>8.3333333333363324</c:v>
                </c:pt>
                <c:pt idx="356">
                  <c:v>6.6666666666696672</c:v>
                </c:pt>
                <c:pt idx="357">
                  <c:v>5.0000000000030012</c:v>
                </c:pt>
                <c:pt idx="358">
                  <c:v>3.3333333333363346</c:v>
                </c:pt>
                <c:pt idx="359">
                  <c:v>1.6666666666696683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6258336"/>
        <c:axId val="316258728"/>
      </c:lineChart>
      <c:catAx>
        <c:axId val="31625833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258728"/>
        <c:crosses val="autoZero"/>
        <c:auto val="1"/>
        <c:lblAlgn val="ctr"/>
        <c:lblOffset val="100"/>
        <c:noMultiLvlLbl val="0"/>
      </c:catAx>
      <c:valAx>
        <c:axId val="316258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25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82621452978755"/>
          <c:y val="0.90169682567881171"/>
          <c:w val="0.324167409498341"/>
          <c:h val="7.97846603031349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'Exmaple 3'!$E$8</c:f>
              <c:strCache>
                <c:ptCount val="1"/>
                <c:pt idx="0">
                  <c:v>CPM Amortization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'Exmaple 3'!$E$9:$E$368</c:f>
              <c:numCache>
                <c:formatCode>"$"#,##0.00</c:formatCode>
                <c:ptCount val="360"/>
                <c:pt idx="0">
                  <c:v>17.167558155302572</c:v>
                </c:pt>
                <c:pt idx="1">
                  <c:v>17.33923373685559</c:v>
                </c:pt>
                <c:pt idx="2">
                  <c:v>17.512626074224158</c:v>
                </c:pt>
                <c:pt idx="3">
                  <c:v>17.687752334966376</c:v>
                </c:pt>
                <c:pt idx="4">
                  <c:v>17.864629858316107</c:v>
                </c:pt>
                <c:pt idx="5">
                  <c:v>18.04327615689931</c:v>
                </c:pt>
                <c:pt idx="6">
                  <c:v>18.223708918468333</c:v>
                </c:pt>
                <c:pt idx="7">
                  <c:v>18.405946007653029</c:v>
                </c:pt>
                <c:pt idx="8">
                  <c:v>18.590005467729497</c:v>
                </c:pt>
                <c:pt idx="9">
                  <c:v>18.775905522406902</c:v>
                </c:pt>
                <c:pt idx="10">
                  <c:v>18.963664577630993</c:v>
                </c:pt>
                <c:pt idx="11">
                  <c:v>19.153301223407311</c:v>
                </c:pt>
                <c:pt idx="12">
                  <c:v>19.344834235641429</c:v>
                </c:pt>
                <c:pt idx="13">
                  <c:v>19.538282577997734</c:v>
                </c:pt>
                <c:pt idx="14">
                  <c:v>19.733665403777763</c:v>
                </c:pt>
                <c:pt idx="15">
                  <c:v>19.931002057815476</c:v>
                </c:pt>
                <c:pt idx="16">
                  <c:v>20.130312078393672</c:v>
                </c:pt>
                <c:pt idx="17">
                  <c:v>20.331615199177577</c:v>
                </c:pt>
                <c:pt idx="18">
                  <c:v>20.534931351169348</c:v>
                </c:pt>
                <c:pt idx="19">
                  <c:v>20.740280664680995</c:v>
                </c:pt>
                <c:pt idx="20">
                  <c:v>20.947683471327764</c:v>
                </c:pt>
                <c:pt idx="21">
                  <c:v>21.157160306041078</c:v>
                </c:pt>
                <c:pt idx="22">
                  <c:v>21.368731909101598</c:v>
                </c:pt>
                <c:pt idx="23">
                  <c:v>21.582419228192521</c:v>
                </c:pt>
                <c:pt idx="24">
                  <c:v>21.798243420474591</c:v>
                </c:pt>
                <c:pt idx="25">
                  <c:v>22.016225854679305</c:v>
                </c:pt>
                <c:pt idx="26">
                  <c:v>22.236388113225985</c:v>
                </c:pt>
                <c:pt idx="27">
                  <c:v>22.458751994358295</c:v>
                </c:pt>
                <c:pt idx="28">
                  <c:v>22.683339514301906</c:v>
                </c:pt>
                <c:pt idx="29">
                  <c:v>22.910172909445009</c:v>
                </c:pt>
                <c:pt idx="30">
                  <c:v>23.139274638539405</c:v>
                </c:pt>
                <c:pt idx="31">
                  <c:v>23.370667384924786</c:v>
                </c:pt>
                <c:pt idx="32">
                  <c:v>23.604374058774056</c:v>
                </c:pt>
                <c:pt idx="33">
                  <c:v>23.84041779936183</c:v>
                </c:pt>
                <c:pt idx="34">
                  <c:v>24.07882197735546</c:v>
                </c:pt>
                <c:pt idx="35">
                  <c:v>24.319610197129009</c:v>
                </c:pt>
                <c:pt idx="36">
                  <c:v>24.562806299100203</c:v>
                </c:pt>
                <c:pt idx="37">
                  <c:v>24.808434362091248</c:v>
                </c:pt>
                <c:pt idx="38">
                  <c:v>25.056518705712278</c:v>
                </c:pt>
                <c:pt idx="39">
                  <c:v>25.307083892769356</c:v>
                </c:pt>
                <c:pt idx="40">
                  <c:v>25.560154731697025</c:v>
                </c:pt>
                <c:pt idx="41">
                  <c:v>25.815756279014067</c:v>
                </c:pt>
                <c:pt idx="42">
                  <c:v>26.073913841804142</c:v>
                </c:pt>
                <c:pt idx="43">
                  <c:v>26.334652980222245</c:v>
                </c:pt>
                <c:pt idx="44">
                  <c:v>26.597999510024465</c:v>
                </c:pt>
                <c:pt idx="45">
                  <c:v>26.863979505124689</c:v>
                </c:pt>
                <c:pt idx="46">
                  <c:v>27.132619300175975</c:v>
                </c:pt>
                <c:pt idx="47">
                  <c:v>27.40394549317773</c:v>
                </c:pt>
                <c:pt idx="48">
                  <c:v>27.677984948109497</c:v>
                </c:pt>
                <c:pt idx="49">
                  <c:v>27.954764797590542</c:v>
                </c:pt>
                <c:pt idx="50">
                  <c:v>28.234312445566502</c:v>
                </c:pt>
                <c:pt idx="51">
                  <c:v>28.516655570022181</c:v>
                </c:pt>
                <c:pt idx="52">
                  <c:v>28.80182212572231</c:v>
                </c:pt>
                <c:pt idx="53">
                  <c:v>29.089840346979599</c:v>
                </c:pt>
                <c:pt idx="54">
                  <c:v>29.380738750449382</c:v>
                </c:pt>
                <c:pt idx="55">
                  <c:v>29.674546137953826</c:v>
                </c:pt>
                <c:pt idx="56">
                  <c:v>29.971291599333426</c:v>
                </c:pt>
                <c:pt idx="57">
                  <c:v>30.271004515326695</c:v>
                </c:pt>
                <c:pt idx="58">
                  <c:v>30.573714560480084</c:v>
                </c:pt>
                <c:pt idx="59">
                  <c:v>30.879451706084865</c:v>
                </c:pt>
                <c:pt idx="60">
                  <c:v>31.188246223145597</c:v>
                </c:pt>
                <c:pt idx="61">
                  <c:v>31.500128685377149</c:v>
                </c:pt>
                <c:pt idx="62">
                  <c:v>31.81512997223092</c:v>
                </c:pt>
                <c:pt idx="63">
                  <c:v>32.133281271953251</c:v>
                </c:pt>
                <c:pt idx="64">
                  <c:v>32.454614084672812</c:v>
                </c:pt>
                <c:pt idx="65">
                  <c:v>32.77916022551949</c:v>
                </c:pt>
                <c:pt idx="66">
                  <c:v>33.106951827774651</c:v>
                </c:pt>
                <c:pt idx="67">
                  <c:v>33.438021346052437</c:v>
                </c:pt>
                <c:pt idx="68">
                  <c:v>33.7724015595129</c:v>
                </c:pt>
                <c:pt idx="69">
                  <c:v>34.1101255751081</c:v>
                </c:pt>
                <c:pt idx="70">
                  <c:v>34.451226830859127</c:v>
                </c:pt>
                <c:pt idx="71">
                  <c:v>34.795739099167804</c:v>
                </c:pt>
                <c:pt idx="72">
                  <c:v>35.143696490159414</c:v>
                </c:pt>
                <c:pt idx="73">
                  <c:v>35.495133455061023</c:v>
                </c:pt>
                <c:pt idx="74">
                  <c:v>35.850084789611628</c:v>
                </c:pt>
                <c:pt idx="75">
                  <c:v>36.208585637507781</c:v>
                </c:pt>
                <c:pt idx="76">
                  <c:v>36.570671493882855</c:v>
                </c:pt>
                <c:pt idx="77">
                  <c:v>36.936378208821679</c:v>
                </c:pt>
                <c:pt idx="78">
                  <c:v>37.305741990909837</c:v>
                </c:pt>
                <c:pt idx="79">
                  <c:v>37.678799410819011</c:v>
                </c:pt>
                <c:pt idx="80">
                  <c:v>38.05558740492711</c:v>
                </c:pt>
                <c:pt idx="81">
                  <c:v>38.436143278976374</c:v>
                </c:pt>
                <c:pt idx="82">
                  <c:v>38.820504711766034</c:v>
                </c:pt>
                <c:pt idx="83">
                  <c:v>39.208709758883742</c:v>
                </c:pt>
                <c:pt idx="84">
                  <c:v>39.600796856472584</c:v>
                </c:pt>
                <c:pt idx="85">
                  <c:v>39.996804825037316</c:v>
                </c:pt>
                <c:pt idx="86">
                  <c:v>40.396772873287659</c:v>
                </c:pt>
                <c:pt idx="87">
                  <c:v>40.800740602020596</c:v>
                </c:pt>
                <c:pt idx="88">
                  <c:v>41.208748008040743</c:v>
                </c:pt>
                <c:pt idx="89">
                  <c:v>41.620835488121202</c:v>
                </c:pt>
                <c:pt idx="90">
                  <c:v>42.03704384300238</c:v>
                </c:pt>
                <c:pt idx="91">
                  <c:v>42.45741428143242</c:v>
                </c:pt>
                <c:pt idx="92">
                  <c:v>42.881988424246742</c:v>
                </c:pt>
                <c:pt idx="93">
                  <c:v>43.310808308489186</c:v>
                </c:pt>
                <c:pt idx="94">
                  <c:v>43.743916391574089</c:v>
                </c:pt>
                <c:pt idx="95">
                  <c:v>44.181355555489858</c:v>
                </c:pt>
                <c:pt idx="96">
                  <c:v>44.623169111044717</c:v>
                </c:pt>
                <c:pt idx="97">
                  <c:v>45.069400802155201</c:v>
                </c:pt>
                <c:pt idx="98">
                  <c:v>45.520094810176715</c:v>
                </c:pt>
                <c:pt idx="99">
                  <c:v>45.975295758278435</c:v>
                </c:pt>
                <c:pt idx="100">
                  <c:v>46.435048715861285</c:v>
                </c:pt>
                <c:pt idx="101">
                  <c:v>46.899399203019811</c:v>
                </c:pt>
                <c:pt idx="102">
                  <c:v>47.368393195050089</c:v>
                </c:pt>
                <c:pt idx="103">
                  <c:v>47.842077127000607</c:v>
                </c:pt>
                <c:pt idx="104">
                  <c:v>48.32049789827056</c:v>
                </c:pt>
                <c:pt idx="105">
                  <c:v>48.803702877253272</c:v>
                </c:pt>
                <c:pt idx="106">
                  <c:v>49.291739906025782</c:v>
                </c:pt>
                <c:pt idx="107">
                  <c:v>49.784657305086057</c:v>
                </c:pt>
                <c:pt idx="108">
                  <c:v>50.282503878136936</c:v>
                </c:pt>
                <c:pt idx="109">
                  <c:v>50.785328916918274</c:v>
                </c:pt>
                <c:pt idx="110">
                  <c:v>51.293182206087522</c:v>
                </c:pt>
                <c:pt idx="111">
                  <c:v>51.806114028148386</c:v>
                </c:pt>
                <c:pt idx="112">
                  <c:v>52.324175168429861</c:v>
                </c:pt>
                <c:pt idx="113">
                  <c:v>52.847416920114142</c:v>
                </c:pt>
                <c:pt idx="114">
                  <c:v>53.375891089315246</c:v>
                </c:pt>
                <c:pt idx="115">
                  <c:v>53.909650000208444</c:v>
                </c:pt>
                <c:pt idx="116">
                  <c:v>54.448746500210518</c:v>
                </c:pt>
                <c:pt idx="117">
                  <c:v>54.993233965212653</c:v>
                </c:pt>
                <c:pt idx="118">
                  <c:v>55.543166304864826</c:v>
                </c:pt>
                <c:pt idx="119">
                  <c:v>56.098597967913406</c:v>
                </c:pt>
                <c:pt idx="120">
                  <c:v>56.659583947592523</c:v>
                </c:pt>
                <c:pt idx="121">
                  <c:v>57.226179787068418</c:v>
                </c:pt>
                <c:pt idx="122">
                  <c:v>57.798441584939155</c:v>
                </c:pt>
                <c:pt idx="123">
                  <c:v>58.37642600078857</c:v>
                </c:pt>
                <c:pt idx="124">
                  <c:v>58.96019026079648</c:v>
                </c:pt>
                <c:pt idx="125">
                  <c:v>59.549792163404391</c:v>
                </c:pt>
                <c:pt idx="126">
                  <c:v>60.145290085038368</c:v>
                </c:pt>
                <c:pt idx="127">
                  <c:v>60.746742985888886</c:v>
                </c:pt>
                <c:pt idx="128">
                  <c:v>61.35421041574773</c:v>
                </c:pt>
                <c:pt idx="129">
                  <c:v>61.967752519905162</c:v>
                </c:pt>
                <c:pt idx="130">
                  <c:v>62.58743004510427</c:v>
                </c:pt>
                <c:pt idx="131">
                  <c:v>63.213304345555343</c:v>
                </c:pt>
                <c:pt idx="132">
                  <c:v>63.84543738901084</c:v>
                </c:pt>
                <c:pt idx="133">
                  <c:v>64.483891762900953</c:v>
                </c:pt>
                <c:pt idx="134">
                  <c:v>65.128730680529998</c:v>
                </c:pt>
                <c:pt idx="135">
                  <c:v>65.780017987335214</c:v>
                </c:pt>
                <c:pt idx="136">
                  <c:v>66.437818167208661</c:v>
                </c:pt>
                <c:pt idx="137">
                  <c:v>67.102196348880739</c:v>
                </c:pt>
                <c:pt idx="138">
                  <c:v>67.773218312369522</c:v>
                </c:pt>
                <c:pt idx="139">
                  <c:v>68.450950495493203</c:v>
                </c:pt>
                <c:pt idx="140">
                  <c:v>69.13546000044812</c:v>
                </c:pt>
                <c:pt idx="141">
                  <c:v>69.826814600452622</c:v>
                </c:pt>
                <c:pt idx="142">
                  <c:v>70.525082746457201</c:v>
                </c:pt>
                <c:pt idx="143">
                  <c:v>71.230333573921712</c:v>
                </c:pt>
                <c:pt idx="144">
                  <c:v>71.942636909660905</c:v>
                </c:pt>
                <c:pt idx="145">
                  <c:v>72.662063278757614</c:v>
                </c:pt>
                <c:pt idx="146">
                  <c:v>73.388683911545172</c:v>
                </c:pt>
                <c:pt idx="147">
                  <c:v>74.122570750660543</c:v>
                </c:pt>
                <c:pt idx="148">
                  <c:v>74.863796458167144</c:v>
                </c:pt>
                <c:pt idx="149">
                  <c:v>75.612434422748834</c:v>
                </c:pt>
                <c:pt idx="150">
                  <c:v>76.368558766976321</c:v>
                </c:pt>
                <c:pt idx="151">
                  <c:v>77.132244354646105</c:v>
                </c:pt>
                <c:pt idx="152">
                  <c:v>77.903566798192514</c:v>
                </c:pt>
                <c:pt idx="153">
                  <c:v>78.682602466174558</c:v>
                </c:pt>
                <c:pt idx="154">
                  <c:v>79.469428490836208</c:v>
                </c:pt>
                <c:pt idx="155">
                  <c:v>80.264122775744454</c:v>
                </c:pt>
                <c:pt idx="156">
                  <c:v>81.06676400350193</c:v>
                </c:pt>
                <c:pt idx="157">
                  <c:v>81.877431643536966</c:v>
                </c:pt>
                <c:pt idx="158">
                  <c:v>82.696205959972303</c:v>
                </c:pt>
                <c:pt idx="159">
                  <c:v>83.52316801957204</c:v>
                </c:pt>
                <c:pt idx="160">
                  <c:v>84.358399699767801</c:v>
                </c:pt>
                <c:pt idx="161">
                  <c:v>85.201983696765524</c:v>
                </c:pt>
                <c:pt idx="162">
                  <c:v>86.05400353373318</c:v>
                </c:pt>
                <c:pt idx="163">
                  <c:v>86.914543569070474</c:v>
                </c:pt>
                <c:pt idx="164">
                  <c:v>87.7836890047613</c:v>
                </c:pt>
                <c:pt idx="165">
                  <c:v>88.661525894808847</c:v>
                </c:pt>
                <c:pt idx="166">
                  <c:v>89.548141153756887</c:v>
                </c:pt>
                <c:pt idx="167">
                  <c:v>90.443622565294504</c:v>
                </c:pt>
                <c:pt idx="168">
                  <c:v>91.348058790947448</c:v>
                </c:pt>
                <c:pt idx="169">
                  <c:v>92.261539378856924</c:v>
                </c:pt>
                <c:pt idx="170">
                  <c:v>93.18415477264557</c:v>
                </c:pt>
                <c:pt idx="171">
                  <c:v>94.115996320372005</c:v>
                </c:pt>
                <c:pt idx="172">
                  <c:v>95.05715628357575</c:v>
                </c:pt>
                <c:pt idx="173">
                  <c:v>96.007727846411512</c:v>
                </c:pt>
                <c:pt idx="174">
                  <c:v>96.967805124875554</c:v>
                </c:pt>
                <c:pt idx="175">
                  <c:v>97.937483176124374</c:v>
                </c:pt>
                <c:pt idx="176">
                  <c:v>98.916858007885594</c:v>
                </c:pt>
                <c:pt idx="177">
                  <c:v>99.906026587964448</c:v>
                </c:pt>
                <c:pt idx="178">
                  <c:v>100.90508685384407</c:v>
                </c:pt>
                <c:pt idx="179">
                  <c:v>101.91413772238252</c:v>
                </c:pt>
                <c:pt idx="180">
                  <c:v>102.93327909960635</c:v>
                </c:pt>
                <c:pt idx="181">
                  <c:v>103.96261189060249</c:v>
                </c:pt>
                <c:pt idx="182">
                  <c:v>105.00223800950846</c:v>
                </c:pt>
                <c:pt idx="183">
                  <c:v>106.05226038960365</c:v>
                </c:pt>
                <c:pt idx="184">
                  <c:v>107.11278299349959</c:v>
                </c:pt>
                <c:pt idx="185">
                  <c:v>108.18391082343459</c:v>
                </c:pt>
                <c:pt idx="186">
                  <c:v>109.26574993166895</c:v>
                </c:pt>
                <c:pt idx="187">
                  <c:v>110.35840743098566</c:v>
                </c:pt>
                <c:pt idx="188">
                  <c:v>111.46199150529549</c:v>
                </c:pt>
                <c:pt idx="189">
                  <c:v>112.57661142034846</c:v>
                </c:pt>
                <c:pt idx="190">
                  <c:v>113.702377534552</c:v>
                </c:pt>
                <c:pt idx="191">
                  <c:v>114.83940130989748</c:v>
                </c:pt>
                <c:pt idx="192">
                  <c:v>115.98779532299648</c:v>
                </c:pt>
                <c:pt idx="193">
                  <c:v>117.14767327622639</c:v>
                </c:pt>
                <c:pt idx="194">
                  <c:v>118.31915000898863</c:v>
                </c:pt>
                <c:pt idx="195">
                  <c:v>119.50234150907852</c:v>
                </c:pt>
                <c:pt idx="196">
                  <c:v>120.69736492416934</c:v>
                </c:pt>
                <c:pt idx="197">
                  <c:v>121.90433857341094</c:v>
                </c:pt>
                <c:pt idx="198">
                  <c:v>123.12338195914509</c:v>
                </c:pt>
                <c:pt idx="199">
                  <c:v>124.3546157787365</c:v>
                </c:pt>
                <c:pt idx="200">
                  <c:v>125.59816193652392</c:v>
                </c:pt>
                <c:pt idx="201">
                  <c:v>126.85414355588915</c:v>
                </c:pt>
                <c:pt idx="202">
                  <c:v>128.12268499144801</c:v>
                </c:pt>
                <c:pt idx="203">
                  <c:v>129.40391184136246</c:v>
                </c:pt>
                <c:pt idx="204">
                  <c:v>130.69795095977616</c:v>
                </c:pt>
                <c:pt idx="205">
                  <c:v>132.00493046937385</c:v>
                </c:pt>
                <c:pt idx="206">
                  <c:v>133.32497977406763</c:v>
                </c:pt>
                <c:pt idx="207">
                  <c:v>134.65822957180825</c:v>
                </c:pt>
                <c:pt idx="208">
                  <c:v>136.00481186752637</c:v>
                </c:pt>
                <c:pt idx="209">
                  <c:v>137.36485998620162</c:v>
                </c:pt>
                <c:pt idx="210">
                  <c:v>138.73850858606363</c:v>
                </c:pt>
                <c:pt idx="211">
                  <c:v>140.12589367192425</c:v>
                </c:pt>
                <c:pt idx="212">
                  <c:v>141.52715260864346</c:v>
                </c:pt>
                <c:pt idx="213">
                  <c:v>142.94242413472995</c:v>
                </c:pt>
                <c:pt idx="214">
                  <c:v>144.37184837607725</c:v>
                </c:pt>
                <c:pt idx="215">
                  <c:v>145.81556685983799</c:v>
                </c:pt>
                <c:pt idx="216">
                  <c:v>147.27372252843639</c:v>
                </c:pt>
                <c:pt idx="217">
                  <c:v>148.74645975372079</c:v>
                </c:pt>
                <c:pt idx="218">
                  <c:v>150.23392435125794</c:v>
                </c:pt>
                <c:pt idx="219">
                  <c:v>151.73626359477055</c:v>
                </c:pt>
                <c:pt idx="220">
                  <c:v>153.25362623071823</c:v>
                </c:pt>
                <c:pt idx="221">
                  <c:v>154.78616249302547</c:v>
                </c:pt>
                <c:pt idx="222">
                  <c:v>156.33402411795566</c:v>
                </c:pt>
                <c:pt idx="223">
                  <c:v>157.89736435913522</c:v>
                </c:pt>
                <c:pt idx="224">
                  <c:v>159.47633800272655</c:v>
                </c:pt>
                <c:pt idx="225">
                  <c:v>161.07110138275391</c:v>
                </c:pt>
                <c:pt idx="226">
                  <c:v>162.68181239658145</c:v>
                </c:pt>
                <c:pt idx="227">
                  <c:v>164.30863052054718</c:v>
                </c:pt>
                <c:pt idx="228">
                  <c:v>165.95171682575273</c:v>
                </c:pt>
                <c:pt idx="229">
                  <c:v>167.61123399401021</c:v>
                </c:pt>
                <c:pt idx="230">
                  <c:v>169.28734633395032</c:v>
                </c:pt>
                <c:pt idx="231">
                  <c:v>170.98021979728981</c:v>
                </c:pt>
                <c:pt idx="232">
                  <c:v>172.69002199526273</c:v>
                </c:pt>
                <c:pt idx="233">
                  <c:v>174.41692221521532</c:v>
                </c:pt>
                <c:pt idx="234">
                  <c:v>176.16109143736747</c:v>
                </c:pt>
                <c:pt idx="235">
                  <c:v>177.92270235174112</c:v>
                </c:pt>
                <c:pt idx="236">
                  <c:v>179.70192937525854</c:v>
                </c:pt>
                <c:pt idx="237">
                  <c:v>181.49894866901116</c:v>
                </c:pt>
                <c:pt idx="238">
                  <c:v>183.31393815570124</c:v>
                </c:pt>
                <c:pt idx="239">
                  <c:v>185.14707753725827</c:v>
                </c:pt>
                <c:pt idx="240">
                  <c:v>186.99854831263082</c:v>
                </c:pt>
                <c:pt idx="241">
                  <c:v>188.86853379575712</c:v>
                </c:pt>
                <c:pt idx="242">
                  <c:v>190.75721913371473</c:v>
                </c:pt>
                <c:pt idx="243">
                  <c:v>192.66479132505191</c:v>
                </c:pt>
                <c:pt idx="244">
                  <c:v>194.59143923830237</c:v>
                </c:pt>
                <c:pt idx="245">
                  <c:v>196.53735363068546</c:v>
                </c:pt>
                <c:pt idx="246">
                  <c:v>198.50272716699232</c:v>
                </c:pt>
                <c:pt idx="247">
                  <c:v>200.48775443866219</c:v>
                </c:pt>
                <c:pt idx="248">
                  <c:v>202.49263198304885</c:v>
                </c:pt>
                <c:pt idx="249">
                  <c:v>204.51755830287931</c:v>
                </c:pt>
                <c:pt idx="250">
                  <c:v>206.56273388590802</c:v>
                </c:pt>
                <c:pt idx="251">
                  <c:v>208.62836122476716</c:v>
                </c:pt>
                <c:pt idx="252">
                  <c:v>210.71464483701476</c:v>
                </c:pt>
                <c:pt idx="253">
                  <c:v>212.82179128538485</c:v>
                </c:pt>
                <c:pt idx="254">
                  <c:v>214.95000919823872</c:v>
                </c:pt>
                <c:pt idx="255">
                  <c:v>217.09950929022114</c:v>
                </c:pt>
                <c:pt idx="256">
                  <c:v>219.27050438312341</c:v>
                </c:pt>
                <c:pt idx="257">
                  <c:v>221.46320942695462</c:v>
                </c:pt>
                <c:pt idx="258">
                  <c:v>223.67784152122414</c:v>
                </c:pt>
                <c:pt idx="259">
                  <c:v>225.9146199364364</c:v>
                </c:pt>
                <c:pt idx="260">
                  <c:v>228.17376613580075</c:v>
                </c:pt>
                <c:pt idx="261">
                  <c:v>230.45550379715871</c:v>
                </c:pt>
                <c:pt idx="262">
                  <c:v>232.76005883513028</c:v>
                </c:pt>
                <c:pt idx="263">
                  <c:v>235.08765942348157</c:v>
                </c:pt>
                <c:pt idx="264">
                  <c:v>237.43853601771633</c:v>
                </c:pt>
                <c:pt idx="265">
                  <c:v>239.81292137789353</c:v>
                </c:pt>
                <c:pt idx="266">
                  <c:v>242.21105059167252</c:v>
                </c:pt>
                <c:pt idx="267">
                  <c:v>244.63316109758927</c:v>
                </c:pt>
                <c:pt idx="268">
                  <c:v>247.07949270856517</c:v>
                </c:pt>
                <c:pt idx="269">
                  <c:v>249.55028763565076</c:v>
                </c:pt>
                <c:pt idx="270">
                  <c:v>252.04579051200727</c:v>
                </c:pt>
                <c:pt idx="271">
                  <c:v>254.56624841712727</c:v>
                </c:pt>
                <c:pt idx="272">
                  <c:v>257.11191090129859</c:v>
                </c:pt>
                <c:pt idx="273">
                  <c:v>259.6830300103116</c:v>
                </c:pt>
                <c:pt idx="274">
                  <c:v>262.27986031041468</c:v>
                </c:pt>
                <c:pt idx="275">
                  <c:v>264.90265891351885</c:v>
                </c:pt>
                <c:pt idx="276">
                  <c:v>267.55168550265404</c:v>
                </c:pt>
                <c:pt idx="277">
                  <c:v>270.22720235768054</c:v>
                </c:pt>
                <c:pt idx="278">
                  <c:v>272.92947438125736</c:v>
                </c:pt>
                <c:pt idx="279">
                  <c:v>275.65876912506991</c:v>
                </c:pt>
                <c:pt idx="280">
                  <c:v>278.41535681632064</c:v>
                </c:pt>
                <c:pt idx="281">
                  <c:v>281.19951038448386</c:v>
                </c:pt>
                <c:pt idx="282">
                  <c:v>284.01150548832868</c:v>
                </c:pt>
                <c:pt idx="283">
                  <c:v>286.85162054321194</c:v>
                </c:pt>
                <c:pt idx="284">
                  <c:v>289.72013674864405</c:v>
                </c:pt>
                <c:pt idx="285">
                  <c:v>292.6173381161305</c:v>
                </c:pt>
                <c:pt idx="286">
                  <c:v>295.54351149729183</c:v>
                </c:pt>
                <c:pt idx="287">
                  <c:v>298.49894661226477</c:v>
                </c:pt>
                <c:pt idx="288">
                  <c:v>301.48393607838744</c:v>
                </c:pt>
                <c:pt idx="289">
                  <c:v>304.49877543917131</c:v>
                </c:pt>
                <c:pt idx="290">
                  <c:v>307.543763193563</c:v>
                </c:pt>
                <c:pt idx="291">
                  <c:v>310.61920082549864</c:v>
                </c:pt>
                <c:pt idx="292">
                  <c:v>313.72539283375363</c:v>
                </c:pt>
                <c:pt idx="293">
                  <c:v>316.86264676209117</c:v>
                </c:pt>
                <c:pt idx="294">
                  <c:v>320.0312732297121</c:v>
                </c:pt>
                <c:pt idx="295">
                  <c:v>323.23158596200921</c:v>
                </c:pt>
                <c:pt idx="296">
                  <c:v>326.46390182162929</c:v>
                </c:pt>
                <c:pt idx="297">
                  <c:v>329.72854083984561</c:v>
                </c:pt>
                <c:pt idx="298">
                  <c:v>333.02582624824407</c:v>
                </c:pt>
                <c:pt idx="299">
                  <c:v>336.35608451072648</c:v>
                </c:pt>
                <c:pt idx="300">
                  <c:v>339.71964535583379</c:v>
                </c:pt>
                <c:pt idx="301">
                  <c:v>343.11684180939216</c:v>
                </c:pt>
                <c:pt idx="302">
                  <c:v>346.54801022748603</c:v>
                </c:pt>
                <c:pt idx="303">
                  <c:v>350.01349032976094</c:v>
                </c:pt>
                <c:pt idx="304">
                  <c:v>353.51362523305852</c:v>
                </c:pt>
                <c:pt idx="305">
                  <c:v>357.04876148538909</c:v>
                </c:pt>
                <c:pt idx="306">
                  <c:v>360.619249100243</c:v>
                </c:pt>
                <c:pt idx="307">
                  <c:v>364.22544159124539</c:v>
                </c:pt>
                <c:pt idx="308">
                  <c:v>367.86769600715786</c:v>
                </c:pt>
                <c:pt idx="309">
                  <c:v>371.54637296722944</c:v>
                </c:pt>
                <c:pt idx="310">
                  <c:v>375.26183669690181</c:v>
                </c:pt>
                <c:pt idx="311">
                  <c:v>379.01445506387086</c:v>
                </c:pt>
                <c:pt idx="312">
                  <c:v>382.80459961450958</c:v>
                </c:pt>
                <c:pt idx="313">
                  <c:v>386.63264561065466</c:v>
                </c:pt>
                <c:pt idx="314">
                  <c:v>390.49897206676121</c:v>
                </c:pt>
                <c:pt idx="315">
                  <c:v>394.40396178742878</c:v>
                </c:pt>
                <c:pt idx="316">
                  <c:v>398.34800140530308</c:v>
                </c:pt>
                <c:pt idx="317">
                  <c:v>402.33148141935612</c:v>
                </c:pt>
                <c:pt idx="318">
                  <c:v>406.35479623354968</c:v>
                </c:pt>
                <c:pt idx="319">
                  <c:v>410.4183441958852</c:v>
                </c:pt>
                <c:pt idx="320">
                  <c:v>414.52252763784395</c:v>
                </c:pt>
                <c:pt idx="321">
                  <c:v>418.66775291422243</c:v>
                </c:pt>
                <c:pt idx="322">
                  <c:v>422.85443044336466</c:v>
                </c:pt>
                <c:pt idx="323">
                  <c:v>427.08297474779829</c:v>
                </c:pt>
                <c:pt idx="324">
                  <c:v>431.35380449527622</c:v>
                </c:pt>
                <c:pt idx="325">
                  <c:v>435.66734254022901</c:v>
                </c:pt>
                <c:pt idx="326">
                  <c:v>440.02401596563129</c:v>
                </c:pt>
                <c:pt idx="327">
                  <c:v>444.42425612528768</c:v>
                </c:pt>
                <c:pt idx="328">
                  <c:v>448.86849868654053</c:v>
                </c:pt>
                <c:pt idx="329">
                  <c:v>453.35718367340593</c:v>
                </c:pt>
                <c:pt idx="330">
                  <c:v>457.89075551014002</c:v>
                </c:pt>
                <c:pt idx="331">
                  <c:v>462.46966306524138</c:v>
                </c:pt>
                <c:pt idx="332">
                  <c:v>467.09435969589379</c:v>
                </c:pt>
                <c:pt idx="333">
                  <c:v>471.76530329285276</c:v>
                </c:pt>
                <c:pt idx="334">
                  <c:v>476.48295632578129</c:v>
                </c:pt>
                <c:pt idx="335">
                  <c:v>481.24778588903905</c:v>
                </c:pt>
                <c:pt idx="336">
                  <c:v>486.06026374792941</c:v>
                </c:pt>
                <c:pt idx="337">
                  <c:v>490.92086638540877</c:v>
                </c:pt>
                <c:pt idx="338">
                  <c:v>495.83007504926286</c:v>
                </c:pt>
                <c:pt idx="339">
                  <c:v>500.7883757997555</c:v>
                </c:pt>
                <c:pt idx="340">
                  <c:v>505.79625955775305</c:v>
                </c:pt>
                <c:pt idx="341">
                  <c:v>510.85422215333057</c:v>
                </c:pt>
                <c:pt idx="342">
                  <c:v>515.96276437486381</c:v>
                </c:pt>
                <c:pt idx="343">
                  <c:v>521.12239201861257</c:v>
                </c:pt>
                <c:pt idx="344">
                  <c:v>526.33361593879863</c:v>
                </c:pt>
                <c:pt idx="345">
                  <c:v>531.59695209818665</c:v>
                </c:pt>
                <c:pt idx="346">
                  <c:v>536.91292161916851</c:v>
                </c:pt>
                <c:pt idx="347">
                  <c:v>542.28205083536022</c:v>
                </c:pt>
                <c:pt idx="348">
                  <c:v>547.70487134371376</c:v>
                </c:pt>
                <c:pt idx="349">
                  <c:v>553.18192005715093</c:v>
                </c:pt>
                <c:pt idx="350">
                  <c:v>558.71373925772241</c:v>
                </c:pt>
                <c:pt idx="351">
                  <c:v>564.30087665029964</c:v>
                </c:pt>
                <c:pt idx="352">
                  <c:v>569.94388541680269</c:v>
                </c:pt>
                <c:pt idx="353">
                  <c:v>575.64332427097065</c:v>
                </c:pt>
                <c:pt idx="354">
                  <c:v>581.39975751368036</c:v>
                </c:pt>
                <c:pt idx="355">
                  <c:v>587.21375508881715</c:v>
                </c:pt>
                <c:pt idx="356">
                  <c:v>593.08589263970532</c:v>
                </c:pt>
                <c:pt idx="357">
                  <c:v>599.01675156610236</c:v>
                </c:pt>
                <c:pt idx="358">
                  <c:v>605.00691908176339</c:v>
                </c:pt>
                <c:pt idx="359">
                  <c:v>611.05698827258107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'Exmaple 3'!$K$8</c:f>
              <c:strCache>
                <c:ptCount val="1"/>
                <c:pt idx="0">
                  <c:v>CAM Amortization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'Exmaple 3'!$K$9:$K$368</c:f>
              <c:numCache>
                <c:formatCode>"$"#,##0.00</c:formatCode>
                <c:ptCount val="360"/>
                <c:pt idx="0">
                  <c:v>166.66666666666666</c:v>
                </c:pt>
                <c:pt idx="1">
                  <c:v>166.66666666666666</c:v>
                </c:pt>
                <c:pt idx="2">
                  <c:v>166.66666666666666</c:v>
                </c:pt>
                <c:pt idx="3">
                  <c:v>166.66666666666666</c:v>
                </c:pt>
                <c:pt idx="4">
                  <c:v>166.66666666666666</c:v>
                </c:pt>
                <c:pt idx="5">
                  <c:v>166.66666666666666</c:v>
                </c:pt>
                <c:pt idx="6">
                  <c:v>166.66666666666666</c:v>
                </c:pt>
                <c:pt idx="7">
                  <c:v>166.66666666666666</c:v>
                </c:pt>
                <c:pt idx="8">
                  <c:v>166.66666666666666</c:v>
                </c:pt>
                <c:pt idx="9">
                  <c:v>166.66666666666666</c:v>
                </c:pt>
                <c:pt idx="10">
                  <c:v>166.66666666666666</c:v>
                </c:pt>
                <c:pt idx="11">
                  <c:v>166.66666666666666</c:v>
                </c:pt>
                <c:pt idx="12">
                  <c:v>166.66666666666666</c:v>
                </c:pt>
                <c:pt idx="13">
                  <c:v>166.66666666666666</c:v>
                </c:pt>
                <c:pt idx="14">
                  <c:v>166.66666666666666</c:v>
                </c:pt>
                <c:pt idx="15">
                  <c:v>166.66666666666666</c:v>
                </c:pt>
                <c:pt idx="16">
                  <c:v>166.66666666666666</c:v>
                </c:pt>
                <c:pt idx="17">
                  <c:v>166.66666666666666</c:v>
                </c:pt>
                <c:pt idx="18">
                  <c:v>166.66666666666666</c:v>
                </c:pt>
                <c:pt idx="19">
                  <c:v>166.66666666666666</c:v>
                </c:pt>
                <c:pt idx="20">
                  <c:v>166.66666666666666</c:v>
                </c:pt>
                <c:pt idx="21">
                  <c:v>166.66666666666666</c:v>
                </c:pt>
                <c:pt idx="22">
                  <c:v>166.66666666666666</c:v>
                </c:pt>
                <c:pt idx="23">
                  <c:v>166.66666666666666</c:v>
                </c:pt>
                <c:pt idx="24">
                  <c:v>166.66666666666666</c:v>
                </c:pt>
                <c:pt idx="25">
                  <c:v>166.66666666666666</c:v>
                </c:pt>
                <c:pt idx="26">
                  <c:v>166.66666666666666</c:v>
                </c:pt>
                <c:pt idx="27">
                  <c:v>166.66666666666666</c:v>
                </c:pt>
                <c:pt idx="28">
                  <c:v>166.66666666666666</c:v>
                </c:pt>
                <c:pt idx="29">
                  <c:v>166.66666666666666</c:v>
                </c:pt>
                <c:pt idx="30">
                  <c:v>166.66666666666666</c:v>
                </c:pt>
                <c:pt idx="31">
                  <c:v>166.66666666666666</c:v>
                </c:pt>
                <c:pt idx="32">
                  <c:v>166.66666666666666</c:v>
                </c:pt>
                <c:pt idx="33">
                  <c:v>166.66666666666666</c:v>
                </c:pt>
                <c:pt idx="34">
                  <c:v>166.66666666666666</c:v>
                </c:pt>
                <c:pt idx="35">
                  <c:v>166.66666666666666</c:v>
                </c:pt>
                <c:pt idx="36">
                  <c:v>166.66666666666666</c:v>
                </c:pt>
                <c:pt idx="37">
                  <c:v>166.66666666666666</c:v>
                </c:pt>
                <c:pt idx="38">
                  <c:v>166.66666666666666</c:v>
                </c:pt>
                <c:pt idx="39">
                  <c:v>166.66666666666666</c:v>
                </c:pt>
                <c:pt idx="40">
                  <c:v>166.66666666666666</c:v>
                </c:pt>
                <c:pt idx="41">
                  <c:v>166.66666666666666</c:v>
                </c:pt>
                <c:pt idx="42">
                  <c:v>166.66666666666666</c:v>
                </c:pt>
                <c:pt idx="43">
                  <c:v>166.66666666666666</c:v>
                </c:pt>
                <c:pt idx="44">
                  <c:v>166.66666666666666</c:v>
                </c:pt>
                <c:pt idx="45">
                  <c:v>166.66666666666666</c:v>
                </c:pt>
                <c:pt idx="46">
                  <c:v>166.66666666666666</c:v>
                </c:pt>
                <c:pt idx="47">
                  <c:v>166.66666666666666</c:v>
                </c:pt>
                <c:pt idx="48">
                  <c:v>166.66666666666666</c:v>
                </c:pt>
                <c:pt idx="49">
                  <c:v>166.66666666666666</c:v>
                </c:pt>
                <c:pt idx="50">
                  <c:v>166.66666666666666</c:v>
                </c:pt>
                <c:pt idx="51">
                  <c:v>166.66666666666666</c:v>
                </c:pt>
                <c:pt idx="52">
                  <c:v>166.66666666666666</c:v>
                </c:pt>
                <c:pt idx="53">
                  <c:v>166.66666666666666</c:v>
                </c:pt>
                <c:pt idx="54">
                  <c:v>166.66666666666666</c:v>
                </c:pt>
                <c:pt idx="55">
                  <c:v>166.66666666666666</c:v>
                </c:pt>
                <c:pt idx="56">
                  <c:v>166.66666666666666</c:v>
                </c:pt>
                <c:pt idx="57">
                  <c:v>166.66666666666666</c:v>
                </c:pt>
                <c:pt idx="58">
                  <c:v>166.66666666666666</c:v>
                </c:pt>
                <c:pt idx="59">
                  <c:v>166.66666666666666</c:v>
                </c:pt>
                <c:pt idx="60">
                  <c:v>166.66666666666666</c:v>
                </c:pt>
                <c:pt idx="61">
                  <c:v>166.66666666666666</c:v>
                </c:pt>
                <c:pt idx="62">
                  <c:v>166.66666666666666</c:v>
                </c:pt>
                <c:pt idx="63">
                  <c:v>166.66666666666666</c:v>
                </c:pt>
                <c:pt idx="64">
                  <c:v>166.66666666666666</c:v>
                </c:pt>
                <c:pt idx="65">
                  <c:v>166.66666666666666</c:v>
                </c:pt>
                <c:pt idx="66">
                  <c:v>166.66666666666666</c:v>
                </c:pt>
                <c:pt idx="67">
                  <c:v>166.66666666666666</c:v>
                </c:pt>
                <c:pt idx="68">
                  <c:v>166.66666666666666</c:v>
                </c:pt>
                <c:pt idx="69">
                  <c:v>166.66666666666666</c:v>
                </c:pt>
                <c:pt idx="70">
                  <c:v>166.66666666666666</c:v>
                </c:pt>
                <c:pt idx="71">
                  <c:v>166.66666666666666</c:v>
                </c:pt>
                <c:pt idx="72">
                  <c:v>166.66666666666666</c:v>
                </c:pt>
                <c:pt idx="73">
                  <c:v>166.66666666666666</c:v>
                </c:pt>
                <c:pt idx="74">
                  <c:v>166.66666666666666</c:v>
                </c:pt>
                <c:pt idx="75">
                  <c:v>166.66666666666666</c:v>
                </c:pt>
                <c:pt idx="76">
                  <c:v>166.66666666666666</c:v>
                </c:pt>
                <c:pt idx="77">
                  <c:v>166.66666666666666</c:v>
                </c:pt>
                <c:pt idx="78">
                  <c:v>166.66666666666666</c:v>
                </c:pt>
                <c:pt idx="79">
                  <c:v>166.66666666666666</c:v>
                </c:pt>
                <c:pt idx="80">
                  <c:v>166.66666666666666</c:v>
                </c:pt>
                <c:pt idx="81">
                  <c:v>166.66666666666666</c:v>
                </c:pt>
                <c:pt idx="82">
                  <c:v>166.66666666666666</c:v>
                </c:pt>
                <c:pt idx="83">
                  <c:v>166.66666666666666</c:v>
                </c:pt>
                <c:pt idx="84">
                  <c:v>166.66666666666666</c:v>
                </c:pt>
                <c:pt idx="85">
                  <c:v>166.66666666666666</c:v>
                </c:pt>
                <c:pt idx="86">
                  <c:v>166.66666666666666</c:v>
                </c:pt>
                <c:pt idx="87">
                  <c:v>166.66666666666666</c:v>
                </c:pt>
                <c:pt idx="88">
                  <c:v>166.66666666666666</c:v>
                </c:pt>
                <c:pt idx="89">
                  <c:v>166.66666666666666</c:v>
                </c:pt>
                <c:pt idx="90">
                  <c:v>166.66666666666666</c:v>
                </c:pt>
                <c:pt idx="91">
                  <c:v>166.66666666666666</c:v>
                </c:pt>
                <c:pt idx="92">
                  <c:v>166.66666666666666</c:v>
                </c:pt>
                <c:pt idx="93">
                  <c:v>166.66666666666666</c:v>
                </c:pt>
                <c:pt idx="94">
                  <c:v>166.66666666666666</c:v>
                </c:pt>
                <c:pt idx="95">
                  <c:v>166.66666666666666</c:v>
                </c:pt>
                <c:pt idx="96">
                  <c:v>166.66666666666666</c:v>
                </c:pt>
                <c:pt idx="97">
                  <c:v>166.66666666666666</c:v>
                </c:pt>
                <c:pt idx="98">
                  <c:v>166.66666666666666</c:v>
                </c:pt>
                <c:pt idx="99">
                  <c:v>166.66666666666666</c:v>
                </c:pt>
                <c:pt idx="100">
                  <c:v>166.66666666666666</c:v>
                </c:pt>
                <c:pt idx="101">
                  <c:v>166.66666666666666</c:v>
                </c:pt>
                <c:pt idx="102">
                  <c:v>166.66666666666666</c:v>
                </c:pt>
                <c:pt idx="103">
                  <c:v>166.66666666666666</c:v>
                </c:pt>
                <c:pt idx="104">
                  <c:v>166.66666666666666</c:v>
                </c:pt>
                <c:pt idx="105">
                  <c:v>166.66666666666666</c:v>
                </c:pt>
                <c:pt idx="106">
                  <c:v>166.66666666666666</c:v>
                </c:pt>
                <c:pt idx="107">
                  <c:v>166.66666666666666</c:v>
                </c:pt>
                <c:pt idx="108">
                  <c:v>166.66666666666666</c:v>
                </c:pt>
                <c:pt idx="109">
                  <c:v>166.66666666666666</c:v>
                </c:pt>
                <c:pt idx="110">
                  <c:v>166.66666666666666</c:v>
                </c:pt>
                <c:pt idx="111">
                  <c:v>166.66666666666666</c:v>
                </c:pt>
                <c:pt idx="112">
                  <c:v>166.66666666666666</c:v>
                </c:pt>
                <c:pt idx="113">
                  <c:v>166.66666666666666</c:v>
                </c:pt>
                <c:pt idx="114">
                  <c:v>166.66666666666666</c:v>
                </c:pt>
                <c:pt idx="115">
                  <c:v>166.66666666666666</c:v>
                </c:pt>
                <c:pt idx="116">
                  <c:v>166.66666666666666</c:v>
                </c:pt>
                <c:pt idx="117">
                  <c:v>166.66666666666666</c:v>
                </c:pt>
                <c:pt idx="118">
                  <c:v>166.66666666666666</c:v>
                </c:pt>
                <c:pt idx="119">
                  <c:v>166.66666666666666</c:v>
                </c:pt>
                <c:pt idx="120">
                  <c:v>166.66666666666666</c:v>
                </c:pt>
                <c:pt idx="121">
                  <c:v>166.66666666666666</c:v>
                </c:pt>
                <c:pt idx="122">
                  <c:v>166.66666666666666</c:v>
                </c:pt>
                <c:pt idx="123">
                  <c:v>166.66666666666666</c:v>
                </c:pt>
                <c:pt idx="124">
                  <c:v>166.66666666666666</c:v>
                </c:pt>
                <c:pt idx="125">
                  <c:v>166.66666666666666</c:v>
                </c:pt>
                <c:pt idx="126">
                  <c:v>166.66666666666666</c:v>
                </c:pt>
                <c:pt idx="127">
                  <c:v>166.66666666666666</c:v>
                </c:pt>
                <c:pt idx="128">
                  <c:v>166.66666666666666</c:v>
                </c:pt>
                <c:pt idx="129">
                  <c:v>166.66666666666666</c:v>
                </c:pt>
                <c:pt idx="130">
                  <c:v>166.66666666666666</c:v>
                </c:pt>
                <c:pt idx="131">
                  <c:v>166.66666666666666</c:v>
                </c:pt>
                <c:pt idx="132">
                  <c:v>166.66666666666666</c:v>
                </c:pt>
                <c:pt idx="133">
                  <c:v>166.66666666666666</c:v>
                </c:pt>
                <c:pt idx="134">
                  <c:v>166.66666666666666</c:v>
                </c:pt>
                <c:pt idx="135">
                  <c:v>166.66666666666666</c:v>
                </c:pt>
                <c:pt idx="136">
                  <c:v>166.66666666666666</c:v>
                </c:pt>
                <c:pt idx="137">
                  <c:v>166.66666666666666</c:v>
                </c:pt>
                <c:pt idx="138">
                  <c:v>166.66666666666666</c:v>
                </c:pt>
                <c:pt idx="139">
                  <c:v>166.66666666666666</c:v>
                </c:pt>
                <c:pt idx="140">
                  <c:v>166.66666666666666</c:v>
                </c:pt>
                <c:pt idx="141">
                  <c:v>166.66666666666666</c:v>
                </c:pt>
                <c:pt idx="142">
                  <c:v>166.66666666666666</c:v>
                </c:pt>
                <c:pt idx="143">
                  <c:v>166.66666666666666</c:v>
                </c:pt>
                <c:pt idx="144">
                  <c:v>166.66666666666666</c:v>
                </c:pt>
                <c:pt idx="145">
                  <c:v>166.66666666666666</c:v>
                </c:pt>
                <c:pt idx="146">
                  <c:v>166.66666666666666</c:v>
                </c:pt>
                <c:pt idx="147">
                  <c:v>166.66666666666666</c:v>
                </c:pt>
                <c:pt idx="148">
                  <c:v>166.66666666666666</c:v>
                </c:pt>
                <c:pt idx="149">
                  <c:v>166.66666666666666</c:v>
                </c:pt>
                <c:pt idx="150">
                  <c:v>166.66666666666666</c:v>
                </c:pt>
                <c:pt idx="151">
                  <c:v>166.66666666666666</c:v>
                </c:pt>
                <c:pt idx="152">
                  <c:v>166.66666666666666</c:v>
                </c:pt>
                <c:pt idx="153">
                  <c:v>166.66666666666666</c:v>
                </c:pt>
                <c:pt idx="154">
                  <c:v>166.66666666666666</c:v>
                </c:pt>
                <c:pt idx="155">
                  <c:v>166.66666666666666</c:v>
                </c:pt>
                <c:pt idx="156">
                  <c:v>166.66666666666666</c:v>
                </c:pt>
                <c:pt idx="157">
                  <c:v>166.66666666666666</c:v>
                </c:pt>
                <c:pt idx="158">
                  <c:v>166.66666666666666</c:v>
                </c:pt>
                <c:pt idx="159">
                  <c:v>166.66666666666666</c:v>
                </c:pt>
                <c:pt idx="160">
                  <c:v>166.66666666666666</c:v>
                </c:pt>
                <c:pt idx="161">
                  <c:v>166.66666666666666</c:v>
                </c:pt>
                <c:pt idx="162">
                  <c:v>166.66666666666666</c:v>
                </c:pt>
                <c:pt idx="163">
                  <c:v>166.66666666666666</c:v>
                </c:pt>
                <c:pt idx="164">
                  <c:v>166.66666666666666</c:v>
                </c:pt>
                <c:pt idx="165">
                  <c:v>166.66666666666666</c:v>
                </c:pt>
                <c:pt idx="166">
                  <c:v>166.66666666666666</c:v>
                </c:pt>
                <c:pt idx="167">
                  <c:v>166.66666666666666</c:v>
                </c:pt>
                <c:pt idx="168">
                  <c:v>166.66666666666666</c:v>
                </c:pt>
                <c:pt idx="169">
                  <c:v>166.66666666666666</c:v>
                </c:pt>
                <c:pt idx="170">
                  <c:v>166.66666666666666</c:v>
                </c:pt>
                <c:pt idx="171">
                  <c:v>166.66666666666666</c:v>
                </c:pt>
                <c:pt idx="172">
                  <c:v>166.66666666666666</c:v>
                </c:pt>
                <c:pt idx="173">
                  <c:v>166.66666666666666</c:v>
                </c:pt>
                <c:pt idx="174">
                  <c:v>166.66666666666666</c:v>
                </c:pt>
                <c:pt idx="175">
                  <c:v>166.66666666666666</c:v>
                </c:pt>
                <c:pt idx="176">
                  <c:v>166.66666666666666</c:v>
                </c:pt>
                <c:pt idx="177">
                  <c:v>166.66666666666666</c:v>
                </c:pt>
                <c:pt idx="178">
                  <c:v>166.66666666666666</c:v>
                </c:pt>
                <c:pt idx="179">
                  <c:v>166.66666666666666</c:v>
                </c:pt>
                <c:pt idx="180">
                  <c:v>166.66666666666666</c:v>
                </c:pt>
                <c:pt idx="181">
                  <c:v>166.66666666666666</c:v>
                </c:pt>
                <c:pt idx="182">
                  <c:v>166.66666666666666</c:v>
                </c:pt>
                <c:pt idx="183">
                  <c:v>166.66666666666666</c:v>
                </c:pt>
                <c:pt idx="184">
                  <c:v>166.66666666666666</c:v>
                </c:pt>
                <c:pt idx="185">
                  <c:v>166.66666666666666</c:v>
                </c:pt>
                <c:pt idx="186">
                  <c:v>166.66666666666666</c:v>
                </c:pt>
                <c:pt idx="187">
                  <c:v>166.66666666666666</c:v>
                </c:pt>
                <c:pt idx="188">
                  <c:v>166.66666666666666</c:v>
                </c:pt>
                <c:pt idx="189">
                  <c:v>166.66666666666666</c:v>
                </c:pt>
                <c:pt idx="190">
                  <c:v>166.66666666666666</c:v>
                </c:pt>
                <c:pt idx="191">
                  <c:v>166.66666666666666</c:v>
                </c:pt>
                <c:pt idx="192">
                  <c:v>166.66666666666666</c:v>
                </c:pt>
                <c:pt idx="193">
                  <c:v>166.66666666666666</c:v>
                </c:pt>
                <c:pt idx="194">
                  <c:v>166.66666666666666</c:v>
                </c:pt>
                <c:pt idx="195">
                  <c:v>166.66666666666666</c:v>
                </c:pt>
                <c:pt idx="196">
                  <c:v>166.66666666666666</c:v>
                </c:pt>
                <c:pt idx="197">
                  <c:v>166.66666666666666</c:v>
                </c:pt>
                <c:pt idx="198">
                  <c:v>166.66666666666666</c:v>
                </c:pt>
                <c:pt idx="199">
                  <c:v>166.66666666666666</c:v>
                </c:pt>
                <c:pt idx="200">
                  <c:v>166.66666666666666</c:v>
                </c:pt>
                <c:pt idx="201">
                  <c:v>166.66666666666666</c:v>
                </c:pt>
                <c:pt idx="202">
                  <c:v>166.66666666666666</c:v>
                </c:pt>
                <c:pt idx="203">
                  <c:v>166.66666666666666</c:v>
                </c:pt>
                <c:pt idx="204">
                  <c:v>166.66666666666666</c:v>
                </c:pt>
                <c:pt idx="205">
                  <c:v>166.66666666666666</c:v>
                </c:pt>
                <c:pt idx="206">
                  <c:v>166.66666666666666</c:v>
                </c:pt>
                <c:pt idx="207">
                  <c:v>166.66666666666666</c:v>
                </c:pt>
                <c:pt idx="208">
                  <c:v>166.66666666666666</c:v>
                </c:pt>
                <c:pt idx="209">
                  <c:v>166.66666666666666</c:v>
                </c:pt>
                <c:pt idx="210">
                  <c:v>166.66666666666666</c:v>
                </c:pt>
                <c:pt idx="211">
                  <c:v>166.66666666666666</c:v>
                </c:pt>
                <c:pt idx="212">
                  <c:v>166.66666666666666</c:v>
                </c:pt>
                <c:pt idx="213">
                  <c:v>166.66666666666666</c:v>
                </c:pt>
                <c:pt idx="214">
                  <c:v>166.66666666666666</c:v>
                </c:pt>
                <c:pt idx="215">
                  <c:v>166.66666666666666</c:v>
                </c:pt>
                <c:pt idx="216">
                  <c:v>166.66666666666666</c:v>
                </c:pt>
                <c:pt idx="217">
                  <c:v>166.66666666666666</c:v>
                </c:pt>
                <c:pt idx="218">
                  <c:v>166.66666666666666</c:v>
                </c:pt>
                <c:pt idx="219">
                  <c:v>166.66666666666666</c:v>
                </c:pt>
                <c:pt idx="220">
                  <c:v>166.66666666666666</c:v>
                </c:pt>
                <c:pt idx="221">
                  <c:v>166.66666666666666</c:v>
                </c:pt>
                <c:pt idx="222">
                  <c:v>166.66666666666666</c:v>
                </c:pt>
                <c:pt idx="223">
                  <c:v>166.66666666666666</c:v>
                </c:pt>
                <c:pt idx="224">
                  <c:v>166.66666666666666</c:v>
                </c:pt>
                <c:pt idx="225">
                  <c:v>166.66666666666666</c:v>
                </c:pt>
                <c:pt idx="226">
                  <c:v>166.66666666666666</c:v>
                </c:pt>
                <c:pt idx="227">
                  <c:v>166.66666666666666</c:v>
                </c:pt>
                <c:pt idx="228">
                  <c:v>166.66666666666666</c:v>
                </c:pt>
                <c:pt idx="229">
                  <c:v>166.66666666666666</c:v>
                </c:pt>
                <c:pt idx="230">
                  <c:v>166.66666666666666</c:v>
                </c:pt>
                <c:pt idx="231">
                  <c:v>166.66666666666666</c:v>
                </c:pt>
                <c:pt idx="232">
                  <c:v>166.66666666666666</c:v>
                </c:pt>
                <c:pt idx="233">
                  <c:v>166.66666666666666</c:v>
                </c:pt>
                <c:pt idx="234">
                  <c:v>166.66666666666666</c:v>
                </c:pt>
                <c:pt idx="235">
                  <c:v>166.66666666666666</c:v>
                </c:pt>
                <c:pt idx="236">
                  <c:v>166.66666666666666</c:v>
                </c:pt>
                <c:pt idx="237">
                  <c:v>166.66666666666666</c:v>
                </c:pt>
                <c:pt idx="238">
                  <c:v>166.66666666666666</c:v>
                </c:pt>
                <c:pt idx="239">
                  <c:v>166.66666666666666</c:v>
                </c:pt>
                <c:pt idx="240">
                  <c:v>166.66666666666666</c:v>
                </c:pt>
                <c:pt idx="241">
                  <c:v>166.66666666666666</c:v>
                </c:pt>
                <c:pt idx="242">
                  <c:v>166.66666666666666</c:v>
                </c:pt>
                <c:pt idx="243">
                  <c:v>166.66666666666666</c:v>
                </c:pt>
                <c:pt idx="244">
                  <c:v>166.66666666666666</c:v>
                </c:pt>
                <c:pt idx="245">
                  <c:v>166.66666666666666</c:v>
                </c:pt>
                <c:pt idx="246">
                  <c:v>166.66666666666666</c:v>
                </c:pt>
                <c:pt idx="247">
                  <c:v>166.66666666666666</c:v>
                </c:pt>
                <c:pt idx="248">
                  <c:v>166.66666666666666</c:v>
                </c:pt>
                <c:pt idx="249">
                  <c:v>166.66666666666666</c:v>
                </c:pt>
                <c:pt idx="250">
                  <c:v>166.66666666666666</c:v>
                </c:pt>
                <c:pt idx="251">
                  <c:v>166.66666666666666</c:v>
                </c:pt>
                <c:pt idx="252">
                  <c:v>166.66666666666666</c:v>
                </c:pt>
                <c:pt idx="253">
                  <c:v>166.66666666666666</c:v>
                </c:pt>
                <c:pt idx="254">
                  <c:v>166.66666666666666</c:v>
                </c:pt>
                <c:pt idx="255">
                  <c:v>166.66666666666666</c:v>
                </c:pt>
                <c:pt idx="256">
                  <c:v>166.66666666666666</c:v>
                </c:pt>
                <c:pt idx="257">
                  <c:v>166.66666666666666</c:v>
                </c:pt>
                <c:pt idx="258">
                  <c:v>166.66666666666666</c:v>
                </c:pt>
                <c:pt idx="259">
                  <c:v>166.66666666666666</c:v>
                </c:pt>
                <c:pt idx="260">
                  <c:v>166.66666666666666</c:v>
                </c:pt>
                <c:pt idx="261">
                  <c:v>166.66666666666666</c:v>
                </c:pt>
                <c:pt idx="262">
                  <c:v>166.66666666666666</c:v>
                </c:pt>
                <c:pt idx="263">
                  <c:v>166.66666666666666</c:v>
                </c:pt>
                <c:pt idx="264">
                  <c:v>166.66666666666666</c:v>
                </c:pt>
                <c:pt idx="265">
                  <c:v>166.66666666666666</c:v>
                </c:pt>
                <c:pt idx="266">
                  <c:v>166.66666666666666</c:v>
                </c:pt>
                <c:pt idx="267">
                  <c:v>166.66666666666666</c:v>
                </c:pt>
                <c:pt idx="268">
                  <c:v>166.66666666666666</c:v>
                </c:pt>
                <c:pt idx="269">
                  <c:v>166.66666666666666</c:v>
                </c:pt>
                <c:pt idx="270">
                  <c:v>166.66666666666666</c:v>
                </c:pt>
                <c:pt idx="271">
                  <c:v>166.66666666666666</c:v>
                </c:pt>
                <c:pt idx="272">
                  <c:v>166.66666666666666</c:v>
                </c:pt>
                <c:pt idx="273">
                  <c:v>166.66666666666666</c:v>
                </c:pt>
                <c:pt idx="274">
                  <c:v>166.66666666666666</c:v>
                </c:pt>
                <c:pt idx="275">
                  <c:v>166.66666666666666</c:v>
                </c:pt>
                <c:pt idx="276">
                  <c:v>166.66666666666666</c:v>
                </c:pt>
                <c:pt idx="277">
                  <c:v>166.66666666666666</c:v>
                </c:pt>
                <c:pt idx="278">
                  <c:v>166.66666666666666</c:v>
                </c:pt>
                <c:pt idx="279">
                  <c:v>166.66666666666666</c:v>
                </c:pt>
                <c:pt idx="280">
                  <c:v>166.66666666666666</c:v>
                </c:pt>
                <c:pt idx="281">
                  <c:v>166.66666666666666</c:v>
                </c:pt>
                <c:pt idx="282">
                  <c:v>166.66666666666666</c:v>
                </c:pt>
                <c:pt idx="283">
                  <c:v>166.66666666666666</c:v>
                </c:pt>
                <c:pt idx="284">
                  <c:v>166.66666666666666</c:v>
                </c:pt>
                <c:pt idx="285">
                  <c:v>166.66666666666666</c:v>
                </c:pt>
                <c:pt idx="286">
                  <c:v>166.66666666666666</c:v>
                </c:pt>
                <c:pt idx="287">
                  <c:v>166.66666666666666</c:v>
                </c:pt>
                <c:pt idx="288">
                  <c:v>166.66666666666666</c:v>
                </c:pt>
                <c:pt idx="289">
                  <c:v>166.66666666666666</c:v>
                </c:pt>
                <c:pt idx="290">
                  <c:v>166.66666666666666</c:v>
                </c:pt>
                <c:pt idx="291">
                  <c:v>166.66666666666666</c:v>
                </c:pt>
                <c:pt idx="292">
                  <c:v>166.66666666666666</c:v>
                </c:pt>
                <c:pt idx="293">
                  <c:v>166.66666666666666</c:v>
                </c:pt>
                <c:pt idx="294">
                  <c:v>166.66666666666666</c:v>
                </c:pt>
                <c:pt idx="295">
                  <c:v>166.66666666666666</c:v>
                </c:pt>
                <c:pt idx="296">
                  <c:v>166.66666666666666</c:v>
                </c:pt>
                <c:pt idx="297">
                  <c:v>166.66666666666666</c:v>
                </c:pt>
                <c:pt idx="298">
                  <c:v>166.66666666666666</c:v>
                </c:pt>
                <c:pt idx="299">
                  <c:v>166.66666666666666</c:v>
                </c:pt>
                <c:pt idx="300">
                  <c:v>166.66666666666666</c:v>
                </c:pt>
                <c:pt idx="301">
                  <c:v>166.66666666666666</c:v>
                </c:pt>
                <c:pt idx="302">
                  <c:v>166.66666666666666</c:v>
                </c:pt>
                <c:pt idx="303">
                  <c:v>166.66666666666666</c:v>
                </c:pt>
                <c:pt idx="304">
                  <c:v>166.66666666666666</c:v>
                </c:pt>
                <c:pt idx="305">
                  <c:v>166.66666666666666</c:v>
                </c:pt>
                <c:pt idx="306">
                  <c:v>166.66666666666666</c:v>
                </c:pt>
                <c:pt idx="307">
                  <c:v>166.66666666666666</c:v>
                </c:pt>
                <c:pt idx="308">
                  <c:v>166.66666666666666</c:v>
                </c:pt>
                <c:pt idx="309">
                  <c:v>166.66666666666666</c:v>
                </c:pt>
                <c:pt idx="310">
                  <c:v>166.66666666666666</c:v>
                </c:pt>
                <c:pt idx="311">
                  <c:v>166.66666666666666</c:v>
                </c:pt>
                <c:pt idx="312">
                  <c:v>166.66666666666666</c:v>
                </c:pt>
                <c:pt idx="313">
                  <c:v>166.66666666666666</c:v>
                </c:pt>
                <c:pt idx="314">
                  <c:v>166.66666666666666</c:v>
                </c:pt>
                <c:pt idx="315">
                  <c:v>166.66666666666666</c:v>
                </c:pt>
                <c:pt idx="316">
                  <c:v>166.66666666666666</c:v>
                </c:pt>
                <c:pt idx="317">
                  <c:v>166.66666666666666</c:v>
                </c:pt>
                <c:pt idx="318">
                  <c:v>166.66666666666666</c:v>
                </c:pt>
                <c:pt idx="319">
                  <c:v>166.66666666666666</c:v>
                </c:pt>
                <c:pt idx="320">
                  <c:v>166.66666666666666</c:v>
                </c:pt>
                <c:pt idx="321">
                  <c:v>166.66666666666666</c:v>
                </c:pt>
                <c:pt idx="322">
                  <c:v>166.66666666666666</c:v>
                </c:pt>
                <c:pt idx="323">
                  <c:v>166.66666666666666</c:v>
                </c:pt>
                <c:pt idx="324">
                  <c:v>166.66666666666666</c:v>
                </c:pt>
                <c:pt idx="325">
                  <c:v>166.66666666666666</c:v>
                </c:pt>
                <c:pt idx="326">
                  <c:v>166.66666666666666</c:v>
                </c:pt>
                <c:pt idx="327">
                  <c:v>166.66666666666666</c:v>
                </c:pt>
                <c:pt idx="328">
                  <c:v>166.66666666666666</c:v>
                </c:pt>
                <c:pt idx="329">
                  <c:v>166.66666666666666</c:v>
                </c:pt>
                <c:pt idx="330">
                  <c:v>166.66666666666666</c:v>
                </c:pt>
                <c:pt idx="331">
                  <c:v>166.66666666666666</c:v>
                </c:pt>
                <c:pt idx="332">
                  <c:v>166.66666666666666</c:v>
                </c:pt>
                <c:pt idx="333">
                  <c:v>166.66666666666666</c:v>
                </c:pt>
                <c:pt idx="334">
                  <c:v>166.66666666666666</c:v>
                </c:pt>
                <c:pt idx="335">
                  <c:v>166.66666666666666</c:v>
                </c:pt>
                <c:pt idx="336">
                  <c:v>166.66666666666666</c:v>
                </c:pt>
                <c:pt idx="337">
                  <c:v>166.66666666666666</c:v>
                </c:pt>
                <c:pt idx="338">
                  <c:v>166.66666666666666</c:v>
                </c:pt>
                <c:pt idx="339">
                  <c:v>166.66666666666666</c:v>
                </c:pt>
                <c:pt idx="340">
                  <c:v>166.66666666666666</c:v>
                </c:pt>
                <c:pt idx="341">
                  <c:v>166.66666666666666</c:v>
                </c:pt>
                <c:pt idx="342">
                  <c:v>166.66666666666666</c:v>
                </c:pt>
                <c:pt idx="343">
                  <c:v>166.66666666666666</c:v>
                </c:pt>
                <c:pt idx="344">
                  <c:v>166.66666666666666</c:v>
                </c:pt>
                <c:pt idx="345">
                  <c:v>166.66666666666666</c:v>
                </c:pt>
                <c:pt idx="346">
                  <c:v>166.66666666666666</c:v>
                </c:pt>
                <c:pt idx="347">
                  <c:v>166.66666666666666</c:v>
                </c:pt>
                <c:pt idx="348">
                  <c:v>166.66666666666666</c:v>
                </c:pt>
                <c:pt idx="349">
                  <c:v>166.66666666666666</c:v>
                </c:pt>
                <c:pt idx="350">
                  <c:v>166.66666666666666</c:v>
                </c:pt>
                <c:pt idx="351">
                  <c:v>166.66666666666666</c:v>
                </c:pt>
                <c:pt idx="352">
                  <c:v>166.66666666666666</c:v>
                </c:pt>
                <c:pt idx="353">
                  <c:v>166.66666666666666</c:v>
                </c:pt>
                <c:pt idx="354">
                  <c:v>166.66666666666666</c:v>
                </c:pt>
                <c:pt idx="355">
                  <c:v>166.66666666666666</c:v>
                </c:pt>
                <c:pt idx="356">
                  <c:v>166.66666666666666</c:v>
                </c:pt>
                <c:pt idx="357">
                  <c:v>166.66666666666666</c:v>
                </c:pt>
                <c:pt idx="358">
                  <c:v>166.66666666666666</c:v>
                </c:pt>
                <c:pt idx="359">
                  <c:v>166.66666666666666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6530536"/>
        <c:axId val="316530928"/>
      </c:lineChart>
      <c:catAx>
        <c:axId val="31653053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530928"/>
        <c:crosses val="autoZero"/>
        <c:auto val="1"/>
        <c:lblAlgn val="ctr"/>
        <c:lblOffset val="100"/>
        <c:noMultiLvlLbl val="0"/>
      </c:catAx>
      <c:valAx>
        <c:axId val="316530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530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19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F26B-1D00-4DD4-BA80-9FBABA3E3DBA}" type="datetime1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4"/>
            <a:ext cx="10515599" cy="4406741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egoe UI" panose="020B0502040204020203" pitchFamily="34" charset="0"/>
              <a:buChar char="−"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egoe UI" panose="020B0502040204020203" pitchFamily="34" charset="0"/>
              <a:buChar char="−"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egoe UI" panose="020B0502040204020203" pitchFamily="34" charset="0"/>
              <a:buChar char="−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ABF5-7727-4277-8D63-EFB8DD7570EB}" type="datetime1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74830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B9269-3DE9-416E-AE18-A06FEB996AEF}" type="datetime1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2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618F-F17E-443E-BD4A-E43FD83AA814}" type="datetime1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lang="en-US" sz="1400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lang="en-US" sz="1100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lang="en-US"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dirty="0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dirty="0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dirty="0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dirty="0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lang="en-US" sz="1400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lang="en-US" sz="1100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lang="en-US"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dirty="0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dirty="0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dirty="0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dirty="0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E887-7BF5-43D7-B503-65A40790DC75}" type="datetime1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70C1-0A36-47EE-BB23-330DC6955568}" type="datetime1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98169-68B9-4FED-8D7D-61043D29A8A5}" type="datetime1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55423" y="6311898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3" r:id="rId3"/>
    <p:sldLayoutId id="2147483663" r:id="rId4"/>
    <p:sldLayoutId id="2147483664" r:id="rId5"/>
    <p:sldLayoutId id="2147483666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.w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.w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2" y="1201197"/>
            <a:ext cx="10515600" cy="2387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REAL ESTATE 410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Fixed Rate Mortgages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Spring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84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Interest paid in the first month</a:t>
            </a:r>
          </a:p>
          <a:p>
            <a:pPr marL="0" lvl="1" indent="0" algn="ctr">
              <a:buNone/>
            </a:pPr>
            <a:r>
              <a:rPr lang="en-US" sz="2200" dirty="0"/>
              <a:t>(.07/12) x $100,000 = $583.33</a:t>
            </a:r>
          </a:p>
          <a:p>
            <a:pPr>
              <a:spcBef>
                <a:spcPts val="1800"/>
              </a:spcBef>
            </a:pPr>
            <a:r>
              <a:rPr lang="en-US" sz="2600" dirty="0"/>
              <a:t>Principal paid in the first month</a:t>
            </a:r>
          </a:p>
          <a:p>
            <a:pPr marL="0" lvl="1" indent="0" algn="ctr">
              <a:buNone/>
            </a:pPr>
            <a:r>
              <a:rPr lang="en-US" sz="2200" dirty="0"/>
              <a:t>$665.30 - $583.33 = $81.96</a:t>
            </a:r>
          </a:p>
          <a:p>
            <a:pPr>
              <a:spcBef>
                <a:spcPts val="1800"/>
              </a:spcBef>
            </a:pPr>
            <a:r>
              <a:rPr lang="en-US" sz="2600" dirty="0"/>
              <a:t>Every month, interest portion declines and the principal portion increases.</a:t>
            </a:r>
          </a:p>
          <a:p>
            <a:pPr lvl="1"/>
            <a:r>
              <a:rPr lang="en-US" sz="2200" dirty="0"/>
              <a:t>Why? </a:t>
            </a:r>
          </a:p>
          <a:p>
            <a:pPr lvl="1"/>
            <a:r>
              <a:rPr lang="en-US" sz="2200" dirty="0"/>
              <a:t>Because you are paying down the mortgage!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1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Amortization Schedule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/>
          </p:nvPr>
        </p:nvGraphicFramePr>
        <p:xfrm>
          <a:off x="2438401" y="2233678"/>
          <a:ext cx="7315199" cy="1760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1896"/>
                <a:gridCol w="1257585"/>
                <a:gridCol w="1129519"/>
                <a:gridCol w="1180928"/>
                <a:gridCol w="1462308"/>
                <a:gridCol w="1242963"/>
              </a:tblGrid>
              <a:tr h="467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Period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Loan Balance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Payment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Accrued Interest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Principal Repayment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Ending Balance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258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$100,000.00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$665.30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$583.33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$81.97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$99,918.03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8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$99,918.03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$665.30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$582.86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$82.45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$99,835.58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8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$99,835.58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$665.30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$582.37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$82.93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$99,752.66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8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$99,752.66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$665.30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$581.89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$83.41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$99,669.24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8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$99,669.24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$665.30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$581.40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$83.90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$99,585.34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438401" y="4086161"/>
          <a:ext cx="7315199" cy="1343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1896"/>
                <a:gridCol w="1257585"/>
                <a:gridCol w="1129519"/>
                <a:gridCol w="1180928"/>
                <a:gridCol w="1462308"/>
                <a:gridCol w="1242963"/>
              </a:tblGrid>
              <a:tr h="2686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356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$3,269.08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$665.30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$19.07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$646.23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$2,622.85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86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357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$2,622.85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$665.30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$15.30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$650.00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$1,972.85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86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358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$1,972.85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$665.30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$11.51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$653.79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$1,319.05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86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359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$1,319.05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$665.30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$7.69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$657.61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$661.44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86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360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$661.44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$665.30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$3.86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$661.44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$0.00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63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Amortization Schedule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5287"/>
              </p:ext>
            </p:extLst>
          </p:nvPr>
        </p:nvGraphicFramePr>
        <p:xfrm>
          <a:off x="2209800" y="1905000"/>
          <a:ext cx="75438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103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717964"/>
            <a:ext cx="10515599" cy="45144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CPM with these characteristics</a:t>
            </a:r>
          </a:p>
          <a:p>
            <a:pPr marL="920750" lvl="1" indent="-342900">
              <a:spcBef>
                <a:spcPts val="0"/>
              </a:spcBef>
              <a:tabLst>
                <a:tab pos="577850" algn="l"/>
              </a:tabLst>
            </a:pPr>
            <a:r>
              <a:rPr lang="en-US" dirty="0"/>
              <a:t>$60,000 Mortgage</a:t>
            </a:r>
          </a:p>
          <a:p>
            <a:pPr marL="920750" lvl="1" indent="-342900">
              <a:spcBef>
                <a:spcPts val="0"/>
              </a:spcBef>
              <a:tabLst>
                <a:tab pos="577850" algn="l"/>
              </a:tabLst>
            </a:pPr>
            <a:r>
              <a:rPr lang="en-US" dirty="0"/>
              <a:t>12% Interest rate</a:t>
            </a:r>
          </a:p>
          <a:p>
            <a:pPr marL="920750" lvl="1" indent="-342900">
              <a:spcBef>
                <a:spcPts val="0"/>
              </a:spcBef>
              <a:tabLst>
                <a:tab pos="577850" algn="l"/>
              </a:tabLst>
            </a:pPr>
            <a:r>
              <a:rPr lang="en-US" dirty="0"/>
              <a:t>30 Years</a:t>
            </a:r>
          </a:p>
          <a:p>
            <a:pPr marL="920750" lvl="1" indent="-342900">
              <a:spcBef>
                <a:spcPts val="0"/>
              </a:spcBef>
              <a:tabLst>
                <a:tab pos="577850" algn="l"/>
              </a:tabLst>
            </a:pPr>
            <a:r>
              <a:rPr lang="en-US" dirty="0"/>
              <a:t>Monthly Payments?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b="1" dirty="0"/>
              <a:t>Solution</a:t>
            </a:r>
          </a:p>
          <a:p>
            <a:pPr marL="228600" lvl="1" indent="0">
              <a:buNone/>
              <a:tabLst>
                <a:tab pos="1889125" algn="l"/>
              </a:tabLst>
            </a:pPr>
            <a:r>
              <a:rPr lang="en-US" dirty="0"/>
              <a:t>PV = $60,000</a:t>
            </a:r>
          </a:p>
          <a:p>
            <a:pPr marL="228600" lvl="1" indent="0">
              <a:buNone/>
              <a:tabLst>
                <a:tab pos="1889125" algn="l"/>
              </a:tabLst>
            </a:pPr>
            <a:r>
              <a:rPr lang="en-US" dirty="0"/>
              <a:t>n = 30 x 12 = 360</a:t>
            </a:r>
          </a:p>
          <a:p>
            <a:pPr marL="228600" lvl="1" indent="0">
              <a:buNone/>
              <a:tabLst>
                <a:tab pos="1889125" algn="l"/>
              </a:tabLst>
            </a:pPr>
            <a:r>
              <a:rPr lang="en-US" dirty="0"/>
              <a:t>FV = $0</a:t>
            </a:r>
          </a:p>
          <a:p>
            <a:pPr marL="228600" lvl="1" indent="0">
              <a:buNone/>
              <a:tabLst>
                <a:tab pos="1889125" algn="l"/>
              </a:tabLst>
            </a:pPr>
            <a:r>
              <a:rPr lang="en-US" dirty="0" err="1"/>
              <a:t>i</a:t>
            </a:r>
            <a:r>
              <a:rPr lang="en-US" dirty="0"/>
              <a:t> = 12/12 = 1 (or change P/Y to 12 and enter 12)</a:t>
            </a:r>
          </a:p>
          <a:p>
            <a:pPr marL="228600" lvl="1" indent="0">
              <a:buNone/>
              <a:tabLst>
                <a:tab pos="1889125" algn="l"/>
              </a:tabLst>
            </a:pPr>
            <a:r>
              <a:rPr lang="en-US" b="1" i="1" dirty="0"/>
              <a:t>PMT = $</a:t>
            </a:r>
            <a:r>
              <a:rPr lang="en-US" b="1" i="1" dirty="0" smtClean="0"/>
              <a:t>617.17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7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4"/>
            <a:ext cx="10515599" cy="58506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Monthly Payment, Principal, Interest, and Loan Balances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5" descr="ch4-ex4_2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2593545"/>
            <a:ext cx="3568700" cy="307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h4-ex4_2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964" y="2600908"/>
            <a:ext cx="3663950" cy="308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08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3 - Extension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599" cy="7697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dirty="0" smtClean="0"/>
              <a:t>Relationship </a:t>
            </a:r>
            <a:r>
              <a:rPr lang="en-US" sz="2200" dirty="0"/>
              <a:t>between Monthly Mortgage </a:t>
            </a:r>
            <a:r>
              <a:rPr lang="en-US" sz="2200" dirty="0" smtClean="0"/>
              <a:t>Payments and </a:t>
            </a:r>
            <a:r>
              <a:rPr lang="en-US" sz="2200" dirty="0"/>
              <a:t>Maturity Periods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6" descr="ch4-ex4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422" y="2505976"/>
            <a:ext cx="6859155" cy="351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01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dirty="0" smtClean="0"/>
              <a:t>Loan </a:t>
            </a:r>
            <a:r>
              <a:rPr lang="en-US" dirty="0"/>
              <a:t>Balance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This is essentially about “removing” the interest that was built into the periodic payments due.</a:t>
            </a:r>
          </a:p>
          <a:p>
            <a:pPr>
              <a:spcBef>
                <a:spcPts val="1200"/>
              </a:spcBef>
            </a:pPr>
            <a:r>
              <a:rPr lang="en-US" dirty="0"/>
              <a:t>Methods:</a:t>
            </a:r>
          </a:p>
          <a:p>
            <a:pPr lvl="1"/>
            <a:r>
              <a:rPr lang="en-US" dirty="0"/>
              <a:t>Amortization schedule</a:t>
            </a:r>
          </a:p>
          <a:p>
            <a:pPr marL="1317625" lvl="2" indent="-282575"/>
            <a:r>
              <a:rPr lang="en-US" dirty="0"/>
              <a:t>Long and cumbersome</a:t>
            </a:r>
          </a:p>
          <a:p>
            <a:pPr lvl="1"/>
            <a:r>
              <a:rPr lang="en-US" dirty="0" smtClean="0"/>
              <a:t>Mathematical </a:t>
            </a:r>
            <a:r>
              <a:rPr lang="en-US" dirty="0"/>
              <a:t>methods</a:t>
            </a:r>
          </a:p>
          <a:p>
            <a:pPr marL="1317625" lvl="2" indent="-282575">
              <a:buFont typeface="+mj-lt"/>
              <a:buAutoNum type="arabicPeriod"/>
            </a:pPr>
            <a:r>
              <a:rPr lang="en-US" dirty="0"/>
              <a:t>Compute the present value of the remaining payments using the </a:t>
            </a:r>
            <a:r>
              <a:rPr lang="en-US" b="1" i="1" dirty="0"/>
              <a:t>fundamental equation</a:t>
            </a:r>
            <a:r>
              <a:rPr lang="en-US" dirty="0"/>
              <a:t> (</a:t>
            </a:r>
            <a:r>
              <a:rPr lang="en-US" b="1" dirty="0"/>
              <a:t>PV Method</a:t>
            </a:r>
            <a:r>
              <a:rPr lang="en-US" dirty="0"/>
              <a:t>).</a:t>
            </a:r>
          </a:p>
          <a:p>
            <a:pPr marL="1317625" lvl="2" indent="-282575">
              <a:buFont typeface="+mj-lt"/>
              <a:buAutoNum type="arabicPeriod"/>
            </a:pPr>
            <a:r>
              <a:rPr lang="en-US" dirty="0"/>
              <a:t>Start from an earlier period balance and compute the </a:t>
            </a:r>
            <a:r>
              <a:rPr lang="en-US" b="1" i="1" dirty="0"/>
              <a:t>future value of the previous CFs</a:t>
            </a:r>
            <a:r>
              <a:rPr lang="en-US" dirty="0"/>
              <a:t> (</a:t>
            </a:r>
            <a:r>
              <a:rPr lang="en-US" b="1" dirty="0"/>
              <a:t>FV Method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0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889125" algn="l"/>
              </a:tabLst>
            </a:pPr>
            <a:r>
              <a:rPr lang="en-US" dirty="0"/>
              <a:t>The outstanding loan balance (OLB) at time </a:t>
            </a:r>
            <a:r>
              <a:rPr lang="en-US" i="1" dirty="0"/>
              <a:t>t</a:t>
            </a:r>
            <a:r>
              <a:rPr lang="en-US" dirty="0"/>
              <a:t> is the PV at time </a:t>
            </a:r>
            <a:r>
              <a:rPr lang="en-US" i="1" dirty="0"/>
              <a:t>t</a:t>
            </a:r>
            <a:r>
              <a:rPr lang="en-US" dirty="0"/>
              <a:t> of remaining periodic payments discounted at the contracted interest rate.</a:t>
            </a:r>
          </a:p>
          <a:p>
            <a:pPr>
              <a:spcBef>
                <a:spcPts val="1800"/>
              </a:spcBef>
              <a:tabLst>
                <a:tab pos="1889125" algn="l"/>
              </a:tabLst>
            </a:pPr>
            <a:r>
              <a:rPr lang="en-US" dirty="0"/>
              <a:t>For Example 2, what is the remaining balance at the end of year 8 (OLB</a:t>
            </a:r>
            <a:r>
              <a:rPr lang="en-US" baseline="-25000" dirty="0"/>
              <a:t>96</a:t>
            </a:r>
            <a:r>
              <a:rPr lang="en-US" dirty="0"/>
              <a:t>)?</a:t>
            </a:r>
          </a:p>
          <a:p>
            <a:pPr>
              <a:buNone/>
              <a:tabLst>
                <a:tab pos="806450" algn="l"/>
              </a:tabLst>
            </a:pPr>
            <a:r>
              <a:rPr lang="en-US" dirty="0"/>
              <a:t>		</a:t>
            </a:r>
            <a:r>
              <a:rPr lang="en-US" sz="2000" dirty="0"/>
              <a:t>PMT = $665.30</a:t>
            </a:r>
          </a:p>
          <a:p>
            <a:pPr>
              <a:buNone/>
              <a:tabLst>
                <a:tab pos="806450" algn="l"/>
              </a:tabLst>
            </a:pPr>
            <a:r>
              <a:rPr lang="en-US" sz="2000" dirty="0"/>
              <a:t>		n = 22 x 12 = 264</a:t>
            </a:r>
          </a:p>
          <a:p>
            <a:pPr>
              <a:buNone/>
              <a:tabLst>
                <a:tab pos="806450" algn="l"/>
              </a:tabLst>
            </a:pPr>
            <a:r>
              <a:rPr lang="en-US" sz="2000" dirty="0"/>
              <a:t>		FV = $0</a:t>
            </a:r>
          </a:p>
          <a:p>
            <a:pPr>
              <a:buNone/>
              <a:tabLst>
                <a:tab pos="806450" algn="l"/>
              </a:tabLst>
            </a:pPr>
            <a:r>
              <a:rPr lang="en-US" sz="2000" dirty="0"/>
              <a:t>		</a:t>
            </a:r>
            <a:r>
              <a:rPr lang="en-US" sz="2000" dirty="0" err="1"/>
              <a:t>i</a:t>
            </a:r>
            <a:r>
              <a:rPr lang="en-US" sz="2000" dirty="0"/>
              <a:t> = 7/12 = .58333</a:t>
            </a:r>
          </a:p>
          <a:p>
            <a:pPr>
              <a:buNone/>
              <a:tabLst>
                <a:tab pos="806450" algn="l"/>
              </a:tabLst>
            </a:pPr>
            <a:r>
              <a:rPr lang="en-US" sz="2000" dirty="0"/>
              <a:t>		</a:t>
            </a:r>
            <a:r>
              <a:rPr lang="en-US" sz="2000" b="1" i="1" dirty="0"/>
              <a:t>OLB</a:t>
            </a:r>
            <a:r>
              <a:rPr lang="en-US" sz="2000" b="1" i="1" baseline="-25000" dirty="0"/>
              <a:t>96</a:t>
            </a:r>
            <a:r>
              <a:rPr lang="en-US" sz="2000" b="1" i="1" dirty="0"/>
              <a:t> = PV = $</a:t>
            </a:r>
            <a:r>
              <a:rPr lang="en-US" sz="2000" b="1" i="1" dirty="0" smtClean="0"/>
              <a:t>89,491.65</a:t>
            </a:r>
            <a:endParaRPr lang="en-US" sz="2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1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FV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96875" indent="-396875">
              <a:tabLst>
                <a:tab pos="1889125" algn="l"/>
              </a:tabLst>
            </a:pPr>
            <a:r>
              <a:rPr lang="en-US" dirty="0"/>
              <a:t>The outstanding loan balance (OLB) at time </a:t>
            </a:r>
            <a:r>
              <a:rPr lang="en-US" i="1" dirty="0"/>
              <a:t>t</a:t>
            </a:r>
            <a:r>
              <a:rPr lang="en-US" dirty="0"/>
              <a:t> is also the FV at time </a:t>
            </a:r>
            <a:r>
              <a:rPr lang="en-US" i="1" dirty="0"/>
              <a:t>t</a:t>
            </a:r>
            <a:r>
              <a:rPr lang="en-US" dirty="0"/>
              <a:t> of the initial loan amount (or any previous loan balance) and periodic payments in between compounded at the contracted interest rate.  (</a:t>
            </a:r>
            <a:r>
              <a:rPr lang="en-US" sz="2000" dirty="0"/>
              <a:t>NB: Watch out cash flow signs!)</a:t>
            </a:r>
          </a:p>
          <a:p>
            <a:pPr marL="396875" indent="-396875">
              <a:spcBef>
                <a:spcPts val="1800"/>
              </a:spcBef>
              <a:tabLst>
                <a:tab pos="1889125" algn="l"/>
              </a:tabLst>
            </a:pPr>
            <a:r>
              <a:rPr lang="en-US" sz="2600" dirty="0"/>
              <a:t>Example 2 (again)</a:t>
            </a:r>
          </a:p>
          <a:p>
            <a:pPr marL="685800" indent="-53975">
              <a:buNone/>
              <a:tabLst>
                <a:tab pos="1889125" algn="l"/>
              </a:tabLst>
            </a:pPr>
            <a:r>
              <a:rPr lang="en-US" sz="2200" dirty="0"/>
              <a:t>OLB</a:t>
            </a:r>
            <a:r>
              <a:rPr lang="en-US" sz="2200" baseline="-25000" dirty="0"/>
              <a:t>96</a:t>
            </a:r>
            <a:r>
              <a:rPr lang="en-US" sz="2200" dirty="0"/>
              <a:t> =?</a:t>
            </a:r>
          </a:p>
          <a:p>
            <a:pPr>
              <a:spcBef>
                <a:spcPts val="300"/>
              </a:spcBef>
              <a:buNone/>
              <a:tabLst>
                <a:tab pos="631825" algn="l"/>
              </a:tabLst>
            </a:pPr>
            <a:r>
              <a:rPr lang="en-US" dirty="0"/>
              <a:t>		</a:t>
            </a:r>
            <a:r>
              <a:rPr lang="en-US" sz="2200" dirty="0"/>
              <a:t>PMT = $665.30</a:t>
            </a:r>
          </a:p>
          <a:p>
            <a:pPr>
              <a:spcBef>
                <a:spcPts val="300"/>
              </a:spcBef>
              <a:buNone/>
              <a:tabLst>
                <a:tab pos="631825" algn="l"/>
              </a:tabLst>
            </a:pPr>
            <a:r>
              <a:rPr lang="en-US" sz="2200" dirty="0"/>
              <a:t>		n = 8 x 12 = 96</a:t>
            </a:r>
          </a:p>
          <a:p>
            <a:pPr>
              <a:spcBef>
                <a:spcPts val="300"/>
              </a:spcBef>
              <a:buNone/>
              <a:tabLst>
                <a:tab pos="631825" algn="l"/>
              </a:tabLst>
            </a:pPr>
            <a:r>
              <a:rPr lang="en-US" sz="2200" dirty="0"/>
              <a:t>		</a:t>
            </a:r>
            <a:r>
              <a:rPr lang="en-US" sz="2200" b="1" i="1" dirty="0"/>
              <a:t>PV = -$100,000</a:t>
            </a:r>
          </a:p>
          <a:p>
            <a:pPr>
              <a:spcBef>
                <a:spcPts val="300"/>
              </a:spcBef>
              <a:buNone/>
              <a:tabLst>
                <a:tab pos="631825" algn="l"/>
              </a:tabLst>
            </a:pPr>
            <a:r>
              <a:rPr lang="en-US" sz="2200" dirty="0"/>
              <a:t>		</a:t>
            </a:r>
            <a:r>
              <a:rPr lang="en-US" sz="2200" dirty="0" err="1"/>
              <a:t>i</a:t>
            </a:r>
            <a:r>
              <a:rPr lang="en-US" sz="2200" dirty="0"/>
              <a:t> = 7/12 = .58333</a:t>
            </a:r>
          </a:p>
          <a:p>
            <a:pPr>
              <a:spcBef>
                <a:spcPts val="300"/>
              </a:spcBef>
              <a:buNone/>
              <a:tabLst>
                <a:tab pos="631825" algn="l"/>
              </a:tabLst>
            </a:pPr>
            <a:r>
              <a:rPr lang="en-US" sz="2200" dirty="0"/>
              <a:t>	</a:t>
            </a:r>
            <a:r>
              <a:rPr lang="en-US" sz="2200" b="1" i="1" dirty="0"/>
              <a:t>	OLB</a:t>
            </a:r>
            <a:r>
              <a:rPr lang="en-US" sz="2200" b="1" i="1" baseline="-25000" dirty="0"/>
              <a:t>96</a:t>
            </a:r>
            <a:r>
              <a:rPr lang="en-US" sz="2200" b="1" i="1" dirty="0"/>
              <a:t> = FV = $</a:t>
            </a:r>
            <a:r>
              <a:rPr lang="en-US" sz="2200" b="1" i="1" dirty="0" smtClean="0"/>
              <a:t>89,491.65</a:t>
            </a:r>
            <a:endParaRPr lang="en-US" sz="22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0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Loan Costs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588655"/>
            <a:ext cx="10515599" cy="495069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Additional finance charges levied by the lender that are part of the cost of borrowing:</a:t>
            </a:r>
          </a:p>
          <a:p>
            <a:pPr marL="628650" lvl="1" indent="-285750">
              <a:buNone/>
            </a:pPr>
            <a:r>
              <a:rPr lang="en-US" sz="2200" b="1" dirty="0"/>
              <a:t>O</a:t>
            </a:r>
            <a:r>
              <a:rPr lang="en-US" sz="2200" b="1" dirty="0" smtClean="0"/>
              <a:t>rigination Fees</a:t>
            </a:r>
            <a:endParaRPr lang="en-US" sz="2200" b="1" dirty="0"/>
          </a:p>
          <a:p>
            <a:pPr marL="803275" lvl="2" indent="-285750">
              <a:spcBef>
                <a:spcPts val="0"/>
              </a:spcBef>
            </a:pPr>
            <a:r>
              <a:rPr lang="en-US" sz="1900" dirty="0"/>
              <a:t>Cover origination expenses</a:t>
            </a:r>
            <a:r>
              <a:rPr lang="en-US" sz="1900" dirty="0" smtClean="0"/>
              <a:t>.</a:t>
            </a:r>
            <a:endParaRPr lang="en-US" sz="1900" dirty="0"/>
          </a:p>
          <a:p>
            <a:pPr marL="628650" lvl="1" indent="-285750">
              <a:buNone/>
            </a:pPr>
            <a:r>
              <a:rPr lang="en-US" sz="2200" b="1" dirty="0" smtClean="0"/>
              <a:t>Discount Fees </a:t>
            </a:r>
            <a:r>
              <a:rPr lang="en-US" sz="2200" b="1" dirty="0"/>
              <a:t>(Points)</a:t>
            </a:r>
          </a:p>
          <a:p>
            <a:pPr marL="803275" lvl="2" indent="-285750">
              <a:spcBef>
                <a:spcPts val="0"/>
              </a:spcBef>
            </a:pPr>
            <a:r>
              <a:rPr lang="en-US" sz="1900" dirty="0"/>
              <a:t>Borrower trade-off: points vs. contract rate</a:t>
            </a:r>
          </a:p>
          <a:p>
            <a:pPr marL="803275" lvl="2" indent="-285750">
              <a:spcBef>
                <a:spcPts val="0"/>
              </a:spcBef>
            </a:pPr>
            <a:r>
              <a:rPr lang="en-US" sz="1900" dirty="0"/>
              <a:t>1 Point = 1% of the loan amount</a:t>
            </a:r>
          </a:p>
          <a:p>
            <a:pPr marL="803275" lvl="2" indent="-285750">
              <a:spcBef>
                <a:spcPts val="0"/>
              </a:spcBef>
            </a:pPr>
            <a:r>
              <a:rPr lang="en-US" sz="1900" dirty="0"/>
              <a:t>Used to raise the yield on the loan</a:t>
            </a:r>
          </a:p>
          <a:p>
            <a:pPr marL="628650" lvl="1" indent="-285750">
              <a:buNone/>
            </a:pPr>
            <a:r>
              <a:rPr lang="en-US" sz="2200" b="1" dirty="0"/>
              <a:t>Prepayment Penalty</a:t>
            </a:r>
          </a:p>
          <a:p>
            <a:pPr marL="803275" lvl="2" indent="-285750">
              <a:spcBef>
                <a:spcPts val="0"/>
              </a:spcBef>
            </a:pPr>
            <a:r>
              <a:rPr lang="en-US" sz="1900" dirty="0"/>
              <a:t>Fees charged by the lender on the outstanding loan balance at the time of prepayment </a:t>
            </a:r>
            <a:r>
              <a:rPr lang="en-US" sz="1900" dirty="0" smtClean="0"/>
              <a:t>(not allowed for some residential </a:t>
            </a:r>
            <a:r>
              <a:rPr lang="en-US" sz="1900" dirty="0"/>
              <a:t>mortgages)</a:t>
            </a:r>
          </a:p>
          <a:p>
            <a:pPr marL="0" indent="0">
              <a:buNone/>
            </a:pPr>
            <a:r>
              <a:rPr lang="en-US" dirty="0"/>
              <a:t>By adjusting the fees that are charged, different effective returns or yields may be achieved by mortgage lenders.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2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Topics</a:t>
            </a:r>
            <a:endParaRPr lang="fr-FR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Constant </a:t>
            </a:r>
            <a:r>
              <a:rPr lang="en-US" dirty="0"/>
              <a:t>payment mortgages</a:t>
            </a:r>
          </a:p>
          <a:p>
            <a:r>
              <a:rPr lang="en-US" dirty="0"/>
              <a:t>Financing cost and yield calculations</a:t>
            </a:r>
          </a:p>
          <a:p>
            <a:r>
              <a:rPr lang="en-US" dirty="0" smtClean="0"/>
              <a:t>Effective </a:t>
            </a:r>
            <a:r>
              <a:rPr lang="en-US" dirty="0"/>
              <a:t>borrowing cost</a:t>
            </a:r>
          </a:p>
          <a:p>
            <a:r>
              <a:rPr lang="en-US" dirty="0"/>
              <a:t>Reverse Mortgages</a:t>
            </a:r>
          </a:p>
          <a:p>
            <a:r>
              <a:rPr lang="en-US" dirty="0"/>
              <a:t>Other mortgage </a:t>
            </a:r>
            <a:r>
              <a:rPr lang="en-US" dirty="0" smtClean="0"/>
              <a:t>products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0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</a:t>
            </a:r>
            <a:r>
              <a:rPr lang="en-US" dirty="0" smtClean="0"/>
              <a:t>Borrowing Cost (Yield)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Aft>
                    <a:spcPts val="1800"/>
                  </a:spcAft>
                </a:pPr>
                <a:r>
                  <a:rPr lang="en-US" sz="2600" dirty="0" smtClean="0"/>
                  <a:t>The borrower’s effective borrowing cost is the lender’s effective yield!</a:t>
                </a:r>
              </a:p>
              <a:p>
                <a:pPr>
                  <a:spcAft>
                    <a:spcPts val="1800"/>
                  </a:spcAft>
                </a:pPr>
                <a:r>
                  <a:rPr lang="en-US" sz="2600" dirty="0" smtClean="0"/>
                  <a:t>The </a:t>
                </a:r>
                <a:r>
                  <a:rPr lang="en-US" sz="2600" dirty="0"/>
                  <a:t>effective </a:t>
                </a:r>
                <a:r>
                  <a:rPr lang="en-US" sz="2600" dirty="0" smtClean="0"/>
                  <a:t>borrowing cost is </a:t>
                </a:r>
                <a:r>
                  <a:rPr lang="en-US" sz="2600" dirty="0"/>
                  <a:t>the discount rate </a:t>
                </a:r>
                <a:r>
                  <a:rPr lang="en-US" sz="2600" dirty="0" smtClean="0"/>
                  <a:t>that </a:t>
                </a:r>
                <a:r>
                  <a:rPr lang="en-US" sz="2600" dirty="0"/>
                  <a:t>makes the </a:t>
                </a:r>
                <a:r>
                  <a:rPr lang="en-US" sz="2600" b="1" i="1" dirty="0" smtClean="0"/>
                  <a:t>present value of </a:t>
                </a:r>
                <a:r>
                  <a:rPr lang="en-US" sz="2600" b="1" i="1" dirty="0"/>
                  <a:t>periodic loan payments equal to the </a:t>
                </a:r>
                <a:r>
                  <a:rPr lang="en-US" sz="2600" b="1" i="1" dirty="0" smtClean="0"/>
                  <a:t>net loan </a:t>
                </a:r>
                <a:r>
                  <a:rPr lang="en-US" sz="2600" b="1" i="1" dirty="0"/>
                  <a:t>proceeds received by the borrower</a:t>
                </a:r>
                <a:r>
                  <a:rPr lang="en-US" sz="2600" dirty="0"/>
                  <a:t>, i.e. loan amount minus commissions and fees.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600" b="1" i="1">
                          <a:latin typeface="Cambria Math" panose="02040503050406030204" pitchFamily="18" charset="0"/>
                        </a:rPr>
                        <m:t>𝑳𝒐𝒂𝒏</m:t>
                      </m:r>
                      <m:r>
                        <a:rPr lang="en-US" sz="26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600" b="1" i="1">
                          <a:latin typeface="Cambria Math" panose="02040503050406030204" pitchFamily="18" charset="0"/>
                        </a:rPr>
                        <m:t>𝑷𝒓𝒐𝒄𝒆𝒆𝒅𝒔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𝐷𝑆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f>
                                    <m:fPr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𝑰𝑹𝑹</m:t>
                                      </m:r>
                                    </m:num>
                                    <m:den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den>
                                  </m:f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fr-FR" sz="26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75" t="-2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24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Origination Fees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/>
              <a:t>Origination or financing fees are generally </a:t>
            </a:r>
            <a:r>
              <a:rPr lang="en-US" sz="2600" b="1" i="1" dirty="0"/>
              <a:t>meant to compensate the lender for origination costs</a:t>
            </a:r>
            <a:r>
              <a:rPr lang="en-US" sz="2600" dirty="0"/>
              <a:t>, which are normally different from true borrowing costs.</a:t>
            </a:r>
          </a:p>
          <a:p>
            <a:pPr marL="858838" lvl="1" indent="-285750"/>
            <a:r>
              <a:rPr lang="en-US" sz="2200" dirty="0"/>
              <a:t>Since origination costs are higher for commercial mortgages, origination fees are more common there. </a:t>
            </a:r>
            <a:endParaRPr lang="en-US" sz="2200" dirty="0" smtClean="0"/>
          </a:p>
          <a:p>
            <a:pPr marL="858838" lvl="1" indent="-285750"/>
            <a:r>
              <a:rPr lang="en-US" sz="2200" dirty="0" smtClean="0"/>
              <a:t>The </a:t>
            </a:r>
            <a:r>
              <a:rPr lang="en-US" sz="2200" dirty="0"/>
              <a:t>possibility of prepayment make most lenders reluctant to include these costs in the interest rate charged on the </a:t>
            </a:r>
            <a:r>
              <a:rPr lang="en-US" sz="2200" dirty="0" smtClean="0"/>
              <a:t>loan. Why?</a:t>
            </a:r>
            <a:endParaRPr lang="en-US" sz="2200" dirty="0"/>
          </a:p>
          <a:p>
            <a:pPr>
              <a:spcBef>
                <a:spcPts val="1200"/>
              </a:spcBef>
            </a:pPr>
            <a:r>
              <a:rPr lang="en-US" sz="2600" dirty="0"/>
              <a:t>These fees result in:</a:t>
            </a:r>
          </a:p>
          <a:p>
            <a:pPr marL="858838" lvl="1" indent="-285750"/>
            <a:r>
              <a:rPr lang="en-US" sz="2200" dirty="0"/>
              <a:t>Effective yield being higher than the contract rate</a:t>
            </a:r>
          </a:p>
          <a:p>
            <a:pPr marL="858838" lvl="1" indent="-285750"/>
            <a:r>
              <a:rPr lang="en-US" sz="2200" dirty="0"/>
              <a:t>Effective yield decreases with time to prepayment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0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Origination Fees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/>
              <a:t>Example 3 </a:t>
            </a:r>
            <a:r>
              <a:rPr lang="en-US" sz="2800" dirty="0"/>
              <a:t>(again)</a:t>
            </a:r>
          </a:p>
          <a:p>
            <a:pPr marL="0" indent="0">
              <a:buNone/>
            </a:pPr>
            <a:r>
              <a:rPr lang="en-US" sz="2800" dirty="0"/>
              <a:t>A </a:t>
            </a:r>
            <a:r>
              <a:rPr lang="en-US" dirty="0"/>
              <a:t>$60,000 mortgage at 12% interest rate for 30 years with monthly payments of $617.17</a:t>
            </a:r>
          </a:p>
          <a:p>
            <a:pPr>
              <a:spcBef>
                <a:spcPts val="1200"/>
              </a:spcBef>
            </a:pPr>
            <a:r>
              <a:rPr lang="en-US" dirty="0"/>
              <a:t>Assume the lender charges a 3% origination fees. What is the effective yield if the mortgage is held to maturity?</a:t>
            </a:r>
          </a:p>
          <a:p>
            <a:pPr marL="1371600" indent="0">
              <a:buNone/>
            </a:pPr>
            <a:r>
              <a:rPr lang="en-US" sz="2000" dirty="0"/>
              <a:t>Loan proceeds = 60,000*(1-.03) = $58,200</a:t>
            </a:r>
          </a:p>
          <a:p>
            <a:pPr marL="1371600" indent="0">
              <a:buNone/>
            </a:pPr>
            <a:r>
              <a:rPr lang="en-US" sz="2000" dirty="0"/>
              <a:t>PV = $58,200</a:t>
            </a:r>
          </a:p>
          <a:p>
            <a:pPr marL="1371600" indent="0">
              <a:buNone/>
            </a:pPr>
            <a:r>
              <a:rPr lang="en-US" sz="2000" dirty="0"/>
              <a:t>FV = $0</a:t>
            </a:r>
          </a:p>
          <a:p>
            <a:pPr marL="1371600" indent="0">
              <a:buNone/>
            </a:pPr>
            <a:r>
              <a:rPr lang="en-US" sz="2000" dirty="0"/>
              <a:t>n = 360</a:t>
            </a:r>
          </a:p>
          <a:p>
            <a:pPr marL="1371600" indent="0">
              <a:buNone/>
            </a:pPr>
            <a:r>
              <a:rPr lang="en-US" sz="2000" dirty="0"/>
              <a:t>PMT = - $617.17</a:t>
            </a:r>
          </a:p>
          <a:p>
            <a:pPr marL="1371600" indent="0">
              <a:buNone/>
            </a:pPr>
            <a:r>
              <a:rPr lang="en-US" sz="2000" b="1" dirty="0" err="1"/>
              <a:t>i</a:t>
            </a:r>
            <a:r>
              <a:rPr lang="en-US" sz="2000" b="1" dirty="0"/>
              <a:t> = 12.41</a:t>
            </a:r>
            <a:r>
              <a:rPr lang="en-US" sz="2000" b="1" dirty="0" smtClean="0"/>
              <a:t>%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4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Origination Fees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751733"/>
            <a:ext cx="10515599" cy="4486274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Same question, but the mortgage is now repaid at the end of year 5.</a:t>
            </a:r>
          </a:p>
          <a:p>
            <a:pPr marL="858838" indent="0">
              <a:spcBef>
                <a:spcPts val="0"/>
              </a:spcBef>
              <a:buNone/>
            </a:pPr>
            <a:r>
              <a:rPr lang="en-US" sz="2000" dirty="0"/>
              <a:t>Outstanding Loan Balance at end of yr. 5?</a:t>
            </a:r>
          </a:p>
          <a:p>
            <a:pPr marL="1262063" indent="0">
              <a:spcBef>
                <a:spcPts val="0"/>
              </a:spcBef>
              <a:buNone/>
            </a:pPr>
            <a:r>
              <a:rPr lang="en-US" sz="1800" dirty="0"/>
              <a:t>PMT = $617.17</a:t>
            </a:r>
          </a:p>
          <a:p>
            <a:pPr marL="1262063" indent="0">
              <a:spcBef>
                <a:spcPts val="0"/>
              </a:spcBef>
              <a:buNone/>
            </a:pPr>
            <a:r>
              <a:rPr lang="en-US" sz="1800" dirty="0"/>
              <a:t>n = 25*12 = 300</a:t>
            </a:r>
          </a:p>
          <a:p>
            <a:pPr marL="1262063" indent="0">
              <a:spcBef>
                <a:spcPts val="0"/>
              </a:spcBef>
              <a:buNone/>
            </a:pPr>
            <a:r>
              <a:rPr lang="en-US" sz="1800" dirty="0" err="1"/>
              <a:t>i</a:t>
            </a:r>
            <a:r>
              <a:rPr lang="en-US" sz="1800" dirty="0"/>
              <a:t> =12%</a:t>
            </a:r>
          </a:p>
          <a:p>
            <a:pPr marL="1262063" indent="0">
              <a:spcBef>
                <a:spcPts val="0"/>
              </a:spcBef>
              <a:buNone/>
            </a:pPr>
            <a:r>
              <a:rPr lang="en-US" sz="1800" dirty="0"/>
              <a:t>FV = $0</a:t>
            </a:r>
          </a:p>
          <a:p>
            <a:pPr marL="858838" indent="0">
              <a:buNone/>
            </a:pPr>
            <a:r>
              <a:rPr lang="en-US" sz="2000" dirty="0"/>
              <a:t>Effective Yield?</a:t>
            </a:r>
          </a:p>
          <a:p>
            <a:pPr marL="1262063" indent="0">
              <a:spcBef>
                <a:spcPts val="0"/>
              </a:spcBef>
              <a:buNone/>
            </a:pPr>
            <a:r>
              <a:rPr lang="en-US" sz="1800" dirty="0"/>
              <a:t>PV = $58,200</a:t>
            </a:r>
          </a:p>
          <a:p>
            <a:pPr marL="1262063" indent="0">
              <a:spcBef>
                <a:spcPts val="0"/>
              </a:spcBef>
              <a:buNone/>
            </a:pPr>
            <a:r>
              <a:rPr lang="en-US" sz="1800" dirty="0"/>
              <a:t>FV = ($58,597.93)</a:t>
            </a:r>
          </a:p>
          <a:p>
            <a:pPr marL="1262063" indent="0">
              <a:spcBef>
                <a:spcPts val="0"/>
              </a:spcBef>
              <a:buNone/>
            </a:pPr>
            <a:r>
              <a:rPr lang="en-US" sz="1800" dirty="0"/>
              <a:t>n = 60</a:t>
            </a:r>
          </a:p>
          <a:p>
            <a:pPr marL="1262063" indent="0">
              <a:spcBef>
                <a:spcPts val="0"/>
              </a:spcBef>
              <a:buNone/>
            </a:pPr>
            <a:r>
              <a:rPr lang="en-US" sz="1800" dirty="0"/>
              <a:t>PMT = ($617.17)</a:t>
            </a:r>
          </a:p>
          <a:p>
            <a:r>
              <a:rPr lang="en-US" dirty="0"/>
              <a:t>If the mortgage is repaid after 1 year, the effective yield would be 15.26% (do the math).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23</a:t>
            </a:fld>
            <a:endParaRPr lang="en-US"/>
          </a:p>
        </p:txBody>
      </p:sp>
      <p:sp>
        <p:nvSpPr>
          <p:cNvPr id="5" name="Right Brace 4"/>
          <p:cNvSpPr/>
          <p:nvPr/>
        </p:nvSpPr>
        <p:spPr bwMode="auto">
          <a:xfrm>
            <a:off x="4395014" y="2631630"/>
            <a:ext cx="381000" cy="1025907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79348" y="2959916"/>
            <a:ext cx="2282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i="1" dirty="0"/>
              <a:t>OLB</a:t>
            </a:r>
            <a:r>
              <a:rPr lang="en-US" b="1" i="1" baseline="-25000" dirty="0"/>
              <a:t>60</a:t>
            </a:r>
            <a:r>
              <a:rPr lang="en-US" b="1" i="1" dirty="0"/>
              <a:t> = $58,597.93</a:t>
            </a:r>
          </a:p>
        </p:txBody>
      </p:sp>
      <p:sp>
        <p:nvSpPr>
          <p:cNvPr id="7" name="Right Brace 6"/>
          <p:cNvSpPr/>
          <p:nvPr/>
        </p:nvSpPr>
        <p:spPr bwMode="auto">
          <a:xfrm>
            <a:off x="4395014" y="4145944"/>
            <a:ext cx="381000" cy="1070223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79348" y="4496388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i = 12.82%</a:t>
            </a:r>
          </a:p>
        </p:txBody>
      </p:sp>
    </p:spTree>
    <p:extLst>
      <p:ext uri="{BB962C8B-B14F-4D97-AF65-F5344CB8AC3E}">
        <p14:creationId xmlns:p14="http://schemas.microsoft.com/office/powerpoint/2010/main" val="191104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Origination Fees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4"/>
            <a:ext cx="10515599" cy="1194667"/>
          </a:xfrm>
        </p:spPr>
        <p:txBody>
          <a:bodyPr/>
          <a:lstStyle/>
          <a:p>
            <a:pPr marL="0" indent="0" algn="ctr">
              <a:buNone/>
            </a:pPr>
            <a:r>
              <a:rPr lang="en-US" kern="0" dirty="0">
                <a:solidFill>
                  <a:schemeClr val="tx1"/>
                </a:solidFill>
              </a:rPr>
              <a:t>Impact of origination fees on effective </a:t>
            </a:r>
          </a:p>
          <a:p>
            <a:pPr marL="0" indent="0" algn="ctr">
              <a:buNone/>
            </a:pPr>
            <a:r>
              <a:rPr lang="en-US" kern="0" dirty="0">
                <a:solidFill>
                  <a:schemeClr val="tx1"/>
                </a:solidFill>
              </a:rPr>
              <a:t>yield at various repayment dates for Example 3.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5" descr="ch4-ex4_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462" y="3087400"/>
            <a:ext cx="5209309" cy="294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33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Discount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284163"/>
            <a:r>
              <a:rPr lang="en-US" dirty="0"/>
              <a:t>Discount points (or points) are </a:t>
            </a:r>
            <a:r>
              <a:rPr lang="en-US" b="1" i="1" dirty="0"/>
              <a:t>fees</a:t>
            </a:r>
            <a:r>
              <a:rPr lang="en-US" dirty="0"/>
              <a:t> generally charged by lenders </a:t>
            </a:r>
            <a:r>
              <a:rPr lang="en-US" b="1" i="1" dirty="0"/>
              <a:t>in lieu of higher interest rates</a:t>
            </a:r>
            <a:r>
              <a:rPr lang="en-US" dirty="0"/>
              <a:t>.</a:t>
            </a:r>
          </a:p>
          <a:p>
            <a:pPr marL="1033463" lvl="1" indent="-347663"/>
            <a:r>
              <a:rPr lang="en-US" dirty="0"/>
              <a:t>They are similar to, but somewhat different, from origination fees because a borrower may opt to pay points in order to bring down the interest rate?</a:t>
            </a:r>
          </a:p>
          <a:p>
            <a:pPr marL="458788" indent="-285750">
              <a:spcBef>
                <a:spcPts val="1200"/>
              </a:spcBef>
            </a:pPr>
            <a:r>
              <a:rPr lang="en-US" dirty="0"/>
              <a:t>Lenders may charge points for various reasons:</a:t>
            </a:r>
            <a:endParaRPr lang="en-US" sz="2000" dirty="0"/>
          </a:p>
          <a:p>
            <a:pPr marL="1033463" lvl="1" indent="-347663"/>
            <a:r>
              <a:rPr lang="en-US" dirty="0"/>
              <a:t>Point are a way to price in the risk of a borrower. Point may also be used to mitigate prepayment risk.</a:t>
            </a:r>
          </a:p>
          <a:p>
            <a:pPr marL="1033463" lvl="1" indent="-347663"/>
            <a:r>
              <a:rPr lang="en-US" dirty="0"/>
              <a:t>With mortgage rates being sticky, lenders may use points to increase returns.</a:t>
            </a:r>
          </a:p>
          <a:p>
            <a:pPr marL="1033463" lvl="1" indent="-347663"/>
            <a:r>
              <a:rPr lang="en-US" dirty="0"/>
              <a:t>They could be used to cover origination and overhead costs, but origination fees would probably fit better. </a:t>
            </a:r>
          </a:p>
          <a:p>
            <a:pPr marL="1033463" lvl="1" indent="-347663"/>
            <a:r>
              <a:rPr lang="en-US" dirty="0"/>
              <a:t>They could allow lenders to earn a profit on loans sold to investors at a yield equal to or lower than the loan interest rate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4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Discount </a:t>
            </a:r>
            <a:r>
              <a:rPr lang="en-US" dirty="0" smtClean="0"/>
              <a:t>Points – Example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06400" indent="-406400">
              <a:buFont typeface="+mj-lt"/>
              <a:buAutoNum type="arabicPeriod"/>
            </a:pPr>
            <a:r>
              <a:rPr lang="en-US" sz="3100" dirty="0"/>
              <a:t>What is the effective borrowing cost for this loan?</a:t>
            </a:r>
          </a:p>
          <a:p>
            <a:pPr marL="914400" lvl="1" indent="-282575">
              <a:spcBef>
                <a:spcPts val="300"/>
              </a:spcBef>
            </a:pPr>
            <a:r>
              <a:rPr lang="en-US" sz="2200" dirty="0"/>
              <a:t>Home value: $250,000</a:t>
            </a:r>
          </a:p>
          <a:p>
            <a:pPr marL="914400" lvl="1" indent="-282575">
              <a:spcBef>
                <a:spcPts val="300"/>
              </a:spcBef>
            </a:pPr>
            <a:r>
              <a:rPr lang="en-US" sz="2200" dirty="0"/>
              <a:t>80% LTV Loan at 8% Interest with 4 </a:t>
            </a:r>
            <a:r>
              <a:rPr lang="en-US" sz="2200" dirty="0" smtClean="0"/>
              <a:t>points</a:t>
            </a:r>
            <a:endParaRPr lang="en-US" sz="2200" dirty="0"/>
          </a:p>
          <a:p>
            <a:pPr marL="914400" lvl="1" indent="-282575">
              <a:spcBef>
                <a:spcPts val="300"/>
              </a:spcBef>
            </a:pPr>
            <a:r>
              <a:rPr lang="en-US" sz="2200" dirty="0"/>
              <a:t>30 years with monthly payments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800" b="1" dirty="0"/>
              <a:t>Solution: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200" b="1" dirty="0"/>
              <a:t>Step 1:  </a:t>
            </a:r>
            <a:r>
              <a:rPr lang="en-US" sz="2200" dirty="0"/>
              <a:t>Compute periodic payment</a:t>
            </a:r>
          </a:p>
          <a:p>
            <a:pPr>
              <a:spcBef>
                <a:spcPts val="300"/>
              </a:spcBef>
              <a:buNone/>
              <a:tabLst>
                <a:tab pos="631825" algn="l"/>
              </a:tabLst>
            </a:pPr>
            <a:r>
              <a:rPr lang="en-US" dirty="0"/>
              <a:t>		</a:t>
            </a:r>
            <a:r>
              <a:rPr lang="en-US" sz="2200" dirty="0"/>
              <a:t>PV = 250,000*.80 = $200,000</a:t>
            </a:r>
          </a:p>
          <a:p>
            <a:pPr>
              <a:spcBef>
                <a:spcPts val="300"/>
              </a:spcBef>
              <a:buNone/>
              <a:tabLst>
                <a:tab pos="631825" algn="l"/>
              </a:tabLst>
            </a:pPr>
            <a:r>
              <a:rPr lang="en-US" sz="2200" dirty="0"/>
              <a:t>		n = 360</a:t>
            </a:r>
          </a:p>
          <a:p>
            <a:pPr>
              <a:spcBef>
                <a:spcPts val="300"/>
              </a:spcBef>
              <a:buNone/>
              <a:tabLst>
                <a:tab pos="631825" algn="l"/>
              </a:tabLst>
            </a:pPr>
            <a:r>
              <a:rPr lang="en-US" sz="2200" dirty="0"/>
              <a:t>		</a:t>
            </a:r>
            <a:r>
              <a:rPr lang="en-US" sz="2200" dirty="0" err="1"/>
              <a:t>i</a:t>
            </a:r>
            <a:r>
              <a:rPr lang="en-US" sz="2200" dirty="0"/>
              <a:t> = 8%/12</a:t>
            </a:r>
          </a:p>
          <a:p>
            <a:pPr>
              <a:spcBef>
                <a:spcPts val="300"/>
              </a:spcBef>
              <a:buNone/>
              <a:tabLst>
                <a:tab pos="631825" algn="l"/>
              </a:tabLst>
            </a:pPr>
            <a:r>
              <a:rPr lang="en-US" sz="2200" dirty="0"/>
              <a:t>		</a:t>
            </a:r>
            <a:r>
              <a:rPr lang="en-US" sz="2200" b="1" i="1" dirty="0"/>
              <a:t>PMT = $</a:t>
            </a:r>
            <a:r>
              <a:rPr lang="en-US" sz="2200" b="1" i="1" dirty="0" smtClean="0"/>
              <a:t>1,467.53</a:t>
            </a:r>
            <a:endParaRPr lang="en-US" sz="2200" b="1" i="1" dirty="0"/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As with origination fees, the borrower actually receives less than the full loan amount.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3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Discount </a:t>
            </a:r>
            <a:r>
              <a:rPr lang="en-US" dirty="0" smtClean="0"/>
              <a:t>Points – Example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Step 2:</a:t>
            </a:r>
          </a:p>
          <a:p>
            <a:pPr>
              <a:buNone/>
              <a:tabLst>
                <a:tab pos="685800" algn="l"/>
                <a:tab pos="4687888" algn="l"/>
              </a:tabLst>
            </a:pPr>
            <a:r>
              <a:rPr lang="en-US" dirty="0"/>
              <a:t>	</a:t>
            </a:r>
            <a:r>
              <a:rPr lang="en-US" dirty="0" smtClean="0"/>
              <a:t>    </a:t>
            </a:r>
            <a:r>
              <a:rPr lang="en-US" sz="2200" dirty="0" smtClean="0"/>
              <a:t>Loan </a:t>
            </a:r>
            <a:r>
              <a:rPr lang="en-US" sz="2200" dirty="0"/>
              <a:t>Amount   </a:t>
            </a:r>
            <a:r>
              <a:rPr lang="en-US" sz="2200" dirty="0" smtClean="0"/>
              <a:t>                        $</a:t>
            </a:r>
            <a:r>
              <a:rPr lang="en-US" sz="2200" dirty="0"/>
              <a:t>200,000</a:t>
            </a:r>
          </a:p>
          <a:p>
            <a:pPr>
              <a:buNone/>
              <a:tabLst>
                <a:tab pos="685800" algn="l"/>
                <a:tab pos="4687888" algn="l"/>
              </a:tabLst>
            </a:pPr>
            <a:r>
              <a:rPr lang="en-US" sz="2200" dirty="0"/>
              <a:t>      </a:t>
            </a:r>
            <a:r>
              <a:rPr lang="en-US" sz="2200" dirty="0" smtClean="0"/>
              <a:t>− </a:t>
            </a:r>
            <a:r>
              <a:rPr lang="en-US" sz="2200" u="sng" dirty="0" smtClean="0"/>
              <a:t>Points </a:t>
            </a:r>
            <a:r>
              <a:rPr lang="en-US" sz="2200" u="sng" dirty="0"/>
              <a:t>Paid =.04 x $200,000 </a:t>
            </a:r>
            <a:r>
              <a:rPr lang="en-US" sz="2200" u="sng" dirty="0" smtClean="0"/>
              <a:t>        </a:t>
            </a:r>
            <a:r>
              <a:rPr lang="en-US" sz="2200" u="sng" dirty="0"/>
              <a:t>$8,000</a:t>
            </a:r>
          </a:p>
          <a:p>
            <a:pPr>
              <a:buNone/>
              <a:tabLst>
                <a:tab pos="685800" algn="l"/>
                <a:tab pos="4687888" algn="l"/>
              </a:tabLst>
            </a:pPr>
            <a:r>
              <a:rPr lang="en-US" sz="2200" dirty="0"/>
              <a:t>	    </a:t>
            </a:r>
            <a:r>
              <a:rPr lang="en-US" sz="2200" b="1" i="1" dirty="0"/>
              <a:t>Amount Received </a:t>
            </a:r>
            <a:r>
              <a:rPr lang="en-US" sz="2200" b="1" i="1" dirty="0" smtClean="0"/>
              <a:t>                 $</a:t>
            </a:r>
            <a:r>
              <a:rPr lang="en-US" sz="2200" b="1" i="1" dirty="0"/>
              <a:t>192,000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Compute the effective borrowing cost, using the amount received from Step 2 and the payment from Step 1.</a:t>
            </a:r>
          </a:p>
          <a:p>
            <a:pPr>
              <a:buNone/>
            </a:pPr>
            <a:r>
              <a:rPr lang="en-US" dirty="0"/>
              <a:t>			</a:t>
            </a:r>
            <a:r>
              <a:rPr lang="en-US" sz="2200" dirty="0"/>
              <a:t>PV = $192,000</a:t>
            </a:r>
          </a:p>
          <a:p>
            <a:pPr>
              <a:spcBef>
                <a:spcPts val="0"/>
              </a:spcBef>
              <a:buNone/>
            </a:pPr>
            <a:r>
              <a:rPr lang="en-US" sz="2200" dirty="0"/>
              <a:t>			n = 360</a:t>
            </a:r>
          </a:p>
          <a:p>
            <a:pPr>
              <a:spcBef>
                <a:spcPts val="0"/>
              </a:spcBef>
              <a:buNone/>
            </a:pPr>
            <a:r>
              <a:rPr lang="en-US" sz="2200" dirty="0"/>
              <a:t>			PMT = $1467.53</a:t>
            </a:r>
          </a:p>
          <a:p>
            <a:pPr>
              <a:spcBef>
                <a:spcPts val="0"/>
              </a:spcBef>
              <a:buNone/>
            </a:pPr>
            <a:r>
              <a:rPr lang="en-US" sz="2200" dirty="0"/>
              <a:t>			</a:t>
            </a:r>
            <a:r>
              <a:rPr lang="en-US" sz="2200" b="1" i="1" dirty="0" err="1"/>
              <a:t>i</a:t>
            </a:r>
            <a:r>
              <a:rPr lang="en-US" sz="2200" b="1" i="1" dirty="0"/>
              <a:t> = .70*12 = 8.44%</a:t>
            </a:r>
          </a:p>
          <a:p>
            <a:pPr>
              <a:spcBef>
                <a:spcPts val="1200"/>
              </a:spcBef>
              <a:buNone/>
            </a:pPr>
            <a:r>
              <a:rPr lang="en-US" dirty="0"/>
              <a:t>As expected, the effective borrowing is slightly higher!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5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Discount </a:t>
            </a:r>
            <a:r>
              <a:rPr lang="en-US" dirty="0" smtClean="0"/>
              <a:t>Points – Example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5138" indent="-465138">
              <a:buFont typeface="+mj-lt"/>
              <a:buAutoNum type="arabicPeriod" startAt="2"/>
            </a:pPr>
            <a:r>
              <a:rPr lang="en-US" sz="2600" dirty="0"/>
              <a:t>What is the effective cost if the loan might be repaid after 8 years?</a:t>
            </a:r>
          </a:p>
          <a:p>
            <a:pPr marL="1144588" lvl="1" indent="-341313">
              <a:spcBef>
                <a:spcPts val="1200"/>
              </a:spcBef>
            </a:pPr>
            <a:r>
              <a:rPr lang="en-US" sz="2200" b="1" dirty="0"/>
              <a:t>Step 1:</a:t>
            </a:r>
            <a:r>
              <a:rPr lang="en-US" sz="2200" dirty="0"/>
              <a:t>  Compute PMT = $1467.53</a:t>
            </a:r>
          </a:p>
          <a:p>
            <a:pPr marL="1144588" lvl="1" indent="-341313">
              <a:spcBef>
                <a:spcPts val="1200"/>
              </a:spcBef>
            </a:pPr>
            <a:r>
              <a:rPr lang="en-US" sz="2200" b="1" dirty="0"/>
              <a:t>Step 2: </a:t>
            </a:r>
            <a:r>
              <a:rPr lang="en-US" sz="2200" dirty="0"/>
              <a:t> Compute the outstanding balance at end of year 8</a:t>
            </a:r>
          </a:p>
          <a:p>
            <a:pPr marL="1652588" indent="-276225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sz="2000" dirty="0"/>
              <a:t>FV = $0</a:t>
            </a:r>
          </a:p>
          <a:p>
            <a:pPr marL="1652588" indent="-276225">
              <a:spcBef>
                <a:spcPts val="0"/>
              </a:spcBef>
              <a:buNone/>
            </a:pPr>
            <a:r>
              <a:rPr lang="en-US" sz="2000" dirty="0"/>
              <a:t>	n = 24*12 = 264</a:t>
            </a:r>
          </a:p>
          <a:p>
            <a:pPr marL="1652588" indent="-276225">
              <a:spcBef>
                <a:spcPts val="0"/>
              </a:spcBef>
              <a:buNone/>
            </a:pPr>
            <a:r>
              <a:rPr lang="en-US" sz="2000" dirty="0"/>
              <a:t>	PMT = $1467.53</a:t>
            </a:r>
          </a:p>
          <a:p>
            <a:pPr marL="1652588" indent="-276225"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err="1"/>
              <a:t>i</a:t>
            </a:r>
            <a:r>
              <a:rPr lang="en-US" sz="2000" dirty="0"/>
              <a:t> = 8/12</a:t>
            </a:r>
          </a:p>
          <a:p>
            <a:pPr marL="1652588" lvl="1" indent="-276225">
              <a:spcBef>
                <a:spcPts val="0"/>
              </a:spcBef>
              <a:buFontTx/>
              <a:buNone/>
            </a:pPr>
            <a:r>
              <a:rPr lang="en-US" dirty="0"/>
              <a:t>	</a:t>
            </a:r>
            <a:r>
              <a:rPr lang="en-US" b="1" i="1" dirty="0"/>
              <a:t>OLB</a:t>
            </a:r>
            <a:r>
              <a:rPr lang="en-US" b="1" i="1" baseline="-25000" dirty="0"/>
              <a:t>96</a:t>
            </a:r>
            <a:r>
              <a:rPr lang="en-US" b="1" i="1" dirty="0"/>
              <a:t> = PV = $182,035.40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7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Discount </a:t>
            </a:r>
            <a:r>
              <a:rPr lang="en-US" dirty="0" smtClean="0"/>
              <a:t>Points – Example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4"/>
            <a:ext cx="10515599" cy="4486274"/>
          </a:xfrm>
        </p:spPr>
        <p:txBody>
          <a:bodyPr>
            <a:normAutofit fontScale="92500" lnSpcReduction="20000"/>
          </a:bodyPr>
          <a:lstStyle/>
          <a:p>
            <a:pPr marL="1144588" lvl="1" indent="-341313"/>
            <a:r>
              <a:rPr lang="en-US" sz="2400" b="1" dirty="0"/>
              <a:t>Step 3:  </a:t>
            </a:r>
            <a:r>
              <a:rPr lang="en-US" sz="2400" dirty="0"/>
              <a:t>Compute effective interest cost.</a:t>
            </a:r>
          </a:p>
          <a:p>
            <a:pPr marL="1598613" lvl="1">
              <a:buNone/>
            </a:pPr>
            <a:r>
              <a:rPr lang="en-US" sz="2400" dirty="0"/>
              <a:t>	</a:t>
            </a:r>
            <a:r>
              <a:rPr lang="en-US" sz="2200" dirty="0" smtClean="0"/>
              <a:t>PV </a:t>
            </a:r>
            <a:r>
              <a:rPr lang="en-US" sz="2200" dirty="0"/>
              <a:t>= $192,000</a:t>
            </a:r>
          </a:p>
          <a:p>
            <a:pPr marL="1598613" lvl="1">
              <a:buNone/>
            </a:pPr>
            <a:r>
              <a:rPr lang="en-US" sz="2200" dirty="0"/>
              <a:t>	</a:t>
            </a:r>
            <a:r>
              <a:rPr lang="en-US" sz="2200" dirty="0" smtClean="0"/>
              <a:t>FV </a:t>
            </a:r>
            <a:r>
              <a:rPr lang="en-US" sz="2200" dirty="0"/>
              <a:t>= ($182,035.40)</a:t>
            </a:r>
          </a:p>
          <a:p>
            <a:pPr marL="1598613" lvl="1">
              <a:buNone/>
            </a:pPr>
            <a:r>
              <a:rPr lang="en-US" sz="2200" dirty="0"/>
              <a:t>	</a:t>
            </a:r>
            <a:r>
              <a:rPr lang="en-US" sz="2200" dirty="0" smtClean="0"/>
              <a:t>PMT </a:t>
            </a:r>
            <a:r>
              <a:rPr lang="en-US" sz="2200" dirty="0"/>
              <a:t>= ($1467.53)</a:t>
            </a:r>
          </a:p>
          <a:p>
            <a:pPr marL="1598613" lvl="1">
              <a:buNone/>
            </a:pPr>
            <a:r>
              <a:rPr lang="en-US" sz="2200" dirty="0"/>
              <a:t>	</a:t>
            </a:r>
            <a:r>
              <a:rPr lang="en-US" sz="2200" dirty="0" smtClean="0"/>
              <a:t>n </a:t>
            </a:r>
            <a:r>
              <a:rPr lang="en-US" sz="2200" dirty="0"/>
              <a:t>= 96</a:t>
            </a:r>
          </a:p>
          <a:p>
            <a:pPr marL="1598613" lvl="1">
              <a:buNone/>
            </a:pPr>
            <a:r>
              <a:rPr lang="en-US" sz="2200" dirty="0"/>
              <a:t>	</a:t>
            </a:r>
            <a:r>
              <a:rPr lang="en-US" sz="2200" b="1" i="1" dirty="0" err="1" smtClean="0"/>
              <a:t>i</a:t>
            </a:r>
            <a:r>
              <a:rPr lang="en-US" sz="2200" b="1" i="1" dirty="0" smtClean="0"/>
              <a:t> </a:t>
            </a:r>
            <a:r>
              <a:rPr lang="en-US" sz="2200" b="1" i="1" dirty="0"/>
              <a:t>= 0.73*12 = 8.72%</a:t>
            </a:r>
          </a:p>
          <a:p>
            <a:pPr marL="0" lvl="1" indent="0">
              <a:spcBef>
                <a:spcPts val="1800"/>
              </a:spcBef>
              <a:buNone/>
            </a:pPr>
            <a:r>
              <a:rPr lang="en-US" sz="2600" dirty="0"/>
              <a:t>Therefore, points increase the effective cost of financing, particularly for borrowers who prepay.</a:t>
            </a:r>
          </a:p>
          <a:p>
            <a:pPr marL="0" lvl="1" indent="0">
              <a:buNone/>
            </a:pPr>
            <a:r>
              <a:rPr lang="en-US" sz="2600" dirty="0"/>
              <a:t>As result, </a:t>
            </a:r>
            <a:r>
              <a:rPr lang="en-US" sz="2600" b="1" i="1" dirty="0"/>
              <a:t>points</a:t>
            </a:r>
            <a:r>
              <a:rPr lang="en-US" sz="2600" dirty="0"/>
              <a:t> </a:t>
            </a:r>
            <a:r>
              <a:rPr lang="en-US" sz="2600" b="1" i="1" dirty="0"/>
              <a:t>are a valuable tool for assessing prepayment risk</a:t>
            </a:r>
            <a:r>
              <a:rPr lang="en-US" sz="2600" dirty="0">
                <a:solidFill>
                  <a:schemeClr val="accent6"/>
                </a:solidFill>
              </a:rPr>
              <a:t> </a:t>
            </a:r>
            <a:r>
              <a:rPr lang="en-US" sz="2600" dirty="0"/>
              <a:t>since, unlike with origination fees, borrowers often can choose a higher rate instead!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2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Fixed-Rate </a:t>
            </a:r>
            <a:r>
              <a:rPr lang="en-US" dirty="0"/>
              <a:t>Mortgages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734671"/>
            <a:ext cx="10515599" cy="474681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/>
              <a:t>Technically, a </a:t>
            </a:r>
            <a:r>
              <a:rPr lang="en-US" sz="2800" dirty="0" smtClean="0"/>
              <a:t>fixed rate </a:t>
            </a:r>
            <a:r>
              <a:rPr lang="en-US" sz="2800" dirty="0"/>
              <a:t>mortgage (FRM) is </a:t>
            </a:r>
            <a:r>
              <a:rPr lang="en-US" sz="2800" b="1" i="1" dirty="0"/>
              <a:t>any mortgage with a fixed interest rate </a:t>
            </a:r>
            <a:r>
              <a:rPr lang="en-US" sz="2800" dirty="0"/>
              <a:t>over the life of the loan.</a:t>
            </a:r>
          </a:p>
          <a:p>
            <a:r>
              <a:rPr lang="en-US" sz="2800" dirty="0"/>
              <a:t>FRM loan terms:</a:t>
            </a:r>
          </a:p>
          <a:p>
            <a:pPr marL="920750" lvl="2" indent="-342900">
              <a:spcBef>
                <a:spcPts val="0"/>
              </a:spcBef>
              <a:buFont typeface="Segoe UI" panose="020B0502040204020203" pitchFamily="34" charset="0"/>
              <a:buChar char="•"/>
              <a:tabLst>
                <a:tab pos="1143000" algn="l"/>
              </a:tabLst>
            </a:pPr>
            <a:r>
              <a:rPr lang="en-US" sz="2400" dirty="0"/>
              <a:t>Loan amount</a:t>
            </a:r>
          </a:p>
          <a:p>
            <a:pPr marL="1377950" lvl="3" indent="-342900">
              <a:spcBef>
                <a:spcPts val="0"/>
              </a:spcBef>
              <a:buFont typeface="Arial" panose="020B0604020202020204" pitchFamily="34" charset="0"/>
              <a:buChar char="–"/>
              <a:tabLst>
                <a:tab pos="1143000" algn="l"/>
              </a:tabLst>
            </a:pPr>
            <a:r>
              <a:rPr lang="en-US" sz="2000" dirty="0"/>
              <a:t>Limits for conforming conventional home mortgages</a:t>
            </a:r>
          </a:p>
          <a:p>
            <a:pPr marL="920750" lvl="2" indent="-342900">
              <a:spcBef>
                <a:spcPts val="0"/>
              </a:spcBef>
              <a:buFont typeface="Segoe UI" panose="020B0502040204020203" pitchFamily="34" charset="0"/>
              <a:buChar char="•"/>
              <a:tabLst>
                <a:tab pos="1143000" algn="l"/>
              </a:tabLst>
            </a:pPr>
            <a:r>
              <a:rPr lang="en-US" sz="2400" dirty="0"/>
              <a:t>Loan maturity date of 15 to 30 years</a:t>
            </a:r>
          </a:p>
          <a:p>
            <a:pPr marL="920750" lvl="2" indent="-342900">
              <a:spcBef>
                <a:spcPts val="0"/>
              </a:spcBef>
              <a:buFont typeface="Segoe UI" panose="020B0502040204020203" pitchFamily="34" charset="0"/>
              <a:buChar char="•"/>
              <a:tabLst>
                <a:tab pos="1143000" algn="l"/>
              </a:tabLst>
            </a:pPr>
            <a:r>
              <a:rPr lang="en-US" sz="2400" dirty="0"/>
              <a:t>Fixed interest rate</a:t>
            </a:r>
          </a:p>
          <a:p>
            <a:pPr marL="920750" lvl="2" indent="-342900">
              <a:spcBef>
                <a:spcPts val="0"/>
              </a:spcBef>
              <a:buFont typeface="Segoe UI" panose="020B0502040204020203" pitchFamily="34" charset="0"/>
              <a:buChar char="•"/>
              <a:tabLst>
                <a:tab pos="1143000" algn="l"/>
              </a:tabLst>
            </a:pPr>
            <a:r>
              <a:rPr lang="en-US" sz="2400" dirty="0" smtClean="0"/>
              <a:t>Periodic payments</a:t>
            </a:r>
          </a:p>
          <a:p>
            <a:pPr marL="1377950" lvl="3" indent="-342900">
              <a:spcBef>
                <a:spcPts val="0"/>
              </a:spcBef>
              <a:buFont typeface="Arial" panose="020B0604020202020204" pitchFamily="34" charset="0"/>
              <a:buChar char="–"/>
              <a:tabLst>
                <a:tab pos="1143000" algn="l"/>
              </a:tabLst>
            </a:pPr>
            <a:r>
              <a:rPr lang="en-US" sz="2000" dirty="0" smtClean="0"/>
              <a:t>The amount of payments will depend on payment terms, interest rate, and loan maturity date</a:t>
            </a:r>
          </a:p>
          <a:p>
            <a:pPr marL="1377950" lvl="3" indent="-342900">
              <a:spcBef>
                <a:spcPts val="0"/>
              </a:spcBef>
              <a:buFont typeface="Arial" panose="020B0604020202020204" pitchFamily="34" charset="0"/>
              <a:buChar char="–"/>
              <a:tabLst>
                <a:tab pos="1143000" algn="l"/>
              </a:tabLst>
            </a:pPr>
            <a:r>
              <a:rPr lang="en-US" sz="2000" dirty="0" smtClean="0"/>
              <a:t>Payments can technically be fixed or variable</a:t>
            </a:r>
          </a:p>
          <a:p>
            <a:pPr>
              <a:spcBef>
                <a:spcPts val="0"/>
              </a:spcBef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2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Prepayment Penalties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Prepayment penalties are meant to discourage prepayments.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They are generally 1-3% of the loan balance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They are added to the final payment when computing yields</a:t>
            </a:r>
          </a:p>
          <a:p>
            <a:pPr>
              <a:spcBef>
                <a:spcPts val="1200"/>
              </a:spcBef>
            </a:pPr>
            <a:r>
              <a:rPr lang="en-US" dirty="0"/>
              <a:t>Prepayment risk is an important consideration to lenders because, on average, </a:t>
            </a:r>
            <a:r>
              <a:rPr lang="en-US" b="1" i="1" dirty="0"/>
              <a:t>prepayments negatively affect yields</a:t>
            </a:r>
            <a:r>
              <a:rPr lang="en-US" dirty="0"/>
              <a:t>.</a:t>
            </a:r>
          </a:p>
          <a:p>
            <a:pPr>
              <a:spcBef>
                <a:spcPts val="1200"/>
              </a:spcBef>
            </a:pPr>
            <a:r>
              <a:rPr lang="en-US" dirty="0"/>
              <a:t>Prepayment penalties allow lenders to </a:t>
            </a:r>
            <a:r>
              <a:rPr lang="en-US" b="1" i="1" dirty="0"/>
              <a:t>optimally price prepayment risk </a:t>
            </a:r>
            <a:r>
              <a:rPr lang="en-US" dirty="0"/>
              <a:t>rather than spread the costs to all.</a:t>
            </a:r>
          </a:p>
          <a:p>
            <a:pPr>
              <a:spcBef>
                <a:spcPts val="1200"/>
              </a:spcBef>
            </a:pPr>
            <a:r>
              <a:rPr lang="en-US" dirty="0"/>
              <a:t>Conforming conventional mortgages allow repayments without penalties</a:t>
            </a:r>
            <a:r>
              <a:rPr lang="en-US" sz="2800" dirty="0"/>
              <a:t>.</a:t>
            </a:r>
          </a:p>
          <a:p>
            <a:pPr lvl="1"/>
            <a:r>
              <a:rPr lang="en-US" dirty="0"/>
              <a:t>Prepayment penalties for common for non-conforming mortgages and commercial </a:t>
            </a:r>
            <a:r>
              <a:rPr lang="en-US" dirty="0" smtClean="0"/>
              <a:t>mortgages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5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Prepayment Penalties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dirty="0"/>
              <a:t>Suppose now that the loan in </a:t>
            </a:r>
            <a:r>
              <a:rPr lang="en-US" sz="2600" b="1" dirty="0" smtClean="0"/>
              <a:t>Example </a:t>
            </a:r>
            <a:r>
              <a:rPr lang="en-US" sz="2600" b="1" dirty="0"/>
              <a:t>4</a:t>
            </a:r>
            <a:r>
              <a:rPr lang="en-US" sz="2600" dirty="0"/>
              <a:t> comes with a prepayment penalty of 2%. What is the effective yield if the loan prepays at the end of year 8?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600" b="1" dirty="0"/>
              <a:t>Solution: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smtClean="0"/>
              <a:t> OLB</a:t>
            </a:r>
            <a:r>
              <a:rPr lang="en-US" baseline="-25000" dirty="0" smtClean="0"/>
              <a:t>96</a:t>
            </a:r>
            <a:r>
              <a:rPr lang="en-US" dirty="0" smtClean="0"/>
              <a:t> </a:t>
            </a:r>
            <a:r>
              <a:rPr lang="en-US" dirty="0"/>
              <a:t>= $182,035.40</a:t>
            </a:r>
          </a:p>
          <a:p>
            <a:pPr marL="349250" indent="0">
              <a:buNone/>
            </a:pPr>
            <a:r>
              <a:rPr lang="en-US" dirty="0"/>
              <a:t>Net payment at the end year 5 = $182,035.40*1.02</a:t>
            </a:r>
          </a:p>
          <a:p>
            <a:pPr marL="349250" indent="0">
              <a:buNone/>
            </a:pPr>
            <a:r>
              <a:rPr lang="en-US" dirty="0"/>
              <a:t>Effective interest rate = ?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400" dirty="0"/>
              <a:t>	</a:t>
            </a:r>
            <a:r>
              <a:rPr lang="en-US" sz="2200" dirty="0"/>
              <a:t>PV = $192,000  ($200K minus 4% discount points)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200" dirty="0"/>
              <a:t>	FV = ($185,676.11)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200" dirty="0"/>
              <a:t>	PMT = ($1467.53)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200" dirty="0"/>
              <a:t>	n = 96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200" dirty="0"/>
              <a:t>	</a:t>
            </a:r>
            <a:r>
              <a:rPr lang="en-US" sz="2200" b="1" i="1" dirty="0" err="1"/>
              <a:t>i</a:t>
            </a:r>
            <a:r>
              <a:rPr lang="en-US" sz="2200" b="1" i="1" dirty="0"/>
              <a:t> = 0.74%*12 = 8.89</a:t>
            </a:r>
            <a:r>
              <a:rPr lang="en-US" sz="2200" b="1" i="1" dirty="0" smtClean="0"/>
              <a:t>%</a:t>
            </a:r>
            <a:endParaRPr lang="en-US" sz="22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4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Percentage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7663" indent="-347663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sz="2800" dirty="0"/>
              <a:t>The </a:t>
            </a:r>
            <a:r>
              <a:rPr lang="en-US" sz="2800" b="1" i="1" dirty="0"/>
              <a:t>Annual Percentage Rate </a:t>
            </a:r>
            <a:r>
              <a:rPr lang="en-US" sz="2800" dirty="0"/>
              <a:t>(APR) is the discount rate which brings the future payment stream back to present value such that it exactly equals the net cash disbursed by the lender.</a:t>
            </a:r>
          </a:p>
          <a:p>
            <a:pPr marL="1031875" lvl="2" indent="-404813">
              <a:spcBef>
                <a:spcPts val="1800"/>
              </a:spcBef>
              <a:buClr>
                <a:schemeClr val="tx2"/>
              </a:buClr>
              <a:buFont typeface="Arial" panose="020B0604020202020204" pitchFamily="34" charset="0"/>
              <a:buChar char="–"/>
            </a:pPr>
            <a:r>
              <a:rPr lang="en-US" sz="2400" dirty="0" smtClean="0"/>
              <a:t>To prevent </a:t>
            </a:r>
            <a:r>
              <a:rPr lang="en-US" sz="2400" u="sng" dirty="0"/>
              <a:t>residential mortgage lenders</a:t>
            </a:r>
            <a:r>
              <a:rPr lang="en-US" sz="2400" dirty="0"/>
              <a:t> from </a:t>
            </a:r>
            <a:r>
              <a:rPr lang="en-US" sz="2400" dirty="0" smtClean="0"/>
              <a:t>advertising </a:t>
            </a:r>
            <a:r>
              <a:rPr lang="en-US" sz="2400" dirty="0"/>
              <a:t>low </a:t>
            </a:r>
            <a:r>
              <a:rPr lang="en-US" sz="2400" dirty="0" smtClean="0"/>
              <a:t>rates </a:t>
            </a:r>
            <a:r>
              <a:rPr lang="en-US" sz="2400" dirty="0"/>
              <a:t>and hiding </a:t>
            </a:r>
            <a:r>
              <a:rPr lang="en-US" sz="2400" dirty="0" smtClean="0"/>
              <a:t>fees, </a:t>
            </a:r>
            <a:r>
              <a:rPr lang="en-US" sz="2400" b="1" i="1" dirty="0" smtClean="0"/>
              <a:t>True in Lending Act </a:t>
            </a:r>
            <a:r>
              <a:rPr lang="en-US" sz="2400" dirty="0" smtClean="0"/>
              <a:t>requires that lenders </a:t>
            </a:r>
            <a:r>
              <a:rPr lang="en-US" sz="2400" b="1" i="1" dirty="0" smtClean="0"/>
              <a:t>disclose APR </a:t>
            </a:r>
            <a:r>
              <a:rPr lang="en-US" sz="2400" dirty="0" smtClean="0"/>
              <a:t>to borrowers .</a:t>
            </a:r>
            <a:endParaRPr lang="en-US" sz="2400" dirty="0"/>
          </a:p>
          <a:p>
            <a:pPr marL="1031875" lvl="2" indent="-404813">
              <a:spcBef>
                <a:spcPts val="1800"/>
              </a:spcBef>
              <a:buClr>
                <a:schemeClr val="tx2"/>
              </a:buClr>
              <a:buFont typeface="Arial" panose="020B0604020202020204" pitchFamily="34" charset="0"/>
              <a:buChar char="–"/>
            </a:pPr>
            <a:r>
              <a:rPr lang="en-US" sz="2400" b="1" i="1" dirty="0"/>
              <a:t>APR still confusing </a:t>
            </a:r>
            <a:r>
              <a:rPr lang="en-US" sz="2400" dirty="0"/>
              <a:t>because it assumes that the loan is held to maturity and it does not include all fees (e.g., prepayment penalties</a:t>
            </a:r>
            <a:r>
              <a:rPr lang="en-US" sz="2400" dirty="0" smtClean="0"/>
              <a:t>).</a:t>
            </a:r>
          </a:p>
          <a:p>
            <a:pPr marL="1031875" lvl="2" indent="-404813">
              <a:spcBef>
                <a:spcPts val="1800"/>
              </a:spcBef>
              <a:buClr>
                <a:schemeClr val="tx2"/>
              </a:buClr>
              <a:buFont typeface="Arial" panose="020B0604020202020204" pitchFamily="34" charset="0"/>
              <a:buChar char="–"/>
            </a:pPr>
            <a:r>
              <a:rPr lang="en-US" sz="2400" dirty="0" smtClean="0"/>
              <a:t>Calculation is similar to effective interest rate calculations.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6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Borrowing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/>
            <a:r>
              <a:rPr lang="en-US" dirty="0"/>
              <a:t>Lenders offer borrowers a </a:t>
            </a:r>
            <a:r>
              <a:rPr lang="en-US" b="1" i="1" dirty="0"/>
              <a:t>choice between different combinations of discount points and interest rates</a:t>
            </a:r>
            <a:r>
              <a:rPr lang="en-US" dirty="0"/>
              <a:t>.</a:t>
            </a:r>
          </a:p>
          <a:p>
            <a:pPr marL="914400" lvl="1" indent="-287338"/>
            <a:r>
              <a:rPr lang="en-US" i="1" dirty="0"/>
              <a:t>E.g., high interest rate with a low to no discount points or low interest rate with high discount points.</a:t>
            </a:r>
          </a:p>
          <a:p>
            <a:pPr marL="457200" indent="-457200"/>
            <a:r>
              <a:rPr lang="en-US" dirty="0"/>
              <a:t>The challenge for the borrower is choosing the mortgage contract that </a:t>
            </a:r>
            <a:r>
              <a:rPr lang="en-US" b="1" i="1" dirty="0"/>
              <a:t>minimizes the real cost of  borrowing</a:t>
            </a:r>
            <a:r>
              <a:rPr lang="en-US" dirty="0"/>
              <a:t>.</a:t>
            </a:r>
          </a:p>
          <a:p>
            <a:pPr marL="457200" indent="-457200"/>
            <a:r>
              <a:rPr lang="en-US" dirty="0">
                <a:cs typeface="Times New Roman" pitchFamily="18" charset="0"/>
                <a:sym typeface="Symbol" pitchFamily="18" charset="2"/>
              </a:rPr>
              <a:t>Effective borrowing cost expresses interest rate and all fees on the mortgage loan as a </a:t>
            </a:r>
            <a:r>
              <a:rPr lang="en-US" b="1" i="1" dirty="0">
                <a:cs typeface="Times New Roman" pitchFamily="18" charset="0"/>
                <a:sym typeface="Symbol" pitchFamily="18" charset="2"/>
              </a:rPr>
              <a:t>single annualized rate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.</a:t>
            </a:r>
          </a:p>
          <a:p>
            <a:pPr marL="914400" lvl="1" indent="-287338"/>
            <a:r>
              <a:rPr lang="en-US" i="1" dirty="0">
                <a:cs typeface="Times New Roman" pitchFamily="18" charset="0"/>
                <a:sym typeface="Symbol" pitchFamily="18" charset="2"/>
              </a:rPr>
              <a:t>It is the IRR that equalizes the disbursed loan amount (loan less any fees or commissions) to the PV of all periodic payments.</a:t>
            </a:r>
          </a:p>
          <a:p>
            <a:pPr marL="457200" indent="-457200"/>
            <a:r>
              <a:rPr lang="en-US" dirty="0">
                <a:cs typeface="Times New Roman" pitchFamily="18" charset="0"/>
                <a:sym typeface="Symbol" pitchFamily="18" charset="2"/>
              </a:rPr>
              <a:t>It is similar to the </a:t>
            </a:r>
            <a:r>
              <a:rPr lang="en-US" b="1" i="1" dirty="0">
                <a:cs typeface="Times New Roman" pitchFamily="18" charset="0"/>
                <a:sym typeface="Symbol" pitchFamily="18" charset="2"/>
              </a:rPr>
              <a:t>effective yield 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on a loan computed by the lender</a:t>
            </a:r>
            <a:r>
              <a:rPr lang="en-US" dirty="0" smtClean="0">
                <a:cs typeface="Times New Roman" pitchFamily="18" charset="0"/>
                <a:sym typeface="Symbol" pitchFamily="18" charset="2"/>
              </a:rPr>
              <a:t>.</a:t>
            </a:r>
            <a:endParaRPr lang="en-US" dirty="0"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6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Borrowing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Differences between Effective Borrowing Cost and APR</a:t>
            </a:r>
          </a:p>
          <a:p>
            <a:pPr marL="860425" lvl="1" indent="-403225"/>
            <a:r>
              <a:rPr lang="en-US" sz="2200" b="1" i="1" dirty="0"/>
              <a:t>APR assumes that loan is held to maturity</a:t>
            </a:r>
            <a:r>
              <a:rPr lang="en-US" sz="2200" dirty="0"/>
              <a:t>, whereas effective borrowing cost uses expected investment holding period.</a:t>
            </a:r>
          </a:p>
          <a:p>
            <a:pPr marL="860425" lvl="1" indent="-403225"/>
            <a:r>
              <a:rPr lang="en-US" sz="2200" dirty="0"/>
              <a:t>APR and effective borrowing cost are the same if mortgage held to maturity and all costs are included in APR.</a:t>
            </a:r>
          </a:p>
          <a:p>
            <a:pPr marL="1260475" lvl="2" indent="-293688"/>
            <a:r>
              <a:rPr lang="en-US" dirty="0"/>
              <a:t>Otherwise, effective borrowing cost is higher.</a:t>
            </a:r>
          </a:p>
          <a:p>
            <a:pPr marL="860425" lvl="1" indent="-403225"/>
            <a:r>
              <a:rPr lang="en-US" sz="2200" dirty="0"/>
              <a:t>For adjustable rate mortgages, APR calculations are based on initial interest rate, and may therefore be misleading.</a:t>
            </a:r>
          </a:p>
          <a:p>
            <a:pPr marL="460375" indent="-403225">
              <a:spcBef>
                <a:spcPts val="1200"/>
              </a:spcBef>
            </a:pPr>
            <a:r>
              <a:rPr lang="en-US" sz="2600" b="1" i="1" dirty="0"/>
              <a:t>Mortgages should be compared using effective borrowing cost</a:t>
            </a:r>
            <a:r>
              <a:rPr lang="en-US" sz="2600" dirty="0"/>
              <a:t> rather than APR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0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Borrowing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b="1" dirty="0"/>
              <a:t>Example</a:t>
            </a:r>
          </a:p>
          <a:p>
            <a:pPr marL="0" indent="0" algn="just">
              <a:buNone/>
            </a:pPr>
            <a:r>
              <a:rPr lang="en-US" dirty="0"/>
              <a:t>A borrower has a choice between two $500,000, 30-year mortgages.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u="sng" dirty="0"/>
              <a:t>Mortgage 1: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10% contract rate (compounded monthly) plus a 4% origination fee.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u="sng" dirty="0"/>
              <a:t>Mortgage 2:</a:t>
            </a: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/>
              <a:t>A contract rate of 11% (compounded monthly) with no origination fee.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Which one of these two mortgages is cheaper if the loan is held to maturity?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2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Borrowing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000" b="1" dirty="0" smtClean="0"/>
              <a:t>Solution: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 smtClean="0"/>
              <a:t>We </a:t>
            </a:r>
            <a:r>
              <a:rPr lang="en-US" sz="2600" dirty="0"/>
              <a:t>need to compute the effective borrowing cost for each mortgage and choose the one with the lowest IRR – in this case the effective borrowing cost is the APR.</a:t>
            </a:r>
          </a:p>
          <a:p>
            <a:pPr marL="0" indent="0">
              <a:buNone/>
            </a:pPr>
            <a:r>
              <a:rPr lang="en-US" sz="2600" b="1" dirty="0"/>
              <a:t>Mortgage 1</a:t>
            </a:r>
          </a:p>
          <a:p>
            <a:pPr lvl="1"/>
            <a:r>
              <a:rPr lang="en-US" sz="2400" dirty="0"/>
              <a:t>DS</a:t>
            </a:r>
            <a:r>
              <a:rPr lang="en-US" sz="2400" baseline="-25000" dirty="0"/>
              <a:t>1</a:t>
            </a:r>
            <a:r>
              <a:rPr lang="en-US" sz="2400" dirty="0"/>
              <a:t>=?</a:t>
            </a:r>
          </a:p>
          <a:p>
            <a:pPr marL="1023938" lvl="1" indent="-566738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200" i="1" dirty="0"/>
              <a:t>PV=$500K, FV=0, </a:t>
            </a:r>
            <a:r>
              <a:rPr lang="en-US" sz="2200" i="1" dirty="0" err="1"/>
              <a:t>i</a:t>
            </a:r>
            <a:r>
              <a:rPr lang="en-US" sz="2200" i="1" dirty="0"/>
              <a:t>=10%/12, N=360. Thus PMT</a:t>
            </a:r>
            <a:r>
              <a:rPr lang="en-US" sz="2200" baseline="-25000" dirty="0"/>
              <a:t>1</a:t>
            </a:r>
            <a:r>
              <a:rPr lang="en-US" sz="2200" i="1" dirty="0"/>
              <a:t>=$4,387.86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IRR</a:t>
            </a:r>
            <a:r>
              <a:rPr lang="en-US" sz="2400" baseline="-25000" dirty="0"/>
              <a:t>1</a:t>
            </a:r>
            <a:r>
              <a:rPr lang="en-US" sz="2400" dirty="0"/>
              <a:t>=?</a:t>
            </a:r>
          </a:p>
          <a:p>
            <a:pPr marL="1023938" lvl="1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200" i="1" dirty="0"/>
              <a:t>Loan Proceeds = (1-0.04)*500,000=$480,000</a:t>
            </a:r>
          </a:p>
          <a:p>
            <a:pPr marL="1023938" lvl="1">
              <a:spcBef>
                <a:spcPts val="0"/>
              </a:spcBef>
              <a:buNone/>
            </a:pPr>
            <a:r>
              <a:rPr lang="en-US" sz="2200" i="1" dirty="0"/>
              <a:t>	N=360; PMT=$4,387.86, FV=0, PV =$480,000</a:t>
            </a:r>
          </a:p>
          <a:p>
            <a:pPr marL="1023938" lvl="1">
              <a:spcBef>
                <a:spcPts val="0"/>
              </a:spcBef>
              <a:buNone/>
            </a:pPr>
            <a:r>
              <a:rPr lang="en-US" sz="2200" i="1" dirty="0"/>
              <a:t>	Solving this gives: </a:t>
            </a:r>
            <a:r>
              <a:rPr lang="en-US" sz="2200" b="1" i="1" dirty="0"/>
              <a:t>IRR</a:t>
            </a:r>
            <a:r>
              <a:rPr lang="en-US" sz="2200" b="1" i="1" baseline="-25000" dirty="0"/>
              <a:t>1</a:t>
            </a:r>
            <a:r>
              <a:rPr lang="en-US" sz="2200" b="1" i="1" dirty="0"/>
              <a:t>=0.87433%*12=10.49%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Borrowing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Mortgage 2</a:t>
            </a:r>
          </a:p>
          <a:p>
            <a:pPr lvl="1"/>
            <a:r>
              <a:rPr lang="en-US" sz="2200" dirty="0"/>
              <a:t>Since no point is charged for the this mortgage, the effective borrowing cost and contract rate are the same: </a:t>
            </a:r>
            <a:r>
              <a:rPr lang="en-US" sz="2200" b="1" i="1" dirty="0"/>
              <a:t>IRR</a:t>
            </a:r>
            <a:r>
              <a:rPr lang="en-US" sz="2200" b="1" i="1" baseline="-25000" dirty="0"/>
              <a:t>2</a:t>
            </a:r>
            <a:r>
              <a:rPr lang="en-US" sz="2200" b="1" i="1" dirty="0"/>
              <a:t>=11%</a:t>
            </a:r>
          </a:p>
          <a:p>
            <a:pPr marL="0" indent="0">
              <a:buNone/>
            </a:pPr>
            <a:r>
              <a:rPr lang="en-US" dirty="0"/>
              <a:t>Therefore, Mortgage 1 is cheaper than Mortgage 2 because it has a lower effective borrowing cost.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b="1" dirty="0"/>
              <a:t>But be careful! </a:t>
            </a:r>
            <a:r>
              <a:rPr lang="en-US" dirty="0"/>
              <a:t>The above calculation spreads the origination fee  for Mortgage 1 over the 30-year term – in fact the IRR is the APR here.  IRR would be higher if borrower prepays as we saw earlier.  Mortgage 2 might even be preferable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9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Borrowing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624084"/>
            <a:ext cx="10515599" cy="1419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Example</a:t>
            </a:r>
          </a:p>
          <a:p>
            <a:pPr>
              <a:buFont typeface="Arial" panose="020B0604020202020204" pitchFamily="34" charset="0"/>
              <a:buChar char="–"/>
            </a:pPr>
            <a:r>
              <a:rPr lang="en-US" sz="2200" dirty="0"/>
              <a:t>The table below compares two loans of $240,000 where the APR is not the best indicator of the best consumer choice if the loan is to be held 5 years or less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38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1" y="5670641"/>
            <a:ext cx="10515599" cy="966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egoe UI" panose="020B0502040204020203" pitchFamily="34" charset="0"/>
              <a:buChar char="−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egoe UI" panose="020B0502040204020203" pitchFamily="34" charset="0"/>
              <a:buChar char="−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egoe UI" panose="020B0502040204020203" pitchFamily="34" charset="0"/>
              <a:buChar char="−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30000"/>
              </a:spcBef>
              <a:buClr>
                <a:schemeClr val="tx2"/>
              </a:buClr>
              <a:buSzPct val="110000"/>
            </a:pPr>
            <a:r>
              <a:rPr lang="en-US" sz="2200" dirty="0"/>
              <a:t>The quicker the loan is to be repaid the better choice A becomes even though the initial contract rate is higher</a:t>
            </a:r>
            <a:r>
              <a:rPr lang="en-US" sz="2200" dirty="0">
                <a:solidFill>
                  <a:schemeClr val="hlink"/>
                </a:solidFill>
              </a:rPr>
              <a:t> </a:t>
            </a:r>
            <a:endParaRPr lang="en-US" sz="2200" dirty="0"/>
          </a:p>
          <a:p>
            <a:pPr marL="0" indent="0">
              <a:buFont typeface="Segoe UI" panose="020B0502040204020203" pitchFamily="34" charset="0"/>
              <a:buNone/>
            </a:pPr>
            <a:endParaRPr lang="en-US" dirty="0"/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468863"/>
              </p:ext>
            </p:extLst>
          </p:nvPr>
        </p:nvGraphicFramePr>
        <p:xfrm>
          <a:off x="2499444" y="3043451"/>
          <a:ext cx="7193112" cy="2471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1" name="Bitmap Image" r:id="rId3" imgW="5001323" imgH="1542857" progId="Paint.Picture">
                  <p:embed/>
                </p:oleObj>
              </mc:Choice>
              <mc:Fallback>
                <p:oleObj name="Bitmap Image" r:id="rId3" imgW="5001323" imgH="154285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9444" y="3043451"/>
                        <a:ext cx="7193112" cy="24710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416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Partially Amortizing FRM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Only a </a:t>
            </a:r>
            <a:r>
              <a:rPr lang="en-US" sz="2800" b="1" i="1" dirty="0"/>
              <a:t>portion of the loan is amortized </a:t>
            </a:r>
            <a:r>
              <a:rPr lang="en-US" sz="2800" dirty="0"/>
              <a:t>and repaid during the life of the loan.</a:t>
            </a:r>
          </a:p>
          <a:p>
            <a:pPr lvl="1"/>
            <a:r>
              <a:rPr lang="en-US" sz="2400" dirty="0"/>
              <a:t>Periodic payments cover interest accrued and loan amortization, which is smaller compared to full amortization</a:t>
            </a:r>
            <a:r>
              <a:rPr lang="en-US" dirty="0"/>
              <a:t>.</a:t>
            </a:r>
          </a:p>
          <a:p>
            <a:pPr lvl="1"/>
            <a:r>
              <a:rPr lang="en-US" sz="2400" dirty="0"/>
              <a:t>Borrower builds up equity over time, but less than for fully amortizing CPMs.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At the maturity of the loan, the borrower needs to repay the unamortized portion of the loan (called the balloon payment – hence these loans are referred as </a:t>
            </a:r>
            <a:r>
              <a:rPr lang="en-US" sz="2800" b="1" i="1" dirty="0"/>
              <a:t>balloon mortgages</a:t>
            </a:r>
            <a:r>
              <a:rPr lang="en-US" sz="2800" dirty="0"/>
              <a:t>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6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 Payment Mortgage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667435"/>
            <a:ext cx="10515599" cy="500958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cs typeface="Times New Roman" pitchFamily="18" charset="0"/>
              </a:rPr>
              <a:t>Constant payment mortgage (CPM) is commonly referred to as </a:t>
            </a:r>
            <a:r>
              <a:rPr lang="en-US" dirty="0" smtClean="0">
                <a:cs typeface="Times New Roman" pitchFamily="18" charset="0"/>
              </a:rPr>
              <a:t>FRM</a:t>
            </a:r>
            <a:endParaRPr lang="en-US" dirty="0"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cs typeface="Times New Roman" pitchFamily="18" charset="0"/>
              </a:rPr>
              <a:t>Most common form of financing for residential in the U.S.</a:t>
            </a:r>
          </a:p>
          <a:p>
            <a:pPr>
              <a:spcBef>
                <a:spcPts val="0"/>
              </a:spcBef>
            </a:pPr>
            <a:r>
              <a:rPr lang="en-US" dirty="0"/>
              <a:t>CPM has the following three characteristics:</a:t>
            </a:r>
          </a:p>
          <a:p>
            <a:pPr marL="860425" lvl="1" indent="-349250">
              <a:spcBef>
                <a:spcPts val="0"/>
              </a:spcBef>
              <a:buFont typeface="+mj-lt"/>
              <a:buAutoNum type="arabicPeriod"/>
            </a:pPr>
            <a:r>
              <a:rPr lang="en-US" sz="2200" b="1" dirty="0"/>
              <a:t>Fixed interest rate </a:t>
            </a:r>
          </a:p>
          <a:p>
            <a:pPr marL="860425" lvl="1" indent="-349250">
              <a:spcBef>
                <a:spcPts val="0"/>
              </a:spcBef>
              <a:buFont typeface="+mj-lt"/>
              <a:buAutoNum type="arabicPeriod"/>
            </a:pPr>
            <a:r>
              <a:rPr lang="en-US" sz="2200" b="1" dirty="0"/>
              <a:t>Leveled payments </a:t>
            </a:r>
          </a:p>
          <a:p>
            <a:pPr marL="1143000" lvl="3">
              <a:spcBef>
                <a:spcPts val="0"/>
              </a:spcBef>
            </a:pPr>
            <a:r>
              <a:rPr lang="en-US" sz="2000" dirty="0"/>
              <a:t>Fixed periodic payments (usually in arrears, i.e., at period’s end)</a:t>
            </a:r>
          </a:p>
          <a:p>
            <a:pPr marL="1143000" lvl="3">
              <a:spcBef>
                <a:spcPts val="0"/>
              </a:spcBef>
            </a:pPr>
            <a:r>
              <a:rPr lang="en-US" sz="2000" dirty="0"/>
              <a:t>Payments are usually monthly for most home mortgages</a:t>
            </a:r>
            <a:endParaRPr lang="en-US" sz="1800" dirty="0"/>
          </a:p>
          <a:p>
            <a:pPr marL="860425" lvl="1" indent="-349250">
              <a:spcBef>
                <a:spcPts val="0"/>
              </a:spcBef>
              <a:buFont typeface="+mj-lt"/>
              <a:buAutoNum type="arabicPeriod"/>
            </a:pPr>
            <a:r>
              <a:rPr lang="en-US" sz="2200" b="1" dirty="0"/>
              <a:t>Fully amortizing</a:t>
            </a:r>
          </a:p>
          <a:p>
            <a:pPr marL="1143000" lvl="3">
              <a:spcBef>
                <a:spcPts val="0"/>
              </a:spcBef>
            </a:pPr>
            <a:r>
              <a:rPr lang="en-US" sz="2000" dirty="0"/>
              <a:t>Periodic payments consist of both interest and amortization of principal, which is fully repaid at the end of the term.</a:t>
            </a:r>
          </a:p>
          <a:p>
            <a:pPr marL="1143000" lvl="3">
              <a:spcBef>
                <a:spcPts val="0"/>
              </a:spcBef>
            </a:pPr>
            <a:r>
              <a:rPr lang="en-US" sz="2000" dirty="0"/>
              <a:t>Equity buildup over time (Is this a real benefit?)</a:t>
            </a:r>
          </a:p>
          <a:p>
            <a:pPr>
              <a:spcBef>
                <a:spcPts val="0"/>
              </a:spcBef>
            </a:pPr>
            <a:r>
              <a:rPr lang="en-US" dirty="0"/>
              <a:t>Residential CPMs are usually for 15, 20, or 30 years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2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Partially Amortizing FRM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en-US" sz="2800" b="1" i="1" dirty="0"/>
              <a:t>Smaller equity buildup </a:t>
            </a:r>
            <a:r>
              <a:rPr lang="en-US" sz="2800" dirty="0"/>
              <a:t>than under fully amortizing CPM.</a:t>
            </a:r>
          </a:p>
          <a:p>
            <a:pPr marL="804863" lvl="1" indent="-285750">
              <a:spcBef>
                <a:spcPts val="1000"/>
              </a:spcBef>
            </a:pPr>
            <a:r>
              <a:rPr lang="en-US" sz="2400" dirty="0"/>
              <a:t>Is it a problem for the borrower?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Riskier for the lender than a (fully amortizing) CPM. Why?</a:t>
            </a:r>
            <a:endParaRPr lang="en-US" dirty="0"/>
          </a:p>
          <a:p>
            <a:pPr marL="804863" lvl="1" indent="-285750"/>
            <a:r>
              <a:rPr lang="en-US" sz="2400" b="1" i="1" dirty="0"/>
              <a:t>Smaller amortizations</a:t>
            </a:r>
            <a:r>
              <a:rPr lang="en-US" sz="2400" dirty="0"/>
              <a:t>, therefore higher LTV than CPM over time</a:t>
            </a:r>
          </a:p>
          <a:p>
            <a:pPr marL="804863" lvl="1" indent="-285750"/>
            <a:r>
              <a:rPr lang="en-US" sz="2400" b="1" i="1" dirty="0"/>
              <a:t>Balloon payment </a:t>
            </a:r>
            <a:r>
              <a:rPr lang="en-US" sz="2400" dirty="0"/>
              <a:t>involves </a:t>
            </a:r>
            <a:r>
              <a:rPr lang="en-US" sz="2400" b="1" i="1" dirty="0"/>
              <a:t>refinancing risk </a:t>
            </a:r>
            <a:r>
              <a:rPr lang="en-US" sz="2400" dirty="0"/>
              <a:t>because loans are often refinanced at maturity.</a:t>
            </a:r>
            <a:endParaRPr lang="en-US" sz="2800" dirty="0"/>
          </a:p>
          <a:p>
            <a:pPr>
              <a:spcBef>
                <a:spcPts val="1000"/>
              </a:spcBef>
            </a:pPr>
            <a:r>
              <a:rPr lang="en-US" sz="2800" dirty="0"/>
              <a:t>Very common in commercial real estate finance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0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Partially Amortizing FRM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4"/>
            <a:ext cx="10515599" cy="458882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/>
              <a:t>Example 2 (again)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/>
              <a:t>Assume $100,000 partially amortizing mortgage with a $30,000 balloon for 30 years at 7% with monthly payments.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600" b="1" dirty="0"/>
              <a:t>Solution:</a:t>
            </a:r>
          </a:p>
          <a:p>
            <a:pPr marL="395288" lvl="1" indent="0">
              <a:spcBef>
                <a:spcPts val="0"/>
              </a:spcBef>
              <a:buNone/>
              <a:tabLst>
                <a:tab pos="228600" algn="l"/>
                <a:tab pos="1889125" algn="l"/>
              </a:tabLst>
            </a:pPr>
            <a:r>
              <a:rPr lang="en-US" sz="2200" dirty="0"/>
              <a:t>PV = $100,000</a:t>
            </a:r>
          </a:p>
          <a:p>
            <a:pPr marL="395288" lvl="1" indent="0">
              <a:spcBef>
                <a:spcPts val="0"/>
              </a:spcBef>
              <a:buNone/>
              <a:tabLst>
                <a:tab pos="228600" algn="l"/>
                <a:tab pos="1889125" algn="l"/>
              </a:tabLst>
            </a:pPr>
            <a:r>
              <a:rPr lang="en-US" sz="2200" dirty="0"/>
              <a:t>n = 30 x 12 = 360</a:t>
            </a:r>
          </a:p>
          <a:p>
            <a:pPr marL="395288" lvl="1" indent="0">
              <a:spcBef>
                <a:spcPts val="0"/>
              </a:spcBef>
              <a:buNone/>
              <a:tabLst>
                <a:tab pos="228600" algn="l"/>
                <a:tab pos="1889125" algn="l"/>
              </a:tabLst>
            </a:pPr>
            <a:r>
              <a:rPr lang="en-US" sz="2200" b="1" i="1" dirty="0"/>
              <a:t>FV = - $30,000</a:t>
            </a:r>
          </a:p>
          <a:p>
            <a:pPr marL="395288" lvl="1" indent="0">
              <a:spcBef>
                <a:spcPts val="0"/>
              </a:spcBef>
              <a:buNone/>
              <a:tabLst>
                <a:tab pos="228600" algn="l"/>
                <a:tab pos="1889125" algn="l"/>
              </a:tabLst>
            </a:pPr>
            <a:r>
              <a:rPr lang="en-US" sz="2200" dirty="0" err="1"/>
              <a:t>i</a:t>
            </a:r>
            <a:r>
              <a:rPr lang="en-US" sz="2200" dirty="0"/>
              <a:t> = 7% per year </a:t>
            </a:r>
          </a:p>
          <a:p>
            <a:pPr marL="395288" lvl="1" indent="0">
              <a:spcBef>
                <a:spcPts val="0"/>
              </a:spcBef>
              <a:buNone/>
              <a:tabLst>
                <a:tab pos="228600" algn="l"/>
                <a:tab pos="1889125" algn="l"/>
              </a:tabLst>
            </a:pPr>
            <a:r>
              <a:rPr lang="en-US" sz="2200" b="1" i="1" dirty="0"/>
              <a:t>PMT = - $640.71</a:t>
            </a:r>
          </a:p>
          <a:p>
            <a:pPr marL="395288" lvl="1" indent="0">
              <a:buNone/>
              <a:tabLst>
                <a:tab pos="1889125" algn="l"/>
              </a:tabLst>
            </a:pPr>
            <a:r>
              <a:rPr lang="en-US" sz="2200" dirty="0"/>
              <a:t>Except for the 1</a:t>
            </a:r>
            <a:r>
              <a:rPr lang="en-US" sz="2200" baseline="30000" dirty="0"/>
              <a:t>st</a:t>
            </a:r>
            <a:r>
              <a:rPr lang="en-US" sz="2200" dirty="0"/>
              <a:t> payment, the interest piece will be higher than for fully amortizing CPM.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Interest-Only </a:t>
            </a:r>
            <a:r>
              <a:rPr lang="en-US" dirty="0"/>
              <a:t>FRM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000"/>
              </a:spcBef>
            </a:pPr>
            <a:r>
              <a:rPr lang="en-US" sz="2600" dirty="0" smtClean="0"/>
              <a:t>For interest-only (IO) mortgages, there is </a:t>
            </a:r>
            <a:r>
              <a:rPr lang="en-US" sz="2600" b="1" i="1" dirty="0"/>
              <a:t>n</a:t>
            </a:r>
            <a:r>
              <a:rPr lang="en-US" sz="2600" b="1" i="1" dirty="0" smtClean="0"/>
              <a:t>o </a:t>
            </a:r>
            <a:r>
              <a:rPr lang="en-US" sz="2600" b="1" i="1" dirty="0"/>
              <a:t>amortization </a:t>
            </a:r>
            <a:r>
              <a:rPr lang="en-US" sz="2600" dirty="0"/>
              <a:t>of the loan principal.</a:t>
            </a:r>
          </a:p>
          <a:p>
            <a:pPr lvl="1">
              <a:spcBef>
                <a:spcPts val="300"/>
              </a:spcBef>
            </a:pPr>
            <a:r>
              <a:rPr lang="en-US" sz="2200" dirty="0"/>
              <a:t>Periodic payments cover only accrued interest for the respective period.</a:t>
            </a:r>
          </a:p>
          <a:p>
            <a:pPr lvl="1">
              <a:spcBef>
                <a:spcPts val="300"/>
              </a:spcBef>
            </a:pPr>
            <a:r>
              <a:rPr lang="en-US" sz="2200" dirty="0"/>
              <a:t>At the maturity of the loan, the borrower needs to repay the loan principal all at once.</a:t>
            </a:r>
          </a:p>
          <a:p>
            <a:r>
              <a:rPr lang="en-US" sz="2600" b="1" i="1" dirty="0"/>
              <a:t>Riskier </a:t>
            </a:r>
            <a:r>
              <a:rPr lang="en-US" sz="2600" dirty="0"/>
              <a:t>than amortizing mortgages </a:t>
            </a:r>
            <a:r>
              <a:rPr lang="en-US" sz="2600" b="1" i="1" dirty="0"/>
              <a:t>for the lender</a:t>
            </a:r>
            <a:r>
              <a:rPr lang="en-US" sz="2600" dirty="0"/>
              <a:t>.</a:t>
            </a:r>
          </a:p>
          <a:p>
            <a:pPr lvl="1">
              <a:spcBef>
                <a:spcPts val="300"/>
              </a:spcBef>
            </a:pPr>
            <a:r>
              <a:rPr lang="en-US" sz="2200" b="1" i="1" dirty="0"/>
              <a:t>No equity buildup </a:t>
            </a:r>
            <a:r>
              <a:rPr lang="en-US" sz="2200" i="1" dirty="0"/>
              <a:t>– </a:t>
            </a:r>
            <a:r>
              <a:rPr lang="en-US" sz="2200" dirty="0"/>
              <a:t>Lender somewhat betting on the value of the real estate</a:t>
            </a:r>
          </a:p>
          <a:p>
            <a:pPr lvl="1">
              <a:spcBef>
                <a:spcPts val="300"/>
              </a:spcBef>
            </a:pPr>
            <a:r>
              <a:rPr lang="en-US" sz="2200" b="1" i="1" dirty="0"/>
              <a:t>Substantial refinancing risk </a:t>
            </a:r>
            <a:r>
              <a:rPr lang="en-US" sz="2200" dirty="0"/>
              <a:t>at maturity.</a:t>
            </a:r>
          </a:p>
          <a:p>
            <a:pPr lvl="1">
              <a:spcBef>
                <a:spcPts val="300"/>
              </a:spcBef>
            </a:pPr>
            <a:r>
              <a:rPr lang="en-US" sz="2200" dirty="0"/>
              <a:t>What risk </a:t>
            </a:r>
            <a:r>
              <a:rPr lang="en-US" sz="2200" dirty="0" err="1"/>
              <a:t>mitigants</a:t>
            </a:r>
            <a:r>
              <a:rPr lang="en-US" sz="2200" dirty="0"/>
              <a:t> can lenders use?</a:t>
            </a:r>
          </a:p>
          <a:p>
            <a:r>
              <a:rPr lang="en-US" sz="2600" dirty="0"/>
              <a:t>IO loans more common in commercial real estate finance.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8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Interest-Only FRM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3"/>
            <a:ext cx="10515599" cy="4851399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Example 2 (again)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Assume $100,000 interest only mortgage for 30 years at 7% with monthly payments.</a:t>
            </a:r>
          </a:p>
          <a:p>
            <a:pPr marL="0" indent="0">
              <a:buNone/>
            </a:pPr>
            <a:r>
              <a:rPr lang="en-US" b="1" dirty="0"/>
              <a:t>Solution:</a:t>
            </a:r>
          </a:p>
          <a:p>
            <a:pPr marL="287338" lvl="1" indent="0">
              <a:spcBef>
                <a:spcPts val="0"/>
              </a:spcBef>
              <a:buNone/>
              <a:tabLst>
                <a:tab pos="1889125" algn="l"/>
              </a:tabLst>
            </a:pPr>
            <a:r>
              <a:rPr lang="en-US" sz="2200" dirty="0"/>
              <a:t>PV = $100,000</a:t>
            </a:r>
          </a:p>
          <a:p>
            <a:pPr marL="287338" lvl="1" indent="0">
              <a:spcBef>
                <a:spcPts val="0"/>
              </a:spcBef>
              <a:buNone/>
              <a:tabLst>
                <a:tab pos="1889125" algn="l"/>
              </a:tabLst>
            </a:pPr>
            <a:r>
              <a:rPr lang="en-US" sz="2200" dirty="0"/>
              <a:t>n = 30 x 12 = 360</a:t>
            </a:r>
          </a:p>
          <a:p>
            <a:pPr marL="287338" lvl="1" indent="0">
              <a:spcBef>
                <a:spcPts val="0"/>
              </a:spcBef>
              <a:buNone/>
              <a:tabLst>
                <a:tab pos="1889125" algn="l"/>
              </a:tabLst>
            </a:pPr>
            <a:r>
              <a:rPr lang="en-US" sz="2200" b="1" i="1" dirty="0"/>
              <a:t>FV = - $100,000</a:t>
            </a:r>
          </a:p>
          <a:p>
            <a:pPr marL="287338" lvl="1" indent="0">
              <a:spcBef>
                <a:spcPts val="0"/>
              </a:spcBef>
              <a:buNone/>
              <a:tabLst>
                <a:tab pos="1889125" algn="l"/>
              </a:tabLst>
            </a:pPr>
            <a:r>
              <a:rPr lang="en-US" sz="2200" dirty="0" err="1"/>
              <a:t>i</a:t>
            </a:r>
            <a:r>
              <a:rPr lang="en-US" sz="2200" dirty="0"/>
              <a:t> = 7% per year </a:t>
            </a:r>
          </a:p>
          <a:p>
            <a:pPr marL="287338" lvl="1" indent="0">
              <a:spcBef>
                <a:spcPts val="0"/>
              </a:spcBef>
              <a:buNone/>
              <a:tabLst>
                <a:tab pos="1889125" algn="l"/>
              </a:tabLst>
            </a:pPr>
            <a:r>
              <a:rPr lang="en-US" sz="2200" b="1" i="1" dirty="0"/>
              <a:t>PMT = -$583.33</a:t>
            </a:r>
          </a:p>
          <a:p>
            <a:pPr marL="287338" lvl="1" indent="0">
              <a:buNone/>
              <a:tabLst>
                <a:tab pos="1889125" algn="l"/>
              </a:tabLst>
            </a:pPr>
            <a:r>
              <a:rPr lang="en-US" sz="2200" dirty="0"/>
              <a:t>In fact, the calculation is much simpler, PMT is initial loan amount times periodic interest rate</a:t>
            </a:r>
          </a:p>
          <a:p>
            <a:pPr marL="287338" lvl="1" indent="0">
              <a:spcBef>
                <a:spcPts val="0"/>
              </a:spcBef>
              <a:buNone/>
              <a:tabLst>
                <a:tab pos="1889125" algn="l"/>
              </a:tabLst>
            </a:pPr>
            <a:r>
              <a:rPr lang="en-US" sz="2200" i="1" dirty="0" smtClean="0"/>
              <a:t>PMT </a:t>
            </a:r>
            <a:r>
              <a:rPr lang="en-US" sz="2200" i="1" dirty="0"/>
              <a:t>= $100,000*0.07/12 = $</a:t>
            </a:r>
            <a:r>
              <a:rPr lang="en-US" sz="2200" i="1" dirty="0" smtClean="0"/>
              <a:t>583.33</a:t>
            </a:r>
            <a:endParaRPr lang="en-US" sz="2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7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Amortization Mortgages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4"/>
            <a:ext cx="10515599" cy="461611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b="1" i="1" dirty="0"/>
              <a:t>Periodic payments </a:t>
            </a:r>
            <a:r>
              <a:rPr lang="en-US" dirty="0"/>
              <a:t>required during the life of the loan </a:t>
            </a:r>
            <a:r>
              <a:rPr lang="en-US" b="1" i="1" dirty="0"/>
              <a:t>not sufficient to cover interest due</a:t>
            </a:r>
            <a:r>
              <a:rPr lang="en-US" dirty="0"/>
              <a:t>.</a:t>
            </a:r>
          </a:p>
          <a:p>
            <a:pPr marL="860425" lvl="1" indent="-287338">
              <a:spcBef>
                <a:spcPts val="0"/>
              </a:spcBef>
            </a:pPr>
            <a:r>
              <a:rPr lang="en-US" sz="2200" dirty="0"/>
              <a:t>Pay rate smaller than accrual rate.</a:t>
            </a:r>
          </a:p>
          <a:p>
            <a:pPr marL="860425" lvl="1" indent="-287338">
              <a:spcBef>
                <a:spcPts val="0"/>
              </a:spcBef>
            </a:pPr>
            <a:r>
              <a:rPr lang="en-US" sz="2200" dirty="0"/>
              <a:t>Unpaid interest and is added to the principal each period. </a:t>
            </a:r>
          </a:p>
          <a:p>
            <a:pPr marL="860425" lvl="1" indent="-287338">
              <a:spcBef>
                <a:spcPts val="0"/>
              </a:spcBef>
            </a:pPr>
            <a:r>
              <a:rPr lang="en-US" sz="2200" dirty="0"/>
              <a:t>No equity buildup, rather </a:t>
            </a:r>
            <a:r>
              <a:rPr lang="en-US" sz="2200" b="1" i="1" dirty="0"/>
              <a:t>equity erosion over time</a:t>
            </a:r>
            <a:r>
              <a:rPr lang="en-US" sz="2200" dirty="0"/>
              <a:t>.</a:t>
            </a:r>
          </a:p>
          <a:p>
            <a:r>
              <a:rPr lang="en-US" dirty="0"/>
              <a:t>Traditionally, used in commercial mortgage lending. </a:t>
            </a:r>
          </a:p>
          <a:p>
            <a:pPr marL="860425" lvl="1" indent="-287338">
              <a:spcBef>
                <a:spcPts val="0"/>
              </a:spcBef>
            </a:pPr>
            <a:r>
              <a:rPr lang="en-US" sz="2200" dirty="0"/>
              <a:t>But became more </a:t>
            </a:r>
            <a:r>
              <a:rPr lang="en-US" sz="2200" b="1" i="1" dirty="0"/>
              <a:t>popular in subprime </a:t>
            </a:r>
            <a:r>
              <a:rPr lang="en-US" sz="2200" dirty="0"/>
              <a:t>financing during the recent housing boom – negative amortization only allowed for the 1</a:t>
            </a:r>
            <a:r>
              <a:rPr lang="en-US" sz="2200" baseline="30000" dirty="0"/>
              <a:t>st</a:t>
            </a:r>
            <a:r>
              <a:rPr lang="en-US" sz="2200" dirty="0"/>
              <a:t> few years. </a:t>
            </a:r>
          </a:p>
          <a:p>
            <a:r>
              <a:rPr lang="en-US" dirty="0"/>
              <a:t>Negative amortization mortgages’ risk profile lies between IO and zero-coupon mortgages (discussed next</a:t>
            </a:r>
            <a:r>
              <a:rPr lang="en-US" dirty="0" smtClean="0"/>
              <a:t>).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2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Amortization Mortgages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1" dirty="0" smtClean="0"/>
              <a:t>Example 2 (again)</a:t>
            </a:r>
          </a:p>
          <a:p>
            <a:pPr marL="0" indent="0">
              <a:buNone/>
            </a:pPr>
            <a:r>
              <a:rPr lang="en-US" dirty="0" smtClean="0"/>
              <a:t>Assume </a:t>
            </a:r>
            <a:r>
              <a:rPr lang="en-US" dirty="0"/>
              <a:t>$100,000 mortgage for 30 years with monthly payments and an accrual annual interest rate of 7%, with a negative amortization during the 1</a:t>
            </a:r>
            <a:r>
              <a:rPr lang="en-US" baseline="30000" dirty="0"/>
              <a:t>st</a:t>
            </a:r>
            <a:r>
              <a:rPr lang="en-US" dirty="0"/>
              <a:t> 3 years at 5%.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600" b="1" dirty="0"/>
              <a:t>Solution:</a:t>
            </a:r>
          </a:p>
          <a:p>
            <a:pPr marL="573088" lvl="1" indent="-341313">
              <a:tabLst>
                <a:tab pos="1889125" algn="l"/>
              </a:tabLst>
            </a:pPr>
            <a:r>
              <a:rPr lang="en-US" sz="2200" dirty="0"/>
              <a:t>During the 1</a:t>
            </a:r>
            <a:r>
              <a:rPr lang="en-US" sz="2200" baseline="30000" dirty="0"/>
              <a:t>st</a:t>
            </a:r>
            <a:r>
              <a:rPr lang="en-US" sz="2200" dirty="0"/>
              <a:t> 3 years, the borrower will only pay interest at 5%, the remaining accrued interest will then be added to the loan balance every month, resulting in the loan balance increasing during that period.</a:t>
            </a:r>
          </a:p>
          <a:p>
            <a:pPr marL="573088" lvl="1" indent="-341313">
              <a:tabLst>
                <a:tab pos="1889125" algn="l"/>
              </a:tabLst>
            </a:pPr>
            <a:r>
              <a:rPr lang="en-US" sz="2200" dirty="0"/>
              <a:t>At the end of the negative amortization period (year 3), the new loan balance will then be fully amortized over the remaining life of the loan (27 years in this case).</a:t>
            </a:r>
          </a:p>
          <a:p>
            <a:pPr marL="573088" lvl="1" indent="-341313">
              <a:tabLst>
                <a:tab pos="1889125" algn="l"/>
              </a:tabLst>
            </a:pPr>
            <a:r>
              <a:rPr lang="en-US" sz="2200" dirty="0"/>
              <a:t>You have to use Excel or do the calculations manually period by period during the negative amortization period.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7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Amortization Mortgages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733266"/>
            <a:ext cx="10515599" cy="468118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Solution</a:t>
            </a:r>
            <a:r>
              <a:rPr lang="en-US" b="1" dirty="0" smtClean="0"/>
              <a:t>: (cont.)</a:t>
            </a:r>
            <a:endParaRPr lang="en-US" b="1" dirty="0"/>
          </a:p>
          <a:p>
            <a:pPr marL="287338" lvl="1" indent="0">
              <a:spcBef>
                <a:spcPts val="0"/>
              </a:spcBef>
              <a:buNone/>
              <a:tabLst>
                <a:tab pos="1889125" algn="l"/>
              </a:tabLst>
            </a:pPr>
            <a:r>
              <a:rPr lang="en-US" sz="2200" dirty="0"/>
              <a:t>The loan balance at the end of 3 years is $106,178.35 (refer to the Excel Spreadsheet)</a:t>
            </a:r>
          </a:p>
          <a:p>
            <a:pPr marL="287338" lvl="1" indent="0">
              <a:buNone/>
              <a:tabLst>
                <a:tab pos="1889125" algn="l"/>
              </a:tabLst>
            </a:pPr>
            <a:r>
              <a:rPr lang="en-US" sz="2200" dirty="0"/>
              <a:t>Now we need to amortize this amount over 27 years at 7%</a:t>
            </a:r>
          </a:p>
          <a:p>
            <a:pPr marL="287338" lvl="1" indent="0">
              <a:buNone/>
              <a:tabLst>
                <a:tab pos="1889125" algn="l"/>
              </a:tabLst>
            </a:pPr>
            <a:r>
              <a:rPr lang="en-US" sz="2200" dirty="0"/>
              <a:t>PV = $ 106,178.35 </a:t>
            </a:r>
          </a:p>
          <a:p>
            <a:pPr marL="287338" lvl="1" indent="0">
              <a:spcBef>
                <a:spcPts val="0"/>
              </a:spcBef>
              <a:buNone/>
              <a:tabLst>
                <a:tab pos="1889125" algn="l"/>
              </a:tabLst>
            </a:pPr>
            <a:r>
              <a:rPr lang="en-US" sz="2200" dirty="0"/>
              <a:t>n = 27 x 12 = 324</a:t>
            </a:r>
          </a:p>
          <a:p>
            <a:pPr marL="287338" lvl="1" indent="0">
              <a:spcBef>
                <a:spcPts val="0"/>
              </a:spcBef>
              <a:buNone/>
              <a:tabLst>
                <a:tab pos="1889125" algn="l"/>
              </a:tabLst>
            </a:pPr>
            <a:r>
              <a:rPr lang="en-US" sz="2200" dirty="0"/>
              <a:t>FV = 0</a:t>
            </a:r>
          </a:p>
          <a:p>
            <a:pPr marL="287338" lvl="1" indent="0">
              <a:spcBef>
                <a:spcPts val="0"/>
              </a:spcBef>
              <a:buNone/>
              <a:tabLst>
                <a:tab pos="1889125" algn="l"/>
              </a:tabLst>
            </a:pPr>
            <a:r>
              <a:rPr lang="en-US" sz="2200" dirty="0" err="1"/>
              <a:t>i</a:t>
            </a:r>
            <a:r>
              <a:rPr lang="en-US" sz="2200" dirty="0"/>
              <a:t> = 7% per year </a:t>
            </a:r>
          </a:p>
          <a:p>
            <a:pPr marL="287338" lvl="1" indent="0">
              <a:spcBef>
                <a:spcPts val="0"/>
              </a:spcBef>
              <a:buNone/>
              <a:tabLst>
                <a:tab pos="1889125" algn="l"/>
              </a:tabLst>
            </a:pPr>
            <a:r>
              <a:rPr lang="en-US" sz="2200" b="1" i="1" dirty="0"/>
              <a:t>PMT = -$730.31</a:t>
            </a:r>
          </a:p>
          <a:p>
            <a:pPr marL="287338" lvl="1" indent="0">
              <a:buNone/>
              <a:tabLst>
                <a:tab pos="1889125" algn="l"/>
              </a:tabLst>
            </a:pPr>
            <a:r>
              <a:rPr lang="en-US" sz="2200" dirty="0"/>
              <a:t>Because of the negative amortization, payments increase from $665.3 to $730.3. This is a 9.8% increase will be a huge </a:t>
            </a:r>
            <a:r>
              <a:rPr lang="en-US" sz="2200" b="1" i="1" dirty="0"/>
              <a:t>payment shock </a:t>
            </a:r>
            <a:r>
              <a:rPr lang="en-US" sz="2200" dirty="0"/>
              <a:t>for the borrower</a:t>
            </a:r>
            <a:r>
              <a:rPr lang="en-US" sz="2200" dirty="0" smtClean="0"/>
              <a:t>!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2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Zero-Coupon Mortgages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733266"/>
            <a:ext cx="10515599" cy="479036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 zero-coupon bonds, </a:t>
            </a:r>
            <a:r>
              <a:rPr lang="en-US" b="1" i="1" dirty="0"/>
              <a:t>no periodic payments </a:t>
            </a:r>
            <a:r>
              <a:rPr lang="en-US" dirty="0"/>
              <a:t>required during the life of the loan – no interest, no principal amortization.</a:t>
            </a:r>
          </a:p>
          <a:p>
            <a:r>
              <a:rPr lang="en-US" dirty="0"/>
              <a:t>Extreme form of negative amortization</a:t>
            </a:r>
          </a:p>
          <a:p>
            <a:r>
              <a:rPr lang="en-US" b="1" i="1" dirty="0"/>
              <a:t>Interest accrues </a:t>
            </a:r>
            <a:r>
              <a:rPr lang="en-US" dirty="0"/>
              <a:t>over the life of the loan and is added to the principal.</a:t>
            </a:r>
          </a:p>
          <a:p>
            <a:pPr marL="860425" lvl="1" indent="-287338">
              <a:spcBef>
                <a:spcPts val="0"/>
              </a:spcBef>
            </a:pPr>
            <a:r>
              <a:rPr lang="en-US" sz="2200" dirty="0"/>
              <a:t>The loan amount is therefore the PV of the final payment discounted at the accrual interest rate</a:t>
            </a:r>
          </a:p>
          <a:p>
            <a:r>
              <a:rPr lang="en-US" b="1" i="1" dirty="0"/>
              <a:t>No equity buildup </a:t>
            </a:r>
            <a:r>
              <a:rPr lang="en-US" dirty="0"/>
              <a:t>of course, erosion of equity instead.</a:t>
            </a:r>
          </a:p>
          <a:p>
            <a:r>
              <a:rPr lang="en-US" dirty="0"/>
              <a:t>Riskiest of all.</a:t>
            </a:r>
          </a:p>
          <a:p>
            <a:r>
              <a:rPr lang="en-US" dirty="0"/>
              <a:t>Usually allowed for a short term with the balance amortized or refinanced using another loan.</a:t>
            </a:r>
          </a:p>
          <a:p>
            <a:r>
              <a:rPr lang="en-US" dirty="0"/>
              <a:t>More common in commercial real estate financing.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8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Zero-Coupon Mortgages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4"/>
            <a:ext cx="10515599" cy="461611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Example 2 (again)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Calculating </a:t>
            </a:r>
            <a:r>
              <a:rPr lang="en-US" dirty="0"/>
              <a:t>loan balance at maturity if no interest payments or principal amortizations – same loan parameters as before.</a:t>
            </a:r>
          </a:p>
          <a:p>
            <a:pPr marL="0" indent="0">
              <a:buNone/>
            </a:pPr>
            <a:r>
              <a:rPr lang="en-US" b="1" dirty="0"/>
              <a:t>Solution:</a:t>
            </a:r>
          </a:p>
          <a:p>
            <a:pPr marL="287338" lvl="1" indent="0">
              <a:spcBef>
                <a:spcPts val="0"/>
              </a:spcBef>
              <a:buNone/>
              <a:tabLst>
                <a:tab pos="1889125" algn="l"/>
              </a:tabLst>
            </a:pPr>
            <a:r>
              <a:rPr lang="en-US" sz="2200" dirty="0"/>
              <a:t>PV = $100,000</a:t>
            </a:r>
          </a:p>
          <a:p>
            <a:pPr marL="287338" lvl="1" indent="0">
              <a:spcBef>
                <a:spcPts val="0"/>
              </a:spcBef>
              <a:buNone/>
              <a:tabLst>
                <a:tab pos="1889125" algn="l"/>
              </a:tabLst>
            </a:pPr>
            <a:r>
              <a:rPr lang="en-US" sz="2200" dirty="0"/>
              <a:t>n = 360</a:t>
            </a:r>
          </a:p>
          <a:p>
            <a:pPr marL="287338" lvl="1" indent="0">
              <a:spcBef>
                <a:spcPts val="0"/>
              </a:spcBef>
              <a:buNone/>
              <a:tabLst>
                <a:tab pos="1889125" algn="l"/>
              </a:tabLst>
            </a:pPr>
            <a:r>
              <a:rPr lang="en-US" sz="2200" dirty="0" err="1"/>
              <a:t>i</a:t>
            </a:r>
            <a:r>
              <a:rPr lang="en-US" sz="2200" dirty="0"/>
              <a:t> = 7% per annum</a:t>
            </a:r>
          </a:p>
          <a:p>
            <a:pPr marL="287338" lvl="1" indent="0">
              <a:spcBef>
                <a:spcPts val="0"/>
              </a:spcBef>
              <a:buNone/>
              <a:tabLst>
                <a:tab pos="1889125" algn="l"/>
              </a:tabLst>
            </a:pPr>
            <a:r>
              <a:rPr lang="en-US" sz="2200" dirty="0"/>
              <a:t>PMT = 0</a:t>
            </a:r>
          </a:p>
          <a:p>
            <a:pPr marL="287338" lvl="1" indent="0">
              <a:spcBef>
                <a:spcPts val="0"/>
              </a:spcBef>
              <a:buNone/>
              <a:tabLst>
                <a:tab pos="1889125" algn="l"/>
              </a:tabLst>
            </a:pPr>
            <a:r>
              <a:rPr lang="en-US" sz="2200" b="1" i="1" dirty="0"/>
              <a:t>FV = - $811,649.75</a:t>
            </a:r>
          </a:p>
          <a:p>
            <a:pPr marL="287338" lvl="2" indent="0">
              <a:spcBef>
                <a:spcPts val="0"/>
              </a:spcBef>
              <a:buNone/>
            </a:pPr>
            <a:r>
              <a:rPr lang="en-US" sz="2200" dirty="0"/>
              <a:t>The amount owed increases exponentially over time. It is unsustainable for long periods, but useful </a:t>
            </a:r>
            <a:r>
              <a:rPr lang="en-US" sz="2200" dirty="0" smtClean="0"/>
              <a:t>sometimes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0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Loan Balance under Various Structures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49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6525062"/>
              </p:ext>
            </p:extLst>
          </p:nvPr>
        </p:nvGraphicFramePr>
        <p:xfrm>
          <a:off x="2259605" y="1672774"/>
          <a:ext cx="7439024" cy="4448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943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CPM DS Calculation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4"/>
            <a:ext cx="10515599" cy="468435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Example 1  </a:t>
            </a:r>
          </a:p>
          <a:p>
            <a:pPr marL="0" indent="0">
              <a:buNone/>
            </a:pPr>
            <a:r>
              <a:rPr lang="en-US" dirty="0"/>
              <a:t>Consider a  CPM loan of $500,000 at 12% for 25 years, compounded annually. What is the periodic DS in order to fully repay the loan after 25 payments?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At origination, the PV of payments equal to loan amount</a:t>
            </a:r>
            <a:r>
              <a:rPr lang="en-US" dirty="0" smtClean="0"/>
              <a:t>.</a:t>
            </a:r>
          </a:p>
          <a:p>
            <a:pPr marL="0" indent="0">
              <a:spcBef>
                <a:spcPts val="1800"/>
              </a:spcBef>
              <a:buNone/>
            </a:pPr>
            <a:endParaRPr lang="en-US" dirty="0"/>
          </a:p>
          <a:p>
            <a:pPr marL="574675" indent="-574675">
              <a:spcBef>
                <a:spcPts val="1200"/>
              </a:spcBef>
              <a:buNone/>
            </a:pPr>
            <a:endParaRPr lang="en-US" sz="1050" dirty="0"/>
          </a:p>
          <a:p>
            <a:pPr marL="574675" indent="-574675">
              <a:spcBef>
                <a:spcPts val="1200"/>
              </a:spcBef>
              <a:buNone/>
            </a:pPr>
            <a:r>
              <a:rPr lang="en-US" dirty="0"/>
              <a:t>This is the special case of the more general </a:t>
            </a:r>
            <a:r>
              <a:rPr lang="en-US" dirty="0" smtClean="0"/>
              <a:t>formula seen earlier.</a:t>
            </a:r>
            <a:endParaRPr lang="en-US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2000" b="1" dirty="0"/>
              <a:t>NB: The periodic discount rate is the annual interest rate divided by the number of payment during the year.  </a:t>
            </a:r>
            <a:r>
              <a:rPr lang="en-US" sz="2000" dirty="0"/>
              <a:t>Since payment are annual in this example, the discount rate is equal to the interest rate.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5907131"/>
              </p:ext>
            </p:extLst>
          </p:nvPr>
        </p:nvGraphicFramePr>
        <p:xfrm>
          <a:off x="2727512" y="3888958"/>
          <a:ext cx="5943600" cy="802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4" name="Equation" r:id="rId3" imgW="3187440" imgH="419040" progId="">
                  <p:embed/>
                </p:oleObj>
              </mc:Choice>
              <mc:Fallback>
                <p:oleObj name="Equation" r:id="rId3" imgW="3187440" imgH="419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7512" y="3888958"/>
                        <a:ext cx="5943600" cy="8022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069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Loan Balance under Various Structures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50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5496940"/>
              </p:ext>
            </p:extLst>
          </p:nvPr>
        </p:nvGraphicFramePr>
        <p:xfrm>
          <a:off x="2133599" y="1752600"/>
          <a:ext cx="7696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472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51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4198572"/>
              </p:ext>
            </p:extLst>
          </p:nvPr>
        </p:nvGraphicFramePr>
        <p:xfrm>
          <a:off x="2328864" y="1905000"/>
          <a:ext cx="7881937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803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 Amortization Mortgage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500" dirty="0"/>
              <a:t>The principal of constant Amortization Mortgage (CAM) loan is </a:t>
            </a:r>
            <a:r>
              <a:rPr lang="en-US" sz="2500" b="1" i="1" dirty="0"/>
              <a:t>fully repaid </a:t>
            </a:r>
            <a:r>
              <a:rPr lang="en-US" sz="2500" dirty="0"/>
              <a:t>over time </a:t>
            </a:r>
            <a:r>
              <a:rPr lang="en-US" sz="2500" b="1" i="1" dirty="0"/>
              <a:t>at constant amortization speed</a:t>
            </a:r>
            <a:r>
              <a:rPr lang="en-US" sz="2500" dirty="0"/>
              <a:t>.</a:t>
            </a:r>
          </a:p>
          <a:p>
            <a:pPr marL="914400" lvl="1" indent="-341313">
              <a:spcBef>
                <a:spcPts val="0"/>
              </a:spcBef>
            </a:pPr>
            <a:r>
              <a:rPr lang="en-US" sz="2200" dirty="0"/>
              <a:t>Periodic amortization is loan amount divided by number of payments.</a:t>
            </a:r>
          </a:p>
          <a:p>
            <a:pPr>
              <a:spcBef>
                <a:spcPts val="1200"/>
              </a:spcBef>
            </a:pPr>
            <a:r>
              <a:rPr lang="en-US" sz="2500" dirty="0"/>
              <a:t>At end of each period, the accrued interest during that period is added to the constant amortization amount to determine that period’s payment.</a:t>
            </a:r>
          </a:p>
          <a:p>
            <a:pPr>
              <a:spcBef>
                <a:spcPts val="1200"/>
              </a:spcBef>
            </a:pPr>
            <a:r>
              <a:rPr lang="en-US" sz="2500" dirty="0"/>
              <a:t>Since the principal owed decreases over time, </a:t>
            </a:r>
            <a:r>
              <a:rPr lang="en-US" sz="2500" b="1" i="1" dirty="0"/>
              <a:t>CAMs tilts payment towards the earlier years</a:t>
            </a:r>
            <a:r>
              <a:rPr lang="en-US" sz="2500" dirty="0"/>
              <a:t>. In fact, periodic payments decreases over time as the loan is repaid.</a:t>
            </a:r>
          </a:p>
          <a:p>
            <a:pPr>
              <a:spcBef>
                <a:spcPts val="1200"/>
              </a:spcBef>
            </a:pPr>
            <a:r>
              <a:rPr lang="en-US" sz="2500" dirty="0"/>
              <a:t>Have to do the computation manually or use Excel.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 Amortization Mortgage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730091"/>
            <a:ext cx="10515599" cy="1849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Example</a:t>
            </a:r>
            <a:r>
              <a:rPr lang="en-US" b="1" dirty="0"/>
              <a:t> </a:t>
            </a:r>
            <a:r>
              <a:rPr lang="en-US" b="1" dirty="0" smtClean="0"/>
              <a:t>3 (again)</a:t>
            </a:r>
            <a:endParaRPr lang="en-US" b="1" dirty="0"/>
          </a:p>
          <a:p>
            <a:pPr marL="0" indent="0">
              <a:buNone/>
            </a:pPr>
            <a:r>
              <a:rPr lang="en-US" sz="2200" dirty="0"/>
              <a:t>Suppose the $60,000 loan at 12% over 30 years with monthly payments is structured as a CAM. Draw the amortization schedule</a:t>
            </a:r>
            <a:r>
              <a:rPr lang="en-US" sz="2200" dirty="0" smtClean="0"/>
              <a:t>.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Periodic amortization = 60,000/360 = $166.67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53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48783"/>
              </p:ext>
            </p:extLst>
          </p:nvPr>
        </p:nvGraphicFramePr>
        <p:xfrm>
          <a:off x="2438402" y="3755986"/>
          <a:ext cx="7238999" cy="14268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0246"/>
                <a:gridCol w="1323258"/>
                <a:gridCol w="934064"/>
                <a:gridCol w="1156461"/>
                <a:gridCol w="1156461"/>
                <a:gridCol w="1408509"/>
              </a:tblGrid>
              <a:tr h="5369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Period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Calibri" panose="020F0502020204030204" pitchFamily="34" charset="0"/>
                        </a:rPr>
                        <a:t>Begin. </a:t>
                      </a:r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Balance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Interest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Amortization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Payment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Ending Balance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66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$60,000.00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$600.00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$166.67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$766.67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$59,833.33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66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$59,833.33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$598.33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$166.67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$765.00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$59,666.67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66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$59,666.67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$596.67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$166.67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$763.33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$59,500.00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315393"/>
              </p:ext>
            </p:extLst>
          </p:nvPr>
        </p:nvGraphicFramePr>
        <p:xfrm>
          <a:off x="2438402" y="5265962"/>
          <a:ext cx="7238999" cy="8691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0246"/>
                <a:gridCol w="1323258"/>
                <a:gridCol w="934064"/>
                <a:gridCol w="1156461"/>
                <a:gridCol w="1156461"/>
                <a:gridCol w="1408509"/>
              </a:tblGrid>
              <a:tr h="2758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358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$500.00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$5.00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$166.67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$171.67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$333.33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66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359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$333.33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$3.33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$166.67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$170.00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$166.67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66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360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$166.67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$1.67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$166.67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$168.33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$0.00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43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 Amortization Mortgage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54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9082308"/>
              </p:ext>
            </p:extLst>
          </p:nvPr>
        </p:nvGraphicFramePr>
        <p:xfrm>
          <a:off x="834988" y="2229134"/>
          <a:ext cx="4693611" cy="3612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9229412"/>
              </p:ext>
            </p:extLst>
          </p:nvPr>
        </p:nvGraphicFramePr>
        <p:xfrm>
          <a:off x="6330488" y="2229134"/>
          <a:ext cx="4437596" cy="3612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718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 vs. CPM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748213"/>
            <a:ext cx="10515599" cy="56273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Example 3 Loan Balances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55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8506327"/>
              </p:ext>
            </p:extLst>
          </p:nvPr>
        </p:nvGraphicFramePr>
        <p:xfrm>
          <a:off x="2599330" y="2310946"/>
          <a:ext cx="6993340" cy="3962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363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 vs. CPM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748213"/>
            <a:ext cx="10515599" cy="56273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Example 3 Interest Payments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56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9810790"/>
              </p:ext>
            </p:extLst>
          </p:nvPr>
        </p:nvGraphicFramePr>
        <p:xfrm>
          <a:off x="2057401" y="2197097"/>
          <a:ext cx="8077200" cy="4114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788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 vs. CPM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748213"/>
            <a:ext cx="10515599" cy="56273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Example 3 Principal Amortizations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57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6655108"/>
              </p:ext>
            </p:extLst>
          </p:nvPr>
        </p:nvGraphicFramePr>
        <p:xfrm>
          <a:off x="2286000" y="2310946"/>
          <a:ext cx="7772400" cy="3785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588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 vs. CPM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748213"/>
            <a:ext cx="10515599" cy="56273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Example 3 Payments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58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0821383"/>
              </p:ext>
            </p:extLst>
          </p:nvPr>
        </p:nvGraphicFramePr>
        <p:xfrm>
          <a:off x="2286000" y="2310946"/>
          <a:ext cx="7543800" cy="3785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0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Callable Loans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4"/>
            <a:ext cx="10515599" cy="4486274"/>
          </a:xfrm>
        </p:spPr>
        <p:txBody>
          <a:bodyPr>
            <a:noAutofit/>
          </a:bodyPr>
          <a:lstStyle/>
          <a:p>
            <a:pPr marL="395288" indent="-395288"/>
            <a:r>
              <a:rPr lang="en-US" sz="2600" dirty="0"/>
              <a:t>A callable loan gives the lender the option to initiate full repayment of the loan, at a pre-determined time, e.g., at the end of 10 or 15 years.</a:t>
            </a:r>
          </a:p>
          <a:p>
            <a:pPr marL="395288" indent="-395288"/>
            <a:r>
              <a:rPr lang="en-US" sz="2600" dirty="0"/>
              <a:t>This feature, which often takes the form of a clause included in the loan document, is more common in commercial mortgages.</a:t>
            </a:r>
          </a:p>
          <a:p>
            <a:pPr marL="395288" indent="-395288"/>
            <a:r>
              <a:rPr lang="en-US" sz="2600" dirty="0"/>
              <a:t>Generally, a callable loan will bear a </a:t>
            </a:r>
            <a:r>
              <a:rPr lang="en-US" sz="2600" b="1" i="1" dirty="0"/>
              <a:t>lower interest rate </a:t>
            </a:r>
            <a:r>
              <a:rPr lang="en-US" sz="2600" dirty="0"/>
              <a:t>to compensate the borrower for the option written to the lender.</a:t>
            </a:r>
          </a:p>
          <a:p>
            <a:pPr marL="395288" indent="-395288"/>
            <a:r>
              <a:rPr lang="en-US" sz="2600" dirty="0"/>
              <a:t>The pricing of callable is generally computed as if call will occur since the yield on the loan would likely be higher under that scenario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8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CPM DS Calculation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962835" y="1997467"/>
          <a:ext cx="6629400" cy="914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2" name="Equation" r:id="rId3" imgW="3187440" imgH="419040" progId="Equation.3">
                  <p:embed/>
                </p:oleObj>
              </mc:Choice>
              <mc:Fallback>
                <p:oleObj name="Equation" r:id="rId3" imgW="31874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2835" y="1997467"/>
                        <a:ext cx="6629400" cy="9143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95036" y="3417891"/>
            <a:ext cx="777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Therefore, we have:</a:t>
            </a: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>
            <p:extLst/>
          </p:nvPr>
        </p:nvGraphicFramePr>
        <p:xfrm>
          <a:off x="2581835" y="4143212"/>
          <a:ext cx="7391400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3" name="Equation" r:id="rId5" imgW="3632040" imgH="838080" progId="">
                  <p:embed/>
                </p:oleObj>
              </mc:Choice>
              <mc:Fallback>
                <p:oleObj name="Equation" r:id="rId5" imgW="3632040" imgH="838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1835" y="4143212"/>
                        <a:ext cx="7391400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939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Annuity Mortgages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Reverse Annuity Mortgages (RAM) are </a:t>
            </a:r>
            <a:r>
              <a:rPr lang="en-US" sz="2800" b="1" i="1" dirty="0"/>
              <a:t>upside down mortgage</a:t>
            </a:r>
            <a:r>
              <a:rPr lang="en-US" sz="2800" dirty="0"/>
              <a:t> whereby the borrower receives  receive periodic payments from the lender until such payments plus accrued interest reach the agreed-upon loan amount.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RAMs are largely used by the elderly who want to stay in their home and supplement their (retirement) income by using the equity built in their home over time.</a:t>
            </a:r>
          </a:p>
          <a:p>
            <a:pPr lvl="1"/>
            <a:r>
              <a:rPr lang="en-US" sz="2400" dirty="0"/>
              <a:t>This is way RAMs are also referred to as </a:t>
            </a:r>
            <a:r>
              <a:rPr lang="en-US" sz="2400" b="1" i="1" dirty="0"/>
              <a:t>Home Equity Conversion Mortgages</a:t>
            </a:r>
            <a:r>
              <a:rPr lang="en-US" sz="2400" dirty="0"/>
              <a:t> (HECMs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0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719618"/>
            <a:ext cx="10515599" cy="4708478"/>
          </a:xfrm>
        </p:spPr>
        <p:txBody>
          <a:bodyPr>
            <a:normAutofit/>
          </a:bodyPr>
          <a:lstStyle/>
          <a:p>
            <a:pPr marL="455613" indent="-347663">
              <a:spcBef>
                <a:spcPts val="0"/>
              </a:spcBef>
            </a:pPr>
            <a:r>
              <a:rPr lang="en-US" dirty="0"/>
              <a:t>Must at least </a:t>
            </a:r>
            <a:r>
              <a:rPr lang="en-US" b="1" i="1" dirty="0"/>
              <a:t>62 years of age</a:t>
            </a:r>
            <a:r>
              <a:rPr lang="en-US" dirty="0"/>
              <a:t>. </a:t>
            </a:r>
          </a:p>
          <a:p>
            <a:pPr marL="968375" lvl="1" indent="-285750">
              <a:spcBef>
                <a:spcPts val="0"/>
              </a:spcBef>
            </a:pPr>
            <a:r>
              <a:rPr lang="en-US" dirty="0"/>
              <a:t>The older you are, the more lenient the qualifications become, as the mortality rate increases with age.</a:t>
            </a:r>
          </a:p>
          <a:p>
            <a:pPr marL="455613" indent="-347663">
              <a:spcBef>
                <a:spcPts val="0"/>
              </a:spcBef>
            </a:pPr>
            <a:r>
              <a:rPr lang="en-US" dirty="0"/>
              <a:t>Must have </a:t>
            </a:r>
            <a:r>
              <a:rPr lang="en-US" b="1" i="1" dirty="0"/>
              <a:t>title to the home </a:t>
            </a:r>
            <a:r>
              <a:rPr lang="en-US" dirty="0"/>
              <a:t>and home must be the borrower’s </a:t>
            </a:r>
            <a:r>
              <a:rPr lang="en-US" b="1" i="1" dirty="0"/>
              <a:t>primary residence</a:t>
            </a:r>
            <a:r>
              <a:rPr lang="en-US" dirty="0"/>
              <a:t>.</a:t>
            </a:r>
          </a:p>
          <a:p>
            <a:pPr marL="968375" lvl="1" indent="-285750">
              <a:spcBef>
                <a:spcPts val="0"/>
              </a:spcBef>
            </a:pPr>
            <a:r>
              <a:rPr lang="en-US" dirty="0"/>
              <a:t>During the loan and the remainder of its life, you cannot be asked to leave the property, as you still are the owner and deed holder. </a:t>
            </a:r>
          </a:p>
          <a:p>
            <a:pPr marL="455613" indent="-347663">
              <a:spcBef>
                <a:spcPts val="0"/>
              </a:spcBef>
            </a:pPr>
            <a:r>
              <a:rPr lang="en-US" dirty="0" smtClean="0"/>
              <a:t>Loan </a:t>
            </a:r>
            <a:r>
              <a:rPr lang="en-US" dirty="0"/>
              <a:t>does not have to be repaid unless the borrower leaves permanently the home</a:t>
            </a:r>
            <a:r>
              <a:rPr lang="en-US" dirty="0" smtClean="0"/>
              <a:t>.</a:t>
            </a:r>
          </a:p>
          <a:p>
            <a:pPr marL="968375" lvl="1" indent="-285750">
              <a:spcBef>
                <a:spcPts val="0"/>
              </a:spcBef>
            </a:pPr>
            <a:r>
              <a:rPr lang="en-US" dirty="0"/>
              <a:t>Interest rates may be fixed or floating. RAMs usually require high up-front costs</a:t>
            </a:r>
            <a:r>
              <a:rPr lang="en-US" dirty="0" smtClean="0"/>
              <a:t>.</a:t>
            </a:r>
            <a:endParaRPr lang="en-US" dirty="0"/>
          </a:p>
          <a:p>
            <a:pPr marL="455613" indent="-347663">
              <a:spcBef>
                <a:spcPts val="0"/>
              </a:spcBef>
            </a:pPr>
            <a:r>
              <a:rPr lang="en-US" dirty="0"/>
              <a:t>Must continue to maintain residence and pay property taxes and hazard insurance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1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/>
              <a:t>Example: </a:t>
            </a:r>
          </a:p>
          <a:p>
            <a:pPr marL="0" indent="0">
              <a:buNone/>
            </a:pPr>
            <a:r>
              <a:rPr lang="en-US" dirty="0"/>
              <a:t>Your house is worth $1,000,000. You obtain a RAM in an amount not to exceed $500K for a period of 10 </a:t>
            </a:r>
            <a:r>
              <a:rPr lang="en-US" dirty="0" err="1"/>
              <a:t>yrs</a:t>
            </a:r>
            <a:r>
              <a:rPr lang="en-US" dirty="0"/>
              <a:t> at 10%. What is the maximum monthly “take-down” or “draw” you are allowed to make?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800" b="1" dirty="0"/>
              <a:t>Solution:</a:t>
            </a:r>
          </a:p>
          <a:p>
            <a:pPr marL="231775" indent="0">
              <a:buNone/>
            </a:pPr>
            <a:r>
              <a:rPr lang="en-US" dirty="0"/>
              <a:t>FV = -$500K</a:t>
            </a:r>
          </a:p>
          <a:p>
            <a:pPr marL="231775" indent="0">
              <a:buNone/>
            </a:pPr>
            <a:r>
              <a:rPr lang="en-US" dirty="0" err="1"/>
              <a:t>i</a:t>
            </a:r>
            <a:r>
              <a:rPr lang="en-US" dirty="0"/>
              <a:t> = 10%</a:t>
            </a:r>
          </a:p>
          <a:p>
            <a:pPr marL="231775" indent="0">
              <a:buNone/>
            </a:pPr>
            <a:r>
              <a:rPr lang="en-US" dirty="0"/>
              <a:t>n = 120</a:t>
            </a:r>
          </a:p>
          <a:p>
            <a:pPr marL="231775" indent="0">
              <a:buNone/>
            </a:pPr>
            <a:r>
              <a:rPr lang="en-US" dirty="0" smtClean="0"/>
              <a:t>PV=0</a:t>
            </a:r>
          </a:p>
          <a:p>
            <a:pPr marL="231775" indent="0">
              <a:buNone/>
            </a:pPr>
            <a:r>
              <a:rPr lang="en-US" b="1" i="1" dirty="0"/>
              <a:t>PMT = $</a:t>
            </a:r>
            <a:r>
              <a:rPr lang="en-US" b="1" i="1" dirty="0" smtClean="0"/>
              <a:t>2,440.87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9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borrower will owe $500K at the end of year 10. If the borrower makes no more draws, the loan balance will continue to grow.</a:t>
            </a:r>
          </a:p>
          <a:p>
            <a:r>
              <a:rPr lang="en-US" dirty="0"/>
              <a:t>The homeowner's </a:t>
            </a:r>
            <a:r>
              <a:rPr lang="en-US" b="1" i="1" dirty="0"/>
              <a:t>obligation to repay the loan is deferred </a:t>
            </a:r>
            <a:r>
              <a:rPr lang="en-US" dirty="0"/>
              <a:t>until the owner dies, the home is sold, or the owner leaves (</a:t>
            </a:r>
            <a:r>
              <a:rPr lang="en-US" i="1" dirty="0"/>
              <a:t>e.g.,</a:t>
            </a:r>
            <a:r>
              <a:rPr lang="en-US" dirty="0"/>
              <a:t> into aged care).</a:t>
            </a:r>
          </a:p>
          <a:p>
            <a:r>
              <a:rPr lang="en-US" dirty="0"/>
              <a:t>If a property value goes up after a RAM is taken out, it is possible to acquire a 2</a:t>
            </a:r>
            <a:r>
              <a:rPr lang="en-US" baseline="30000" dirty="0"/>
              <a:t>nd</a:t>
            </a:r>
            <a:r>
              <a:rPr lang="en-US" dirty="0"/>
              <a:t> (or 3</a:t>
            </a:r>
            <a:r>
              <a:rPr lang="en-US" baseline="30000" dirty="0"/>
              <a:t>rd</a:t>
            </a:r>
            <a:r>
              <a:rPr lang="en-US" dirty="0"/>
              <a:t>) RAM over the increased home equity. But in the U.S., a </a:t>
            </a:r>
            <a:r>
              <a:rPr lang="en-US" b="1" i="1" dirty="0"/>
              <a:t>reverse mortgage must be the only mortgage </a:t>
            </a:r>
            <a:r>
              <a:rPr lang="en-US" dirty="0"/>
              <a:t>on the property.</a:t>
            </a:r>
          </a:p>
          <a:p>
            <a:r>
              <a:rPr lang="en-US" b="1" dirty="0"/>
              <a:t>Question: </a:t>
            </a:r>
            <a:r>
              <a:rPr lang="en-US" dirty="0"/>
              <a:t>Loan balance at the end of yr. 4?</a:t>
            </a:r>
          </a:p>
          <a:p>
            <a:pPr marL="347663" lvl="1" indent="0">
              <a:buNone/>
            </a:pPr>
            <a:r>
              <a:rPr lang="en-US" dirty="0"/>
              <a:t>        </a:t>
            </a:r>
            <a:r>
              <a:rPr lang="en-US" dirty="0" err="1"/>
              <a:t>i</a:t>
            </a:r>
            <a:r>
              <a:rPr lang="en-US" dirty="0"/>
              <a:t> = 10%, n = 48, PV = 0,  PMT = $2,440.87, FV = 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7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Tilt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b="1" i="1" dirty="0"/>
              <a:t>impact of inflation expectation on mortgage affordability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</a:pPr>
            <a:r>
              <a:rPr lang="en-US" dirty="0"/>
              <a:t>In periods where inflationary expectations are low and relatively stable, the CPM have proven to be an outstanding financial instrument.</a:t>
            </a:r>
          </a:p>
          <a:p>
            <a:pPr>
              <a:lnSpc>
                <a:spcPct val="90000"/>
              </a:lnSpc>
            </a:pPr>
            <a:r>
              <a:rPr lang="en-US" dirty="0"/>
              <a:t>However, when inflation is expected to increase in the future, the CPM requires inflation expectations to be built into the interest rate charged on the mortgage, resulting in higher payments.</a:t>
            </a:r>
          </a:p>
          <a:p>
            <a:pPr>
              <a:lnSpc>
                <a:spcPct val="80000"/>
              </a:lnSpc>
            </a:pPr>
            <a:r>
              <a:rPr lang="en-US" dirty="0"/>
              <a:t>The </a:t>
            </a:r>
            <a:r>
              <a:rPr lang="en-US" b="1" i="1" dirty="0"/>
              <a:t>burden of making the mortgage payments shifts</a:t>
            </a:r>
            <a:r>
              <a:rPr lang="en-US" dirty="0"/>
              <a:t> (tilts) </a:t>
            </a:r>
            <a:r>
              <a:rPr lang="en-US" b="1" i="1" dirty="0"/>
              <a:t>against the borrower </a:t>
            </a:r>
            <a:r>
              <a:rPr lang="en-US" dirty="0"/>
              <a:t>in the early years of the repayment schedule for CPMs because income lags inflation.</a:t>
            </a:r>
          </a:p>
          <a:p>
            <a:pPr>
              <a:lnSpc>
                <a:spcPct val="80000"/>
              </a:lnSpc>
            </a:pPr>
            <a:r>
              <a:rPr lang="en-US" dirty="0"/>
              <a:t>Also, the higher the expected inflation, the greater the burden of the tilt effect.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2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Tilt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347663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sz="2600" dirty="0" smtClean="0"/>
              <a:t>This </a:t>
            </a:r>
            <a:r>
              <a:rPr lang="en-US" sz="2600" dirty="0"/>
              <a:t>makes CPMs less affordable during periods of high expected inflation, like in the </a:t>
            </a:r>
            <a:r>
              <a:rPr lang="en-US" sz="2600" dirty="0" smtClean="0"/>
              <a:t>1970s.</a:t>
            </a:r>
          </a:p>
          <a:p>
            <a:pPr marL="457200" indent="-347663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sz="2600" dirty="0" smtClean="0"/>
              <a:t>The </a:t>
            </a:r>
            <a:r>
              <a:rPr lang="en-US" sz="2600" dirty="0"/>
              <a:t>tilt effect makes a CPM problematic if inflation is expected to go up since borrowers are forced to make  larger periodic payments out of current income in anticipation of future income increases</a:t>
            </a:r>
            <a:r>
              <a:rPr lang="en-US" sz="2600" dirty="0" smtClean="0"/>
              <a:t>.</a:t>
            </a:r>
          </a:p>
          <a:p>
            <a:pPr marL="457200" indent="-347663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US" sz="2600" dirty="0" smtClean="0"/>
              <a:t>Floating </a:t>
            </a:r>
            <a:r>
              <a:rPr lang="en-US" sz="2600" dirty="0"/>
              <a:t>and adjustable rate mortgages are more affordable because expected inflation is not built in.</a:t>
            </a:r>
          </a:p>
          <a:p>
            <a:pPr marL="804863" lvl="1" indent="-285750">
              <a:lnSpc>
                <a:spcPct val="80000"/>
              </a:lnSpc>
              <a:spcBef>
                <a:spcPts val="1200"/>
              </a:spcBef>
              <a:tabLst>
                <a:tab pos="914400" algn="l"/>
              </a:tabLst>
            </a:pPr>
            <a:r>
              <a:rPr lang="en-US" sz="2400" dirty="0"/>
              <a:t>For those products, mortgage rates (payments) and income contemporaneously increase with inflation, leaving mortgage affordability unchanged.</a:t>
            </a:r>
          </a:p>
          <a:p>
            <a:pPr>
              <a:spcBef>
                <a:spcPts val="1200"/>
              </a:spcBef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4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Graduated Payment Mortgage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Graduated payment mortgages (GPMs) </a:t>
            </a:r>
            <a:r>
              <a:rPr lang="en-US" b="1" i="1" dirty="0"/>
              <a:t>deal with the non-affordability of payments under CPMs  </a:t>
            </a:r>
            <a:r>
              <a:rPr lang="en-US" dirty="0"/>
              <a:t>by charging a fixed interest rate, but allowing payments to gradually increase over time.</a:t>
            </a:r>
          </a:p>
          <a:p>
            <a:pPr lvl="1"/>
            <a:r>
              <a:rPr lang="en-US" dirty="0"/>
              <a:t>Lender and borrower must agree on rate of graduation and graduation period (Amortization more complicated)</a:t>
            </a:r>
          </a:p>
          <a:p>
            <a:r>
              <a:rPr lang="en-US" b="1" i="1" dirty="0"/>
              <a:t>GPMs thus offset the tilt effect</a:t>
            </a:r>
            <a:r>
              <a:rPr lang="en-US" dirty="0"/>
              <a:t>, to some extent, by reducing the payment burden during the earlier years.</a:t>
            </a:r>
          </a:p>
          <a:p>
            <a:r>
              <a:rPr lang="en-US" dirty="0"/>
              <a:t>They are meant to provide a better match between the borrower's future income and payments.</a:t>
            </a:r>
          </a:p>
          <a:p>
            <a:r>
              <a:rPr lang="en-US" dirty="0"/>
              <a:t>Also, the smaller initial payments </a:t>
            </a:r>
            <a:r>
              <a:rPr lang="en-US" b="1" i="1" dirty="0"/>
              <a:t>make it easier for the borrower to qualify for financing</a:t>
            </a:r>
            <a:r>
              <a:rPr lang="en-US" dirty="0"/>
              <a:t> under GPMs than CPMs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4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5498"/>
            <a:ext cx="10515599" cy="8766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smtClean="0">
                <a:solidFill>
                  <a:srgbClr val="000000"/>
                </a:solidFill>
                <a:cs typeface="Times New Roman" pitchFamily="18" charset="0"/>
                <a:sym typeface="Wingdings" pitchFamily="2" charset="2"/>
              </a:rPr>
              <a:t>Example: </a:t>
            </a:r>
            <a:r>
              <a:rPr lang="en-US" sz="2200" dirty="0" smtClean="0">
                <a:solidFill>
                  <a:srgbClr val="000000"/>
                </a:solidFill>
                <a:cs typeface="Times New Roman" pitchFamily="18" charset="0"/>
                <a:sym typeface="Wingdings" pitchFamily="2" charset="2"/>
              </a:rPr>
              <a:t>Graduated </a:t>
            </a:r>
            <a:r>
              <a:rPr lang="en-US" sz="2200" dirty="0">
                <a:solidFill>
                  <a:srgbClr val="000000"/>
                </a:solidFill>
                <a:cs typeface="Times New Roman" pitchFamily="18" charset="0"/>
                <a:sym typeface="Wingdings" pitchFamily="2" charset="2"/>
              </a:rPr>
              <a:t>Payment Mortgage (GPM) Payments &amp; Interest Component: $1,000,000, 12%, 30-year, monthly payments; 4 Annual 7.5% steps.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67</a:t>
            </a:fld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816817" y="2552131"/>
            <a:ext cx="6324600" cy="383857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05115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GPM results in </a:t>
            </a:r>
            <a:r>
              <a:rPr lang="en-US" sz="2800" b="1" i="1" dirty="0"/>
              <a:t>negative amortization </a:t>
            </a:r>
            <a:r>
              <a:rPr lang="en-US" sz="2800" dirty="0"/>
              <a:t>during the early years </a:t>
            </a:r>
            <a:r>
              <a:rPr lang="en-US" sz="2800" b="1" i="1" dirty="0"/>
              <a:t>if the rate of payment increase is lower than the accrual rate</a:t>
            </a:r>
            <a:r>
              <a:rPr lang="en-US" sz="2800" dirty="0"/>
              <a:t> and higher payments later than under CPM.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Default risk GPM vs. CPMs?</a:t>
            </a:r>
          </a:p>
          <a:p>
            <a:pPr lvl="1">
              <a:buSzPct val="75000"/>
            </a:pPr>
            <a:r>
              <a:rPr lang="en-US" sz="2400" dirty="0"/>
              <a:t>Probability of default?</a:t>
            </a:r>
          </a:p>
          <a:p>
            <a:pPr lvl="1">
              <a:buSzPct val="75000"/>
            </a:pPr>
            <a:r>
              <a:rPr lang="en-US" sz="2400" dirty="0"/>
              <a:t>Expected loss in case of a default?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5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Growing Equity Mortgage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4"/>
            <a:ext cx="10515599" cy="46250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Variable </a:t>
            </a:r>
            <a:r>
              <a:rPr lang="en-US" b="1" i="1" dirty="0"/>
              <a:t>payments tied to the borrower’s means</a:t>
            </a:r>
            <a:r>
              <a:rPr lang="en-US" dirty="0"/>
              <a:t>.</a:t>
            </a:r>
          </a:p>
          <a:p>
            <a:r>
              <a:rPr lang="en-US" b="1" i="1" dirty="0"/>
              <a:t>Similar to GPM</a:t>
            </a:r>
            <a:r>
              <a:rPr lang="en-US" dirty="0"/>
              <a:t>, but </a:t>
            </a:r>
            <a:r>
              <a:rPr lang="en-US" b="1" i="1" dirty="0"/>
              <a:t>initial payments are not lowered</a:t>
            </a:r>
            <a:r>
              <a:rPr lang="en-US" dirty="0"/>
              <a:t>. Payment increase periodically, usually as a % of change in disposable income.</a:t>
            </a:r>
          </a:p>
          <a:p>
            <a:r>
              <a:rPr lang="en-US" dirty="0"/>
              <a:t>Increases in payments above the original amount are used to repay principal, decreasing the life of the loan.</a:t>
            </a:r>
          </a:p>
          <a:p>
            <a:r>
              <a:rPr lang="en-US" b="1" i="1" dirty="0"/>
              <a:t>Less risk for the lender, compared to CPM or GPM</a:t>
            </a:r>
            <a:r>
              <a:rPr lang="en-US" dirty="0"/>
              <a:t>, resulting in lower cost for the borrower.</a:t>
            </a:r>
          </a:p>
          <a:p>
            <a:r>
              <a:rPr lang="en-US" dirty="0"/>
              <a:t>Suitable for borrowers expecting significant income growth.</a:t>
            </a:r>
          </a:p>
          <a:p>
            <a:r>
              <a:rPr lang="en-US" dirty="0"/>
              <a:t>Caution is recommended; </a:t>
            </a:r>
            <a:r>
              <a:rPr lang="en-US" b="1" i="1" dirty="0"/>
              <a:t>preferable to make additional payment under CPM </a:t>
            </a:r>
            <a:r>
              <a:rPr lang="en-US" dirty="0" smtClean="0"/>
              <a:t>if prepayment is allowed </a:t>
            </a:r>
            <a:r>
              <a:rPr lang="en-US" b="1" i="1" dirty="0" smtClean="0"/>
              <a:t>than </a:t>
            </a:r>
            <a:r>
              <a:rPr lang="en-US" b="1" i="1" dirty="0"/>
              <a:t>use GPM</a:t>
            </a:r>
            <a:r>
              <a:rPr lang="en-US" dirty="0"/>
              <a:t>, unless the rate saving is substantial.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6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CPM DS Calculation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68055"/>
            <a:ext cx="10515599" cy="1527945"/>
          </a:xfrm>
        </p:spPr>
        <p:txBody>
          <a:bodyPr>
            <a:noAutofit/>
          </a:bodyPr>
          <a:lstStyle/>
          <a:p>
            <a:pPr marL="349250" lvl="1" indent="-342900">
              <a:spcBef>
                <a:spcPts val="0"/>
              </a:spcBef>
            </a:pPr>
            <a:r>
              <a:rPr lang="en-US" sz="2200" b="1" i="1" dirty="0" smtClean="0"/>
              <a:t>PVAIF</a:t>
            </a:r>
            <a:r>
              <a:rPr lang="en-US" sz="2200" b="1" i="1" baseline="-25000" dirty="0" smtClean="0"/>
              <a:t>12</a:t>
            </a:r>
            <a:r>
              <a:rPr lang="en-US" sz="2200" b="1" i="1" baseline="-25000" dirty="0"/>
              <a:t>%, 25 </a:t>
            </a:r>
            <a:r>
              <a:rPr lang="en-US" sz="2200" dirty="0"/>
              <a:t>is the </a:t>
            </a:r>
            <a:r>
              <a:rPr lang="en-US" sz="2200" b="1" i="1" dirty="0"/>
              <a:t>PV of an annuity factor </a:t>
            </a:r>
            <a:r>
              <a:rPr lang="en-US" sz="2200" dirty="0"/>
              <a:t>at 12% for 25 years. It is the PV of a stream of $1 CFs. </a:t>
            </a:r>
          </a:p>
          <a:p>
            <a:pPr marL="349250" lvl="1" indent="-342900">
              <a:spcBef>
                <a:spcPts val="1200"/>
              </a:spcBef>
            </a:pPr>
            <a:r>
              <a:rPr lang="en-US" sz="2200" i="1" dirty="0"/>
              <a:t>The </a:t>
            </a:r>
            <a:r>
              <a:rPr lang="en-US" sz="2200" b="1" i="1" dirty="0"/>
              <a:t>inverse of PVAIF</a:t>
            </a:r>
            <a:r>
              <a:rPr lang="en-US" sz="2200" b="1" i="1" baseline="-25000" dirty="0"/>
              <a:t>12%, 25</a:t>
            </a:r>
            <a:r>
              <a:rPr lang="en-US" sz="2200" i="1" dirty="0"/>
              <a:t> is referred to as the </a:t>
            </a:r>
            <a:r>
              <a:rPr lang="en-US" sz="2200" b="1" i="1" dirty="0"/>
              <a:t>mortgage constant</a:t>
            </a:r>
            <a:r>
              <a:rPr lang="en-US" sz="2200" dirty="0"/>
              <a:t>.</a:t>
            </a:r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91265"/>
              </p:ext>
            </p:extLst>
          </p:nvPr>
        </p:nvGraphicFramePr>
        <p:xfrm>
          <a:off x="2953625" y="1676593"/>
          <a:ext cx="4655038" cy="1095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4" name="Equation" r:id="rId3" imgW="1981080" imgH="533160" progId="">
                  <p:embed/>
                </p:oleObj>
              </mc:Choice>
              <mc:Fallback>
                <p:oleObj name="Equation" r:id="rId3" imgW="1981080" imgH="5331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3625" y="1676593"/>
                        <a:ext cx="4655038" cy="109530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36798"/>
              </p:ext>
            </p:extLst>
          </p:nvPr>
        </p:nvGraphicFramePr>
        <p:xfrm>
          <a:off x="2805544" y="2985528"/>
          <a:ext cx="6580909" cy="126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5" name="Equation" r:id="rId5" imgW="3352680" imgH="685800" progId="">
                  <p:embed/>
                </p:oleObj>
              </mc:Choice>
              <mc:Fallback>
                <p:oleObj name="Equation" r:id="rId5" imgW="3352680" imgH="685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5544" y="2985528"/>
                        <a:ext cx="6580909" cy="12669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5328702" y="1661943"/>
            <a:ext cx="2256485" cy="120655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85187" y="2080553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Mortgage Constant</a:t>
            </a:r>
          </a:p>
        </p:txBody>
      </p:sp>
    </p:spTree>
    <p:extLst>
      <p:ext uri="{BB962C8B-B14F-4D97-AF65-F5344CB8AC3E}">
        <p14:creationId xmlns:p14="http://schemas.microsoft.com/office/powerpoint/2010/main" val="334534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Appreciation </a:t>
            </a:r>
            <a:r>
              <a:rPr lang="en-US" dirty="0" smtClean="0"/>
              <a:t>Mortgages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8925" indent="-339725">
              <a:spcBef>
                <a:spcPts val="1800"/>
              </a:spcBef>
            </a:pPr>
            <a:r>
              <a:rPr lang="en-US" sz="2600" dirty="0"/>
              <a:t>In a shared appreciation mortgage (SAM), the </a:t>
            </a:r>
            <a:r>
              <a:rPr lang="en-US" sz="2600" b="1" i="1" dirty="0"/>
              <a:t>appreciation in the property value is split </a:t>
            </a:r>
            <a:r>
              <a:rPr lang="en-US" sz="2600" dirty="0"/>
              <a:t>proportionally between the borrower and the lender.</a:t>
            </a:r>
          </a:p>
          <a:p>
            <a:pPr marL="288925" indent="-339725">
              <a:spcBef>
                <a:spcPts val="1800"/>
              </a:spcBef>
            </a:pPr>
            <a:r>
              <a:rPr lang="en-US" sz="2600" dirty="0"/>
              <a:t>Because of the sharing of the upside potential, interest rates on </a:t>
            </a:r>
            <a:r>
              <a:rPr lang="en-US" sz="2600" b="1" i="1" dirty="0"/>
              <a:t>SAMs should be lower than those on comparable CPMs</a:t>
            </a:r>
            <a:r>
              <a:rPr lang="en-US" sz="2600" dirty="0"/>
              <a:t>, resulting in lower payments – the lender does not participate in the downside!</a:t>
            </a:r>
          </a:p>
          <a:p>
            <a:pPr marL="288925" indent="-339725">
              <a:spcBef>
                <a:spcPts val="1800"/>
              </a:spcBef>
            </a:pPr>
            <a:r>
              <a:rPr lang="en-US" sz="2600" dirty="0"/>
              <a:t>SAMs contain a </a:t>
            </a:r>
            <a:r>
              <a:rPr lang="en-US" sz="2600" b="1" i="1" dirty="0"/>
              <a:t>tacit agreement </a:t>
            </a:r>
            <a:r>
              <a:rPr lang="en-US" sz="2600" dirty="0"/>
              <a:t>by the lender </a:t>
            </a:r>
            <a:r>
              <a:rPr lang="en-US" sz="2600" b="1" i="1" dirty="0"/>
              <a:t>to refinance</a:t>
            </a:r>
            <a:r>
              <a:rPr lang="en-US" sz="2600" dirty="0"/>
              <a:t> the loan if the value of the property goes up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Appreciation </a:t>
            </a:r>
            <a:r>
              <a:rPr lang="en-US" dirty="0" smtClean="0"/>
              <a:t>Mortgages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dirty="0"/>
              <a:t>Lender will only agree to a SAM if the expected yield of the SAM is greater than that of a comparable CPM.</a:t>
            </a:r>
          </a:p>
          <a:p>
            <a:pPr marL="288925" indent="-339725">
              <a:spcBef>
                <a:spcPts val="1200"/>
              </a:spcBef>
            </a:pPr>
            <a:r>
              <a:rPr lang="en-US" sz="2600" dirty="0"/>
              <a:t>Risk for both the lender and the borrower:</a:t>
            </a:r>
          </a:p>
          <a:p>
            <a:pPr marL="860425" lvl="3" indent="-287338"/>
            <a:r>
              <a:rPr lang="en-US" sz="2200" dirty="0"/>
              <a:t>Value of property may go down affecting the lender.</a:t>
            </a:r>
          </a:p>
          <a:p>
            <a:pPr marL="860425" lvl="3" indent="-287338"/>
            <a:r>
              <a:rPr lang="en-US" sz="2200" dirty="0"/>
              <a:t>Payments will be higher after refinancing if value goes up.</a:t>
            </a:r>
          </a:p>
          <a:p>
            <a:pPr>
              <a:spcBef>
                <a:spcPts val="1200"/>
              </a:spcBef>
            </a:pPr>
            <a:r>
              <a:rPr lang="en-US" sz="2600" dirty="0"/>
              <a:t>SAMs are </a:t>
            </a:r>
            <a:r>
              <a:rPr lang="en-US" sz="2600" b="1" i="1" dirty="0"/>
              <a:t>not  common in residential</a:t>
            </a:r>
            <a:r>
              <a:rPr lang="en-US" sz="2600" dirty="0"/>
              <a:t>. Banks prefer not to have any equity interest on the property they finance. One reason is “moral hazard” problem.</a:t>
            </a:r>
          </a:p>
          <a:p>
            <a:pPr>
              <a:spcBef>
                <a:spcPts val="1200"/>
              </a:spcBef>
            </a:pPr>
            <a:r>
              <a:rPr lang="en-US" sz="2600" dirty="0"/>
              <a:t>For commercial properties, mezzanine debt providers may be more open to this kind of arrangements.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3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Appreciation Mortgages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637731"/>
            <a:ext cx="10515599" cy="4899547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Example: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SAM </a:t>
            </a:r>
            <a:r>
              <a:rPr lang="en-US" sz="2200" dirty="0"/>
              <a:t>for $100,000 at 10% interest rate for 30 years with monthly payments. Lender gets 50% of any appreciation (not depreciation) and appreciation payment is due at the end of 10 </a:t>
            </a:r>
            <a:r>
              <a:rPr lang="en-US" sz="2200" dirty="0" smtClean="0"/>
              <a:t>years when the property is sold. </a:t>
            </a:r>
            <a:r>
              <a:rPr lang="en-US" sz="2200" dirty="0"/>
              <a:t>For simplicity, assume that the current market value is $120K and that it is expected to increase at the inflation rate of 4% </a:t>
            </a:r>
            <a:r>
              <a:rPr lang="en-US" sz="2200" dirty="0" smtClean="0"/>
              <a:t>annually. What is the effective yield?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Solution:</a:t>
            </a:r>
          </a:p>
          <a:p>
            <a:pPr marL="231775" indent="0">
              <a:buNone/>
            </a:pPr>
            <a:r>
              <a:rPr lang="en-US" sz="2200" dirty="0" smtClean="0"/>
              <a:t>PMT </a:t>
            </a:r>
            <a:r>
              <a:rPr lang="en-US" sz="2200" dirty="0"/>
              <a:t>= $878 (more exactly, $877.57)            </a:t>
            </a:r>
            <a:br>
              <a:rPr lang="en-US" sz="2200" dirty="0"/>
            </a:br>
            <a:r>
              <a:rPr lang="en-US" sz="2200" dirty="0" smtClean="0"/>
              <a:t>Property value </a:t>
            </a:r>
            <a:r>
              <a:rPr lang="en-US" sz="2200" dirty="0"/>
              <a:t>after 10 </a:t>
            </a:r>
            <a:r>
              <a:rPr lang="en-US" sz="2200" dirty="0" smtClean="0"/>
              <a:t>years </a:t>
            </a:r>
            <a:r>
              <a:rPr lang="en-US" sz="2200" dirty="0"/>
              <a:t>= 120K (1.04)^10 = $177,630                                                        </a:t>
            </a:r>
            <a:br>
              <a:rPr lang="en-US" sz="2200" dirty="0"/>
            </a:br>
            <a:r>
              <a:rPr lang="en-US" sz="2200" dirty="0"/>
              <a:t>lender gets (177,630 - 120,000)/2 = $28,815</a:t>
            </a:r>
          </a:p>
          <a:p>
            <a:pPr marL="231775" indent="0">
              <a:buNone/>
            </a:pPr>
            <a:r>
              <a:rPr lang="en-US" sz="2200" dirty="0" smtClean="0"/>
              <a:t>PV </a:t>
            </a:r>
            <a:r>
              <a:rPr lang="en-US" sz="2200" dirty="0"/>
              <a:t>= $100,000</a:t>
            </a:r>
          </a:p>
          <a:p>
            <a:pPr marL="231775" indent="0">
              <a:spcBef>
                <a:spcPts val="0"/>
              </a:spcBef>
              <a:buNone/>
            </a:pPr>
            <a:r>
              <a:rPr lang="en-US" sz="2200" dirty="0"/>
              <a:t>PMT = $878 for 10 years</a:t>
            </a:r>
          </a:p>
          <a:p>
            <a:pPr marL="231775" indent="0">
              <a:spcBef>
                <a:spcPts val="0"/>
              </a:spcBef>
              <a:buNone/>
            </a:pPr>
            <a:r>
              <a:rPr lang="en-US" sz="2200" dirty="0"/>
              <a:t>FV = loan balance + share </a:t>
            </a:r>
            <a:r>
              <a:rPr lang="en-US" sz="2200" dirty="0" smtClean="0"/>
              <a:t>appreciation = </a:t>
            </a:r>
            <a:r>
              <a:rPr lang="en-US" sz="2200" dirty="0"/>
              <a:t>$90,938 + $28,815 </a:t>
            </a:r>
          </a:p>
          <a:p>
            <a:pPr marL="231775" indent="0">
              <a:spcBef>
                <a:spcPts val="0"/>
              </a:spcBef>
              <a:buNone/>
            </a:pPr>
            <a:r>
              <a:rPr lang="en-US" sz="2200" b="1" i="1" dirty="0"/>
              <a:t>Yield = 11.59%</a:t>
            </a:r>
          </a:p>
          <a:p>
            <a:pPr marL="231775" indent="0">
              <a:buNone/>
            </a:pPr>
            <a:r>
              <a:rPr lang="en-US" sz="2200" dirty="0"/>
              <a:t>How much would have been the yield if the value of the property did not appreciate</a:t>
            </a:r>
            <a:r>
              <a:rPr lang="en-US" sz="2200" dirty="0" smtClean="0"/>
              <a:t>?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0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</a:t>
            </a:r>
            <a:r>
              <a:rPr lang="en-US" dirty="0" smtClean="0"/>
              <a:t>Notes on FRM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Characteristics of CPM: fixed interest rate, leveled payments, and fully amortizing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But payments are larger and likely less affordable due built in inflation expectations. The longer maturity the larger this effect.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GPMs alleviate this problem, but may result in negative amortization.</a:t>
            </a:r>
          </a:p>
          <a:p>
            <a:pPr>
              <a:lnSpc>
                <a:spcPct val="90000"/>
              </a:lnSpc>
            </a:pPr>
            <a:r>
              <a:rPr lang="en-US" dirty="0"/>
              <a:t>The lender, rather than the borrower, bears the interest rate risk.</a:t>
            </a:r>
          </a:p>
          <a:p>
            <a:pPr>
              <a:lnSpc>
                <a:spcPct val="90000"/>
              </a:lnSpc>
            </a:pPr>
            <a:r>
              <a:rPr lang="en-US" dirty="0"/>
              <a:t>Possibility to refinance if interest rates fall and refinancing is allowed .</a:t>
            </a:r>
          </a:p>
          <a:p>
            <a:pPr>
              <a:lnSpc>
                <a:spcPct val="90000"/>
              </a:lnSpc>
            </a:pPr>
            <a:r>
              <a:rPr lang="en-US" dirty="0"/>
              <a:t>Any benefit to borrower is priced in the mortgage rate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9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of Residential Finance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662546"/>
            <a:ext cx="10515599" cy="482014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SzPct val="110000"/>
              <a:buFont typeface="Arial" panose="020B0604020202020204" pitchFamily="34" charset="0"/>
              <a:buChar char="•"/>
            </a:pPr>
            <a:r>
              <a:rPr lang="en-US" sz="2200" b="1" i="1" dirty="0">
                <a:cs typeface="Times New Roman" pitchFamily="18" charset="0"/>
              </a:rPr>
              <a:t>Efficiency and speed of processing loans</a:t>
            </a:r>
            <a:r>
              <a:rPr lang="en-US" sz="2200" dirty="0">
                <a:cs typeface="Times New Roman" pitchFamily="18" charset="0"/>
              </a:rPr>
              <a:t> (technology) will play a greater role in attracting business in a market that is already very thin on margins</a:t>
            </a:r>
            <a:r>
              <a:rPr lang="en-US" sz="2200" dirty="0"/>
              <a:t>.</a:t>
            </a:r>
          </a:p>
          <a:p>
            <a:pPr marL="800100" lvl="1" indent="-342900">
              <a:spcBef>
                <a:spcPts val="0"/>
              </a:spcBef>
              <a:buSzPct val="110000"/>
              <a:buFont typeface="Arial" panose="020B0604020202020204" pitchFamily="34" charset="0"/>
              <a:buChar char="–"/>
            </a:pPr>
            <a:r>
              <a:rPr lang="en-US" dirty="0">
                <a:cs typeface="Times New Roman" pitchFamily="18" charset="0"/>
              </a:rPr>
              <a:t>Loan applications can actually be taken online using pre-formatted forms</a:t>
            </a:r>
            <a:r>
              <a:rPr lang="en-US" dirty="0"/>
              <a:t>.</a:t>
            </a:r>
          </a:p>
          <a:p>
            <a:pPr marL="800100" lvl="1" indent="-342900">
              <a:spcBef>
                <a:spcPts val="0"/>
              </a:spcBef>
              <a:buSzPct val="110000"/>
              <a:buFont typeface="Arial" panose="020B0604020202020204" pitchFamily="34" charset="0"/>
              <a:buChar char="–"/>
            </a:pPr>
            <a:r>
              <a:rPr lang="en-US" dirty="0"/>
              <a:t>Credit checks can be ordered on line, employment verified or financial reports accessed.</a:t>
            </a:r>
          </a:p>
          <a:p>
            <a:pPr marL="800100" lvl="1" indent="-342900">
              <a:spcBef>
                <a:spcPts val="0"/>
              </a:spcBef>
              <a:buSzPct val="110000"/>
              <a:buFont typeface="Arial" panose="020B0604020202020204" pitchFamily="34" charset="0"/>
              <a:buChar char="–"/>
            </a:pPr>
            <a:r>
              <a:rPr lang="en-US" dirty="0"/>
              <a:t>An appraisal can be ordered on line and in some cases performed without the need for physical inspections using fully computerized data bases, GIS and property address electronic photo banks.</a:t>
            </a:r>
          </a:p>
          <a:p>
            <a:pPr>
              <a:buSzPct val="110000"/>
              <a:buFont typeface="Arial" panose="020B0604020202020204" pitchFamily="34" charset="0"/>
              <a:buChar char="•"/>
            </a:pPr>
            <a:r>
              <a:rPr lang="en-US" sz="2200" dirty="0" smtClean="0"/>
              <a:t>Given the </a:t>
            </a:r>
            <a:r>
              <a:rPr lang="en-US" sz="2200" b="1" i="1" dirty="0" smtClean="0"/>
              <a:t>uncertainty regarding the GSEs</a:t>
            </a:r>
            <a:r>
              <a:rPr lang="en-US" sz="2200" dirty="0" smtClean="0"/>
              <a:t>, the </a:t>
            </a:r>
            <a:r>
              <a:rPr lang="en-US" sz="2200" dirty="0"/>
              <a:t>future of the secondary mortgage market </a:t>
            </a:r>
            <a:r>
              <a:rPr lang="en-US" sz="2200" dirty="0" smtClean="0"/>
              <a:t>is somewhat uncertain. But </a:t>
            </a:r>
            <a:r>
              <a:rPr lang="en-US" sz="2200" dirty="0"/>
              <a:t>securitization will remain, at least for </a:t>
            </a:r>
            <a:r>
              <a:rPr lang="en-US" sz="2200" dirty="0" smtClean="0"/>
              <a:t>prime mortgages </a:t>
            </a:r>
            <a:r>
              <a:rPr lang="en-US" sz="2200" dirty="0"/>
              <a:t>and commercial mortgages.</a:t>
            </a:r>
          </a:p>
          <a:p>
            <a:pPr>
              <a:buSzPct val="110000"/>
              <a:buFont typeface="Arial" panose="020B0604020202020204" pitchFamily="34" charset="0"/>
              <a:buChar char="•"/>
            </a:pPr>
            <a:r>
              <a:rPr lang="en-US" sz="2200" dirty="0"/>
              <a:t>Lending guidelines will be stricter and 30-year mortgages may be difficult to get if government withdraws </a:t>
            </a:r>
            <a:r>
              <a:rPr lang="en-US" sz="2200" dirty="0" smtClean="0"/>
              <a:t>from housing financing.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6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Next:</a:t>
            </a:r>
            <a:endParaRPr lang="fr-FR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8192" y="2402237"/>
            <a:ext cx="5687568" cy="21872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 smtClean="0"/>
              <a:t>Adjustable Rate Mortgages</a:t>
            </a:r>
            <a:endParaRPr lang="fr-FR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28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CPM DS Calculation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1313" lvl="1" indent="0">
              <a:buNone/>
            </a:pPr>
            <a:r>
              <a:rPr lang="en-US" sz="2400" dirty="0"/>
              <a:t>If you want, you can first calculate the mortgage constant as presented here and then multiply with loan amount to get the periodic payment as done  </a:t>
            </a:r>
            <a:r>
              <a:rPr lang="en-US" sz="2400" dirty="0" smtClean="0"/>
              <a:t>below.</a:t>
            </a:r>
          </a:p>
          <a:p>
            <a:pPr lvl="1">
              <a:buFontTx/>
              <a:buNone/>
            </a:pPr>
            <a:endParaRPr lang="en-US" dirty="0" smtClean="0"/>
          </a:p>
          <a:p>
            <a:pPr lvl="1">
              <a:buFontTx/>
              <a:buNone/>
            </a:pPr>
            <a:endParaRPr lang="en-US" dirty="0"/>
          </a:p>
          <a:p>
            <a:pPr lvl="2"/>
            <a:endParaRPr lang="en-US" dirty="0"/>
          </a:p>
          <a:p>
            <a:pPr marL="341313" lvl="1" indent="0">
              <a:spcBef>
                <a:spcPts val="4200"/>
              </a:spcBef>
              <a:buNone/>
            </a:pPr>
            <a:r>
              <a:rPr lang="en-US" sz="2600" dirty="0" smtClean="0"/>
              <a:t>But </a:t>
            </a:r>
            <a:r>
              <a:rPr lang="en-US" sz="2600" dirty="0"/>
              <a:t>i</a:t>
            </a:r>
            <a:r>
              <a:rPr lang="en-US" sz="2600" dirty="0" smtClean="0"/>
              <a:t>t </a:t>
            </a:r>
            <a:r>
              <a:rPr lang="en-US" sz="2600" dirty="0"/>
              <a:t>is much easier </a:t>
            </a:r>
            <a:r>
              <a:rPr lang="en-US" sz="2600" dirty="0" smtClean="0"/>
              <a:t>these days to </a:t>
            </a:r>
            <a:r>
              <a:rPr lang="en-US" sz="2600" dirty="0"/>
              <a:t>a financial calculator or Excel:</a:t>
            </a:r>
          </a:p>
          <a:p>
            <a:pPr marL="0" lvl="2" indent="0" algn="ctr">
              <a:spcBef>
                <a:spcPts val="1200"/>
              </a:spcBef>
              <a:buNone/>
            </a:pPr>
            <a:r>
              <a:rPr lang="en-US" sz="2000" dirty="0"/>
              <a:t>Calculator:  PV=500,000;  FV=0;  I=12%;  N=25;  PMT=?</a:t>
            </a:r>
          </a:p>
          <a:p>
            <a:pPr marL="0" lvl="2" indent="0" algn="ctr">
              <a:spcBef>
                <a:spcPts val="1200"/>
              </a:spcBef>
              <a:buNone/>
            </a:pPr>
            <a:r>
              <a:rPr lang="en-US" sz="2000" dirty="0"/>
              <a:t>Excel:  PMT(rate (12%), </a:t>
            </a:r>
            <a:r>
              <a:rPr lang="en-US" sz="2000" dirty="0" err="1"/>
              <a:t>nper</a:t>
            </a:r>
            <a:r>
              <a:rPr lang="en-US" sz="2000" dirty="0"/>
              <a:t> (25), PV(500,000), FV(0)) 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858812"/>
              </p:ext>
            </p:extLst>
          </p:nvPr>
        </p:nvGraphicFramePr>
        <p:xfrm>
          <a:off x="3892880" y="3011083"/>
          <a:ext cx="4406239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4" name="Equation" r:id="rId3" imgW="2450880" imgH="761760" progId="">
                  <p:embed/>
                </p:oleObj>
              </mc:Choice>
              <mc:Fallback>
                <p:oleObj name="Equation" r:id="rId3" imgW="2450880" imgH="761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2880" y="3011083"/>
                        <a:ext cx="4406239" cy="1295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014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Calculating the Payment for a CPM</a:t>
            </a:r>
          </a:p>
          <a:p>
            <a:pPr marL="968375" lvl="1" indent="-390525">
              <a:spcBef>
                <a:spcPts val="0"/>
              </a:spcBef>
              <a:tabLst>
                <a:tab pos="577850" algn="l"/>
              </a:tabLst>
            </a:pPr>
            <a:r>
              <a:rPr lang="en-US" dirty="0"/>
              <a:t>$100,00 Mortgage</a:t>
            </a:r>
          </a:p>
          <a:p>
            <a:pPr marL="968375" lvl="1" indent="-390525">
              <a:spcBef>
                <a:spcPts val="0"/>
              </a:spcBef>
              <a:tabLst>
                <a:tab pos="577850" algn="l"/>
              </a:tabLst>
            </a:pPr>
            <a:r>
              <a:rPr lang="en-US" dirty="0"/>
              <a:t>7% Interest rate</a:t>
            </a:r>
          </a:p>
          <a:p>
            <a:pPr marL="968375" lvl="1" indent="-390525">
              <a:spcBef>
                <a:spcPts val="0"/>
              </a:spcBef>
              <a:tabLst>
                <a:tab pos="577850" algn="l"/>
              </a:tabLst>
            </a:pPr>
            <a:r>
              <a:rPr lang="en-US" dirty="0"/>
              <a:t>30 Years</a:t>
            </a:r>
          </a:p>
          <a:p>
            <a:pPr marL="968375" lvl="1" indent="-390525">
              <a:spcBef>
                <a:spcPts val="0"/>
              </a:spcBef>
              <a:tabLst>
                <a:tab pos="577850" algn="l"/>
              </a:tabLst>
            </a:pPr>
            <a:r>
              <a:rPr lang="en-US" dirty="0"/>
              <a:t>Monthly Payments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b="1" dirty="0"/>
              <a:t>Solution:</a:t>
            </a:r>
          </a:p>
          <a:p>
            <a:pPr marL="228600" lvl="1" indent="0">
              <a:spcBef>
                <a:spcPts val="0"/>
              </a:spcBef>
              <a:buNone/>
              <a:tabLst>
                <a:tab pos="1889125" algn="l"/>
              </a:tabLst>
            </a:pPr>
            <a:r>
              <a:rPr lang="en-US" dirty="0"/>
              <a:t>PV = $100,000</a:t>
            </a:r>
          </a:p>
          <a:p>
            <a:pPr marL="228600" lvl="1" indent="0">
              <a:spcBef>
                <a:spcPts val="0"/>
              </a:spcBef>
              <a:buNone/>
              <a:tabLst>
                <a:tab pos="1889125" algn="l"/>
              </a:tabLst>
            </a:pPr>
            <a:r>
              <a:rPr lang="en-US" dirty="0"/>
              <a:t>n = 30 x 12 = 360</a:t>
            </a:r>
          </a:p>
          <a:p>
            <a:pPr marL="228600" lvl="1" indent="0">
              <a:spcBef>
                <a:spcPts val="0"/>
              </a:spcBef>
              <a:buNone/>
              <a:tabLst>
                <a:tab pos="1889125" algn="l"/>
              </a:tabLst>
            </a:pPr>
            <a:r>
              <a:rPr lang="en-US" dirty="0"/>
              <a:t>FV = $0</a:t>
            </a:r>
          </a:p>
          <a:p>
            <a:pPr marL="228600" lvl="1" indent="0">
              <a:spcBef>
                <a:spcPts val="0"/>
              </a:spcBef>
              <a:buNone/>
              <a:tabLst>
                <a:tab pos="1889125" algn="l"/>
              </a:tabLst>
            </a:pPr>
            <a:r>
              <a:rPr lang="en-US" dirty="0" err="1"/>
              <a:t>i</a:t>
            </a:r>
            <a:r>
              <a:rPr lang="en-US" dirty="0"/>
              <a:t> = 7/12 = .</a:t>
            </a:r>
            <a:r>
              <a:rPr lang="en-US" dirty="0" smtClean="0"/>
              <a:t>5833 </a:t>
            </a:r>
            <a:r>
              <a:rPr lang="en-US" dirty="0"/>
              <a:t>(or change P/Y to 12 and enter 7)</a:t>
            </a:r>
          </a:p>
          <a:p>
            <a:pPr marL="228600" lvl="1" indent="0">
              <a:spcBef>
                <a:spcPts val="0"/>
              </a:spcBef>
              <a:buNone/>
              <a:tabLst>
                <a:tab pos="1889125" algn="l"/>
              </a:tabLst>
            </a:pPr>
            <a:r>
              <a:rPr lang="en-US" b="1" i="1" dirty="0"/>
              <a:t>PMT = $</a:t>
            </a:r>
            <a:r>
              <a:rPr lang="en-US" b="1" i="1" dirty="0" smtClean="0"/>
              <a:t>665.30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9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BC4796A-9872-4AA6-868A-E1A52DAE5C9B}" vid="{226865FD-68E7-4897-9C2B-9A00B6BC8C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A4849AD-65CA-4CDD-87B0-7F56EA6DF7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</Template>
  <TotalTime>0</TotalTime>
  <Words>5055</Words>
  <Application>Microsoft Office PowerPoint</Application>
  <PresentationFormat>Widescreen</PresentationFormat>
  <Paragraphs>670</Paragraphs>
  <Slides>75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75</vt:i4>
      </vt:variant>
    </vt:vector>
  </HeadingPairs>
  <TitlesOfParts>
    <vt:vector size="86" baseType="lpstr">
      <vt:lpstr>Arial</vt:lpstr>
      <vt:lpstr>Calibri</vt:lpstr>
      <vt:lpstr>Cambria Math</vt:lpstr>
      <vt:lpstr>Segoe UI</vt:lpstr>
      <vt:lpstr>Segoe UI Light</vt:lpstr>
      <vt:lpstr>Symbol</vt:lpstr>
      <vt:lpstr>Times New Roman</vt:lpstr>
      <vt:lpstr>Wingdings</vt:lpstr>
      <vt:lpstr>WelcomeDoc</vt:lpstr>
      <vt:lpstr>Equation</vt:lpstr>
      <vt:lpstr>Bitmap Image</vt:lpstr>
      <vt:lpstr>REAL ESTATE 410  Fixed Rate Mortgages</vt:lpstr>
      <vt:lpstr>Topics</vt:lpstr>
      <vt:lpstr>Fixed-Rate Mortgages</vt:lpstr>
      <vt:lpstr>Constant Payment Mortgage</vt:lpstr>
      <vt:lpstr>CPM DS Calculation</vt:lpstr>
      <vt:lpstr>CPM DS Calculation</vt:lpstr>
      <vt:lpstr>CPM DS Calculation</vt:lpstr>
      <vt:lpstr>CPM DS Calculation</vt:lpstr>
      <vt:lpstr>Example 2</vt:lpstr>
      <vt:lpstr>Example 2</vt:lpstr>
      <vt:lpstr>Amortization Schedule</vt:lpstr>
      <vt:lpstr>Amortization Schedule</vt:lpstr>
      <vt:lpstr>Example 3</vt:lpstr>
      <vt:lpstr>Example 3</vt:lpstr>
      <vt:lpstr>Example 3 - Extension</vt:lpstr>
      <vt:lpstr>Computing Loan Balance</vt:lpstr>
      <vt:lpstr>PV Method</vt:lpstr>
      <vt:lpstr>FV Method</vt:lpstr>
      <vt:lpstr>Loan Costs </vt:lpstr>
      <vt:lpstr>Effective Borrowing Cost (Yield)</vt:lpstr>
      <vt:lpstr>Origination Fees</vt:lpstr>
      <vt:lpstr>Origination Fees</vt:lpstr>
      <vt:lpstr>Origination Fees</vt:lpstr>
      <vt:lpstr>Origination Fees</vt:lpstr>
      <vt:lpstr>Discount Points</vt:lpstr>
      <vt:lpstr>Discount Points – Example 4</vt:lpstr>
      <vt:lpstr>Discount Points – Example 4</vt:lpstr>
      <vt:lpstr>Discount Points – Example 4</vt:lpstr>
      <vt:lpstr>Discount Points – Example 4</vt:lpstr>
      <vt:lpstr>Prepayment Penalties</vt:lpstr>
      <vt:lpstr>Prepayment Penalties</vt:lpstr>
      <vt:lpstr>Annual Percentage Rate</vt:lpstr>
      <vt:lpstr>Effective Borrowing Cost</vt:lpstr>
      <vt:lpstr>Effective Borrowing Cost</vt:lpstr>
      <vt:lpstr>Effective Borrowing Cost</vt:lpstr>
      <vt:lpstr>Effective Borrowing Cost</vt:lpstr>
      <vt:lpstr>Effective Borrowing Cost</vt:lpstr>
      <vt:lpstr>Effective Borrowing Cost</vt:lpstr>
      <vt:lpstr>Partially Amortizing FRM</vt:lpstr>
      <vt:lpstr>Partially Amortizing FRM</vt:lpstr>
      <vt:lpstr>Partially Amortizing FRM</vt:lpstr>
      <vt:lpstr>Interest-Only FRM</vt:lpstr>
      <vt:lpstr>Interest-Only FRM</vt:lpstr>
      <vt:lpstr>Negative Amortization Mortgages</vt:lpstr>
      <vt:lpstr>Negative Amortization Mortgages</vt:lpstr>
      <vt:lpstr>Negative Amortization Mortgages</vt:lpstr>
      <vt:lpstr>Zero-Coupon Mortgages</vt:lpstr>
      <vt:lpstr>Zero-Coupon Mortgages</vt:lpstr>
      <vt:lpstr>Loan Balance under Various Structures</vt:lpstr>
      <vt:lpstr>Loan Balance under Various Structures</vt:lpstr>
      <vt:lpstr>PowerPoint Presentation</vt:lpstr>
      <vt:lpstr>Constant Amortization Mortgage</vt:lpstr>
      <vt:lpstr>Constant Amortization Mortgage</vt:lpstr>
      <vt:lpstr>Constant Amortization Mortgage</vt:lpstr>
      <vt:lpstr>CAM vs. CPM</vt:lpstr>
      <vt:lpstr>CAM vs. CPM</vt:lpstr>
      <vt:lpstr>CAM vs. CPM</vt:lpstr>
      <vt:lpstr>CAM vs. CPM</vt:lpstr>
      <vt:lpstr>Callable Loans</vt:lpstr>
      <vt:lpstr>Reverse Annuity Mortgages</vt:lpstr>
      <vt:lpstr>RAM Requirements</vt:lpstr>
      <vt:lpstr>RAM</vt:lpstr>
      <vt:lpstr>RAM</vt:lpstr>
      <vt:lpstr>The Tilt Effect</vt:lpstr>
      <vt:lpstr>The Tilt Effect</vt:lpstr>
      <vt:lpstr>Graduated Payment Mortgage</vt:lpstr>
      <vt:lpstr>GPM</vt:lpstr>
      <vt:lpstr>GPM</vt:lpstr>
      <vt:lpstr>Growing Equity Mortgage</vt:lpstr>
      <vt:lpstr>Shared Appreciation Mortgages</vt:lpstr>
      <vt:lpstr>Shared Appreciation Mortgages</vt:lpstr>
      <vt:lpstr>Shared Appreciation Mortgages</vt:lpstr>
      <vt:lpstr>Final Notes on FRM</vt:lpstr>
      <vt:lpstr>Future of Residential Finance</vt:lpstr>
      <vt:lpstr>Next: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2014-12-02T22:51:08Z</dcterms:created>
  <dcterms:modified xsi:type="dcterms:W3CDTF">2017-01-31T02:41:36Z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