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3"/>
  </p:notesMasterIdLst>
  <p:sldIdLst>
    <p:sldId id="258" r:id="rId3"/>
    <p:sldId id="257" r:id="rId4"/>
    <p:sldId id="367" r:id="rId5"/>
    <p:sldId id="368" r:id="rId6"/>
    <p:sldId id="369" r:id="rId7"/>
    <p:sldId id="370" r:id="rId8"/>
    <p:sldId id="371" r:id="rId9"/>
    <p:sldId id="372" r:id="rId10"/>
    <p:sldId id="373" r:id="rId11"/>
    <p:sldId id="374" r:id="rId12"/>
    <p:sldId id="383" r:id="rId13"/>
    <p:sldId id="375" r:id="rId14"/>
    <p:sldId id="376" r:id="rId15"/>
    <p:sldId id="377" r:id="rId16"/>
    <p:sldId id="378" r:id="rId17"/>
    <p:sldId id="379" r:id="rId18"/>
    <p:sldId id="380" r:id="rId19"/>
    <p:sldId id="381" r:id="rId20"/>
    <p:sldId id="382" r:id="rId21"/>
    <p:sldId id="384" r:id="rId22"/>
    <p:sldId id="385" r:id="rId23"/>
    <p:sldId id="386" r:id="rId24"/>
    <p:sldId id="387" r:id="rId25"/>
    <p:sldId id="388" r:id="rId26"/>
    <p:sldId id="389" r:id="rId27"/>
    <p:sldId id="398" r:id="rId28"/>
    <p:sldId id="397" r:id="rId29"/>
    <p:sldId id="396" r:id="rId30"/>
    <p:sldId id="395" r:id="rId31"/>
    <p:sldId id="36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541" autoAdjust="0"/>
    <p:restoredTop sz="94280" autoAdjust="0"/>
  </p:normalViewPr>
  <p:slideViewPr>
    <p:cSldViewPr snapToGrid="0">
      <p:cViewPr>
        <p:scale>
          <a:sx n="73" d="100"/>
          <a:sy n="73" d="100"/>
        </p:scale>
        <p:origin x="66" y="-24"/>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97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'FRED Graph'!$B$1</c:f>
              <c:strCache>
                <c:ptCount val="1"/>
                <c:pt idx="0">
                  <c:v>30-Year Fixed</c:v>
                </c:pt>
              </c:strCache>
            </c:strRef>
          </c:tx>
          <c:spPr>
            <a:ln w="12700" cap="rnd">
              <a:solidFill>
                <a:srgbClr val="0000FF"/>
              </a:solidFill>
              <a:round/>
            </a:ln>
            <a:effectLst/>
          </c:spPr>
          <c:marker>
            <c:symbol val="none"/>
          </c:marker>
          <c:cat>
            <c:numRef>
              <c:f>'FRED Graph'!$A$2:$A$2390</c:f>
              <c:numCache>
                <c:formatCode>yyyy\-mm\-dd</c:formatCode>
                <c:ptCount val="2389"/>
                <c:pt idx="0">
                  <c:v>26025</c:v>
                </c:pt>
                <c:pt idx="1">
                  <c:v>26032</c:v>
                </c:pt>
                <c:pt idx="2">
                  <c:v>26039</c:v>
                </c:pt>
                <c:pt idx="3">
                  <c:v>26046</c:v>
                </c:pt>
                <c:pt idx="4">
                  <c:v>26053</c:v>
                </c:pt>
                <c:pt idx="5">
                  <c:v>26060</c:v>
                </c:pt>
                <c:pt idx="6">
                  <c:v>26067</c:v>
                </c:pt>
                <c:pt idx="7">
                  <c:v>26074</c:v>
                </c:pt>
                <c:pt idx="8">
                  <c:v>26081</c:v>
                </c:pt>
                <c:pt idx="9">
                  <c:v>26088</c:v>
                </c:pt>
                <c:pt idx="10">
                  <c:v>26095</c:v>
                </c:pt>
                <c:pt idx="11">
                  <c:v>26102</c:v>
                </c:pt>
                <c:pt idx="12">
                  <c:v>26109</c:v>
                </c:pt>
                <c:pt idx="13">
                  <c:v>26116</c:v>
                </c:pt>
                <c:pt idx="14">
                  <c:v>26123</c:v>
                </c:pt>
                <c:pt idx="15">
                  <c:v>26130</c:v>
                </c:pt>
                <c:pt idx="16">
                  <c:v>26137</c:v>
                </c:pt>
                <c:pt idx="17">
                  <c:v>26144</c:v>
                </c:pt>
                <c:pt idx="18">
                  <c:v>26151</c:v>
                </c:pt>
                <c:pt idx="19">
                  <c:v>26158</c:v>
                </c:pt>
                <c:pt idx="20">
                  <c:v>26165</c:v>
                </c:pt>
                <c:pt idx="21">
                  <c:v>26172</c:v>
                </c:pt>
                <c:pt idx="22">
                  <c:v>26179</c:v>
                </c:pt>
                <c:pt idx="23">
                  <c:v>26186</c:v>
                </c:pt>
                <c:pt idx="24">
                  <c:v>26193</c:v>
                </c:pt>
                <c:pt idx="25">
                  <c:v>26200</c:v>
                </c:pt>
                <c:pt idx="26">
                  <c:v>26207</c:v>
                </c:pt>
                <c:pt idx="27">
                  <c:v>26214</c:v>
                </c:pt>
                <c:pt idx="28">
                  <c:v>26221</c:v>
                </c:pt>
                <c:pt idx="29">
                  <c:v>26228</c:v>
                </c:pt>
                <c:pt idx="30">
                  <c:v>26235</c:v>
                </c:pt>
                <c:pt idx="31">
                  <c:v>26242</c:v>
                </c:pt>
                <c:pt idx="32">
                  <c:v>26249</c:v>
                </c:pt>
                <c:pt idx="33">
                  <c:v>26256</c:v>
                </c:pt>
                <c:pt idx="34">
                  <c:v>26263</c:v>
                </c:pt>
                <c:pt idx="35">
                  <c:v>26270</c:v>
                </c:pt>
                <c:pt idx="36">
                  <c:v>26277</c:v>
                </c:pt>
                <c:pt idx="37">
                  <c:v>26284</c:v>
                </c:pt>
                <c:pt idx="38">
                  <c:v>26291</c:v>
                </c:pt>
                <c:pt idx="39">
                  <c:v>26298</c:v>
                </c:pt>
                <c:pt idx="40">
                  <c:v>26305</c:v>
                </c:pt>
                <c:pt idx="41">
                  <c:v>26312</c:v>
                </c:pt>
                <c:pt idx="42">
                  <c:v>26319</c:v>
                </c:pt>
                <c:pt idx="43">
                  <c:v>26326</c:v>
                </c:pt>
                <c:pt idx="44">
                  <c:v>26333</c:v>
                </c:pt>
                <c:pt idx="45">
                  <c:v>26340</c:v>
                </c:pt>
                <c:pt idx="46">
                  <c:v>26347</c:v>
                </c:pt>
                <c:pt idx="47">
                  <c:v>26354</c:v>
                </c:pt>
                <c:pt idx="48">
                  <c:v>26361</c:v>
                </c:pt>
                <c:pt idx="49">
                  <c:v>26368</c:v>
                </c:pt>
                <c:pt idx="50">
                  <c:v>26375</c:v>
                </c:pt>
                <c:pt idx="51">
                  <c:v>26382</c:v>
                </c:pt>
                <c:pt idx="52">
                  <c:v>26389</c:v>
                </c:pt>
                <c:pt idx="53">
                  <c:v>26396</c:v>
                </c:pt>
                <c:pt idx="54">
                  <c:v>26403</c:v>
                </c:pt>
                <c:pt idx="55">
                  <c:v>26410</c:v>
                </c:pt>
                <c:pt idx="56">
                  <c:v>26417</c:v>
                </c:pt>
                <c:pt idx="57">
                  <c:v>26424</c:v>
                </c:pt>
                <c:pt idx="58">
                  <c:v>26431</c:v>
                </c:pt>
                <c:pt idx="59">
                  <c:v>26438</c:v>
                </c:pt>
                <c:pt idx="60">
                  <c:v>26445</c:v>
                </c:pt>
                <c:pt idx="61">
                  <c:v>26452</c:v>
                </c:pt>
                <c:pt idx="62">
                  <c:v>26459</c:v>
                </c:pt>
                <c:pt idx="63">
                  <c:v>26466</c:v>
                </c:pt>
                <c:pt idx="64">
                  <c:v>26473</c:v>
                </c:pt>
                <c:pt idx="65">
                  <c:v>26480</c:v>
                </c:pt>
                <c:pt idx="66">
                  <c:v>26487</c:v>
                </c:pt>
                <c:pt idx="67">
                  <c:v>26494</c:v>
                </c:pt>
                <c:pt idx="68">
                  <c:v>26501</c:v>
                </c:pt>
                <c:pt idx="69">
                  <c:v>26508</c:v>
                </c:pt>
                <c:pt idx="70">
                  <c:v>26515</c:v>
                </c:pt>
                <c:pt idx="71">
                  <c:v>26522</c:v>
                </c:pt>
                <c:pt idx="72">
                  <c:v>26529</c:v>
                </c:pt>
                <c:pt idx="73">
                  <c:v>26536</c:v>
                </c:pt>
                <c:pt idx="74">
                  <c:v>26543</c:v>
                </c:pt>
                <c:pt idx="75">
                  <c:v>26550</c:v>
                </c:pt>
                <c:pt idx="76">
                  <c:v>26557</c:v>
                </c:pt>
                <c:pt idx="77">
                  <c:v>26564</c:v>
                </c:pt>
                <c:pt idx="78">
                  <c:v>26571</c:v>
                </c:pt>
                <c:pt idx="79">
                  <c:v>26578</c:v>
                </c:pt>
                <c:pt idx="80">
                  <c:v>26585</c:v>
                </c:pt>
                <c:pt idx="81">
                  <c:v>26592</c:v>
                </c:pt>
                <c:pt idx="82">
                  <c:v>26599</c:v>
                </c:pt>
                <c:pt idx="83">
                  <c:v>26606</c:v>
                </c:pt>
                <c:pt idx="84">
                  <c:v>26613</c:v>
                </c:pt>
                <c:pt idx="85">
                  <c:v>26620</c:v>
                </c:pt>
                <c:pt idx="86">
                  <c:v>26627</c:v>
                </c:pt>
                <c:pt idx="87">
                  <c:v>26634</c:v>
                </c:pt>
                <c:pt idx="88">
                  <c:v>26641</c:v>
                </c:pt>
                <c:pt idx="89">
                  <c:v>26648</c:v>
                </c:pt>
                <c:pt idx="90">
                  <c:v>26655</c:v>
                </c:pt>
                <c:pt idx="91">
                  <c:v>26662</c:v>
                </c:pt>
                <c:pt idx="92">
                  <c:v>26669</c:v>
                </c:pt>
                <c:pt idx="93">
                  <c:v>26676</c:v>
                </c:pt>
                <c:pt idx="94">
                  <c:v>26683</c:v>
                </c:pt>
                <c:pt idx="95">
                  <c:v>26690</c:v>
                </c:pt>
                <c:pt idx="96">
                  <c:v>26697</c:v>
                </c:pt>
                <c:pt idx="97">
                  <c:v>26704</c:v>
                </c:pt>
                <c:pt idx="98">
                  <c:v>26711</c:v>
                </c:pt>
                <c:pt idx="99">
                  <c:v>26718</c:v>
                </c:pt>
                <c:pt idx="100">
                  <c:v>26725</c:v>
                </c:pt>
                <c:pt idx="101">
                  <c:v>26732</c:v>
                </c:pt>
                <c:pt idx="102">
                  <c:v>26739</c:v>
                </c:pt>
                <c:pt idx="103">
                  <c:v>26746</c:v>
                </c:pt>
                <c:pt idx="104">
                  <c:v>26753</c:v>
                </c:pt>
                <c:pt idx="105">
                  <c:v>26760</c:v>
                </c:pt>
                <c:pt idx="106">
                  <c:v>26767</c:v>
                </c:pt>
                <c:pt idx="107">
                  <c:v>26774</c:v>
                </c:pt>
                <c:pt idx="108">
                  <c:v>26781</c:v>
                </c:pt>
                <c:pt idx="109">
                  <c:v>26788</c:v>
                </c:pt>
                <c:pt idx="110">
                  <c:v>26795</c:v>
                </c:pt>
                <c:pt idx="111">
                  <c:v>26802</c:v>
                </c:pt>
                <c:pt idx="112">
                  <c:v>26808</c:v>
                </c:pt>
                <c:pt idx="113">
                  <c:v>26816</c:v>
                </c:pt>
                <c:pt idx="114">
                  <c:v>26823</c:v>
                </c:pt>
                <c:pt idx="115">
                  <c:v>26830</c:v>
                </c:pt>
                <c:pt idx="116">
                  <c:v>26837</c:v>
                </c:pt>
                <c:pt idx="117">
                  <c:v>26844</c:v>
                </c:pt>
                <c:pt idx="118">
                  <c:v>26851</c:v>
                </c:pt>
                <c:pt idx="119">
                  <c:v>26858</c:v>
                </c:pt>
                <c:pt idx="120">
                  <c:v>26865</c:v>
                </c:pt>
                <c:pt idx="121">
                  <c:v>26872</c:v>
                </c:pt>
                <c:pt idx="122">
                  <c:v>26879</c:v>
                </c:pt>
                <c:pt idx="123">
                  <c:v>26886</c:v>
                </c:pt>
                <c:pt idx="124">
                  <c:v>26893</c:v>
                </c:pt>
                <c:pt idx="125">
                  <c:v>26900</c:v>
                </c:pt>
                <c:pt idx="126">
                  <c:v>26907</c:v>
                </c:pt>
                <c:pt idx="127">
                  <c:v>26914</c:v>
                </c:pt>
                <c:pt idx="128">
                  <c:v>26921</c:v>
                </c:pt>
                <c:pt idx="129">
                  <c:v>26928</c:v>
                </c:pt>
                <c:pt idx="130">
                  <c:v>26935</c:v>
                </c:pt>
                <c:pt idx="131">
                  <c:v>26942</c:v>
                </c:pt>
                <c:pt idx="132">
                  <c:v>26949</c:v>
                </c:pt>
                <c:pt idx="133">
                  <c:v>26956</c:v>
                </c:pt>
                <c:pt idx="134">
                  <c:v>26963</c:v>
                </c:pt>
                <c:pt idx="135">
                  <c:v>26970</c:v>
                </c:pt>
                <c:pt idx="136">
                  <c:v>26977</c:v>
                </c:pt>
                <c:pt idx="137">
                  <c:v>26984</c:v>
                </c:pt>
                <c:pt idx="138">
                  <c:v>26991</c:v>
                </c:pt>
                <c:pt idx="139">
                  <c:v>26998</c:v>
                </c:pt>
                <c:pt idx="140">
                  <c:v>27005</c:v>
                </c:pt>
                <c:pt idx="141">
                  <c:v>27012</c:v>
                </c:pt>
                <c:pt idx="142">
                  <c:v>27019</c:v>
                </c:pt>
                <c:pt idx="143">
                  <c:v>27026</c:v>
                </c:pt>
                <c:pt idx="144">
                  <c:v>27033</c:v>
                </c:pt>
                <c:pt idx="145">
                  <c:v>27040</c:v>
                </c:pt>
                <c:pt idx="146">
                  <c:v>27047</c:v>
                </c:pt>
                <c:pt idx="147">
                  <c:v>27054</c:v>
                </c:pt>
                <c:pt idx="148">
                  <c:v>27061</c:v>
                </c:pt>
                <c:pt idx="149">
                  <c:v>27068</c:v>
                </c:pt>
                <c:pt idx="150">
                  <c:v>27075</c:v>
                </c:pt>
                <c:pt idx="151">
                  <c:v>27082</c:v>
                </c:pt>
                <c:pt idx="152">
                  <c:v>27089</c:v>
                </c:pt>
                <c:pt idx="153">
                  <c:v>27096</c:v>
                </c:pt>
                <c:pt idx="154">
                  <c:v>27103</c:v>
                </c:pt>
                <c:pt idx="155">
                  <c:v>27110</c:v>
                </c:pt>
                <c:pt idx="156">
                  <c:v>27117</c:v>
                </c:pt>
                <c:pt idx="157">
                  <c:v>27124</c:v>
                </c:pt>
                <c:pt idx="158">
                  <c:v>27131</c:v>
                </c:pt>
                <c:pt idx="159">
                  <c:v>27138</c:v>
                </c:pt>
                <c:pt idx="160">
                  <c:v>27145</c:v>
                </c:pt>
                <c:pt idx="161">
                  <c:v>27152</c:v>
                </c:pt>
                <c:pt idx="162">
                  <c:v>27159</c:v>
                </c:pt>
                <c:pt idx="163">
                  <c:v>27166</c:v>
                </c:pt>
                <c:pt idx="164">
                  <c:v>27173</c:v>
                </c:pt>
                <c:pt idx="165">
                  <c:v>27180</c:v>
                </c:pt>
                <c:pt idx="166">
                  <c:v>27187</c:v>
                </c:pt>
                <c:pt idx="167">
                  <c:v>27194</c:v>
                </c:pt>
                <c:pt idx="168">
                  <c:v>27201</c:v>
                </c:pt>
                <c:pt idx="169">
                  <c:v>27208</c:v>
                </c:pt>
                <c:pt idx="170">
                  <c:v>27215</c:v>
                </c:pt>
                <c:pt idx="171">
                  <c:v>27222</c:v>
                </c:pt>
                <c:pt idx="172">
                  <c:v>27229</c:v>
                </c:pt>
                <c:pt idx="173">
                  <c:v>27236</c:v>
                </c:pt>
                <c:pt idx="174">
                  <c:v>27243</c:v>
                </c:pt>
                <c:pt idx="175">
                  <c:v>27250</c:v>
                </c:pt>
                <c:pt idx="176">
                  <c:v>27257</c:v>
                </c:pt>
                <c:pt idx="177">
                  <c:v>27264</c:v>
                </c:pt>
                <c:pt idx="178">
                  <c:v>27271</c:v>
                </c:pt>
                <c:pt idx="179">
                  <c:v>27278</c:v>
                </c:pt>
                <c:pt idx="180">
                  <c:v>27285</c:v>
                </c:pt>
                <c:pt idx="181">
                  <c:v>27292</c:v>
                </c:pt>
                <c:pt idx="182">
                  <c:v>27299</c:v>
                </c:pt>
                <c:pt idx="183">
                  <c:v>27306</c:v>
                </c:pt>
                <c:pt idx="184">
                  <c:v>27313</c:v>
                </c:pt>
                <c:pt idx="185">
                  <c:v>27320</c:v>
                </c:pt>
                <c:pt idx="186">
                  <c:v>27327</c:v>
                </c:pt>
                <c:pt idx="187">
                  <c:v>27334</c:v>
                </c:pt>
                <c:pt idx="188">
                  <c:v>27341</c:v>
                </c:pt>
                <c:pt idx="189">
                  <c:v>27348</c:v>
                </c:pt>
                <c:pt idx="190">
                  <c:v>27355</c:v>
                </c:pt>
                <c:pt idx="191">
                  <c:v>27362</c:v>
                </c:pt>
                <c:pt idx="192">
                  <c:v>27369</c:v>
                </c:pt>
                <c:pt idx="193">
                  <c:v>27376</c:v>
                </c:pt>
                <c:pt idx="194">
                  <c:v>27383</c:v>
                </c:pt>
                <c:pt idx="195">
                  <c:v>27390</c:v>
                </c:pt>
                <c:pt idx="196">
                  <c:v>27397</c:v>
                </c:pt>
                <c:pt idx="197">
                  <c:v>27404</c:v>
                </c:pt>
                <c:pt idx="198">
                  <c:v>27411</c:v>
                </c:pt>
                <c:pt idx="199">
                  <c:v>27418</c:v>
                </c:pt>
                <c:pt idx="200">
                  <c:v>27425</c:v>
                </c:pt>
                <c:pt idx="201">
                  <c:v>27432</c:v>
                </c:pt>
                <c:pt idx="202">
                  <c:v>27439</c:v>
                </c:pt>
                <c:pt idx="203">
                  <c:v>27446</c:v>
                </c:pt>
                <c:pt idx="204">
                  <c:v>27453</c:v>
                </c:pt>
                <c:pt idx="205">
                  <c:v>27460</c:v>
                </c:pt>
                <c:pt idx="206">
                  <c:v>27467</c:v>
                </c:pt>
                <c:pt idx="207">
                  <c:v>27474</c:v>
                </c:pt>
                <c:pt idx="208">
                  <c:v>27481</c:v>
                </c:pt>
                <c:pt idx="209">
                  <c:v>27488</c:v>
                </c:pt>
                <c:pt idx="210">
                  <c:v>27495</c:v>
                </c:pt>
                <c:pt idx="211">
                  <c:v>27502</c:v>
                </c:pt>
                <c:pt idx="212">
                  <c:v>27509</c:v>
                </c:pt>
                <c:pt idx="213">
                  <c:v>27516</c:v>
                </c:pt>
                <c:pt idx="214">
                  <c:v>27523</c:v>
                </c:pt>
                <c:pt idx="215">
                  <c:v>27530</c:v>
                </c:pt>
                <c:pt idx="216">
                  <c:v>27537</c:v>
                </c:pt>
                <c:pt idx="217">
                  <c:v>27544</c:v>
                </c:pt>
                <c:pt idx="218">
                  <c:v>27551</c:v>
                </c:pt>
                <c:pt idx="219">
                  <c:v>27558</c:v>
                </c:pt>
                <c:pt idx="220">
                  <c:v>27565</c:v>
                </c:pt>
                <c:pt idx="221">
                  <c:v>27572</c:v>
                </c:pt>
                <c:pt idx="222">
                  <c:v>27578</c:v>
                </c:pt>
                <c:pt idx="223">
                  <c:v>27586</c:v>
                </c:pt>
                <c:pt idx="224">
                  <c:v>27593</c:v>
                </c:pt>
                <c:pt idx="225">
                  <c:v>27600</c:v>
                </c:pt>
                <c:pt idx="226">
                  <c:v>27607</c:v>
                </c:pt>
                <c:pt idx="227">
                  <c:v>27614</c:v>
                </c:pt>
                <c:pt idx="228">
                  <c:v>27621</c:v>
                </c:pt>
                <c:pt idx="229">
                  <c:v>27628</c:v>
                </c:pt>
                <c:pt idx="230">
                  <c:v>27635</c:v>
                </c:pt>
                <c:pt idx="231">
                  <c:v>27642</c:v>
                </c:pt>
                <c:pt idx="232">
                  <c:v>27649</c:v>
                </c:pt>
                <c:pt idx="233">
                  <c:v>27656</c:v>
                </c:pt>
                <c:pt idx="234">
                  <c:v>27663</c:v>
                </c:pt>
                <c:pt idx="235">
                  <c:v>27670</c:v>
                </c:pt>
                <c:pt idx="236">
                  <c:v>27677</c:v>
                </c:pt>
                <c:pt idx="237">
                  <c:v>27684</c:v>
                </c:pt>
                <c:pt idx="238">
                  <c:v>27691</c:v>
                </c:pt>
                <c:pt idx="239">
                  <c:v>27698</c:v>
                </c:pt>
                <c:pt idx="240">
                  <c:v>27705</c:v>
                </c:pt>
                <c:pt idx="241">
                  <c:v>27712</c:v>
                </c:pt>
                <c:pt idx="242">
                  <c:v>27719</c:v>
                </c:pt>
                <c:pt idx="243">
                  <c:v>27726</c:v>
                </c:pt>
                <c:pt idx="244">
                  <c:v>27733</c:v>
                </c:pt>
                <c:pt idx="245">
                  <c:v>27740</c:v>
                </c:pt>
                <c:pt idx="246">
                  <c:v>27747</c:v>
                </c:pt>
                <c:pt idx="247">
                  <c:v>27754</c:v>
                </c:pt>
                <c:pt idx="248">
                  <c:v>27761</c:v>
                </c:pt>
                <c:pt idx="249">
                  <c:v>27768</c:v>
                </c:pt>
                <c:pt idx="250">
                  <c:v>27775</c:v>
                </c:pt>
                <c:pt idx="251">
                  <c:v>27782</c:v>
                </c:pt>
                <c:pt idx="252">
                  <c:v>27789</c:v>
                </c:pt>
                <c:pt idx="253">
                  <c:v>27796</c:v>
                </c:pt>
                <c:pt idx="254">
                  <c:v>27803</c:v>
                </c:pt>
                <c:pt idx="255">
                  <c:v>27810</c:v>
                </c:pt>
                <c:pt idx="256">
                  <c:v>27817</c:v>
                </c:pt>
                <c:pt idx="257">
                  <c:v>27824</c:v>
                </c:pt>
                <c:pt idx="258">
                  <c:v>27831</c:v>
                </c:pt>
                <c:pt idx="259">
                  <c:v>27838</c:v>
                </c:pt>
                <c:pt idx="260">
                  <c:v>27845</c:v>
                </c:pt>
                <c:pt idx="261">
                  <c:v>27852</c:v>
                </c:pt>
                <c:pt idx="262">
                  <c:v>27859</c:v>
                </c:pt>
                <c:pt idx="263">
                  <c:v>27866</c:v>
                </c:pt>
                <c:pt idx="264">
                  <c:v>27873</c:v>
                </c:pt>
                <c:pt idx="265">
                  <c:v>27880</c:v>
                </c:pt>
                <c:pt idx="266">
                  <c:v>27887</c:v>
                </c:pt>
                <c:pt idx="267">
                  <c:v>27894</c:v>
                </c:pt>
                <c:pt idx="268">
                  <c:v>27901</c:v>
                </c:pt>
                <c:pt idx="269">
                  <c:v>27908</c:v>
                </c:pt>
                <c:pt idx="270">
                  <c:v>27915</c:v>
                </c:pt>
                <c:pt idx="271">
                  <c:v>27922</c:v>
                </c:pt>
                <c:pt idx="272">
                  <c:v>27929</c:v>
                </c:pt>
                <c:pt idx="273">
                  <c:v>27936</c:v>
                </c:pt>
                <c:pt idx="274">
                  <c:v>27943</c:v>
                </c:pt>
                <c:pt idx="275">
                  <c:v>27950</c:v>
                </c:pt>
                <c:pt idx="276">
                  <c:v>27957</c:v>
                </c:pt>
                <c:pt idx="277">
                  <c:v>27964</c:v>
                </c:pt>
                <c:pt idx="278">
                  <c:v>27971</c:v>
                </c:pt>
                <c:pt idx="279">
                  <c:v>27978</c:v>
                </c:pt>
                <c:pt idx="280">
                  <c:v>27985</c:v>
                </c:pt>
                <c:pt idx="281">
                  <c:v>27992</c:v>
                </c:pt>
                <c:pt idx="282">
                  <c:v>27999</c:v>
                </c:pt>
                <c:pt idx="283">
                  <c:v>28006</c:v>
                </c:pt>
                <c:pt idx="284">
                  <c:v>28013</c:v>
                </c:pt>
                <c:pt idx="285">
                  <c:v>28020</c:v>
                </c:pt>
                <c:pt idx="286">
                  <c:v>28027</c:v>
                </c:pt>
                <c:pt idx="287">
                  <c:v>28034</c:v>
                </c:pt>
                <c:pt idx="288">
                  <c:v>28041</c:v>
                </c:pt>
                <c:pt idx="289">
                  <c:v>28048</c:v>
                </c:pt>
                <c:pt idx="290">
                  <c:v>28055</c:v>
                </c:pt>
                <c:pt idx="291">
                  <c:v>28062</c:v>
                </c:pt>
                <c:pt idx="292">
                  <c:v>28069</c:v>
                </c:pt>
                <c:pt idx="293">
                  <c:v>28076</c:v>
                </c:pt>
                <c:pt idx="294">
                  <c:v>28083</c:v>
                </c:pt>
                <c:pt idx="295">
                  <c:v>28090</c:v>
                </c:pt>
                <c:pt idx="296">
                  <c:v>28097</c:v>
                </c:pt>
                <c:pt idx="297">
                  <c:v>28104</c:v>
                </c:pt>
                <c:pt idx="298">
                  <c:v>28111</c:v>
                </c:pt>
                <c:pt idx="299">
                  <c:v>28118</c:v>
                </c:pt>
                <c:pt idx="300">
                  <c:v>28125</c:v>
                </c:pt>
                <c:pt idx="301">
                  <c:v>28132</c:v>
                </c:pt>
                <c:pt idx="302">
                  <c:v>28139</c:v>
                </c:pt>
                <c:pt idx="303">
                  <c:v>28146</c:v>
                </c:pt>
                <c:pt idx="304">
                  <c:v>28153</c:v>
                </c:pt>
                <c:pt idx="305">
                  <c:v>28160</c:v>
                </c:pt>
                <c:pt idx="306">
                  <c:v>28167</c:v>
                </c:pt>
                <c:pt idx="307">
                  <c:v>28174</c:v>
                </c:pt>
                <c:pt idx="308">
                  <c:v>28181</c:v>
                </c:pt>
                <c:pt idx="309">
                  <c:v>28188</c:v>
                </c:pt>
                <c:pt idx="310">
                  <c:v>28195</c:v>
                </c:pt>
                <c:pt idx="311">
                  <c:v>28202</c:v>
                </c:pt>
                <c:pt idx="312">
                  <c:v>28209</c:v>
                </c:pt>
                <c:pt idx="313">
                  <c:v>28216</c:v>
                </c:pt>
                <c:pt idx="314">
                  <c:v>28223</c:v>
                </c:pt>
                <c:pt idx="315">
                  <c:v>28230</c:v>
                </c:pt>
                <c:pt idx="316">
                  <c:v>28237</c:v>
                </c:pt>
                <c:pt idx="317">
                  <c:v>28244</c:v>
                </c:pt>
                <c:pt idx="318">
                  <c:v>28251</c:v>
                </c:pt>
                <c:pt idx="319">
                  <c:v>28258</c:v>
                </c:pt>
                <c:pt idx="320">
                  <c:v>28265</c:v>
                </c:pt>
                <c:pt idx="321">
                  <c:v>28272</c:v>
                </c:pt>
                <c:pt idx="322">
                  <c:v>28279</c:v>
                </c:pt>
                <c:pt idx="323">
                  <c:v>28286</c:v>
                </c:pt>
                <c:pt idx="324">
                  <c:v>28293</c:v>
                </c:pt>
                <c:pt idx="325">
                  <c:v>28300</c:v>
                </c:pt>
                <c:pt idx="326">
                  <c:v>28307</c:v>
                </c:pt>
                <c:pt idx="327">
                  <c:v>28314</c:v>
                </c:pt>
                <c:pt idx="328">
                  <c:v>28321</c:v>
                </c:pt>
                <c:pt idx="329">
                  <c:v>28328</c:v>
                </c:pt>
                <c:pt idx="330">
                  <c:v>28335</c:v>
                </c:pt>
                <c:pt idx="331">
                  <c:v>28342</c:v>
                </c:pt>
                <c:pt idx="332">
                  <c:v>28349</c:v>
                </c:pt>
                <c:pt idx="333">
                  <c:v>28356</c:v>
                </c:pt>
                <c:pt idx="334">
                  <c:v>28363</c:v>
                </c:pt>
                <c:pt idx="335">
                  <c:v>28370</c:v>
                </c:pt>
                <c:pt idx="336">
                  <c:v>28377</c:v>
                </c:pt>
                <c:pt idx="337">
                  <c:v>28384</c:v>
                </c:pt>
                <c:pt idx="338">
                  <c:v>28391</c:v>
                </c:pt>
                <c:pt idx="339">
                  <c:v>28398</c:v>
                </c:pt>
                <c:pt idx="340">
                  <c:v>28405</c:v>
                </c:pt>
                <c:pt idx="341">
                  <c:v>28412</c:v>
                </c:pt>
                <c:pt idx="342">
                  <c:v>28419</c:v>
                </c:pt>
                <c:pt idx="343">
                  <c:v>28426</c:v>
                </c:pt>
                <c:pt idx="344">
                  <c:v>28433</c:v>
                </c:pt>
                <c:pt idx="345">
                  <c:v>28440</c:v>
                </c:pt>
                <c:pt idx="346">
                  <c:v>28447</c:v>
                </c:pt>
                <c:pt idx="347">
                  <c:v>28454</c:v>
                </c:pt>
                <c:pt idx="348">
                  <c:v>28461</c:v>
                </c:pt>
                <c:pt idx="349">
                  <c:v>28468</c:v>
                </c:pt>
                <c:pt idx="350">
                  <c:v>28475</c:v>
                </c:pt>
                <c:pt idx="351">
                  <c:v>28482</c:v>
                </c:pt>
                <c:pt idx="352">
                  <c:v>28489</c:v>
                </c:pt>
                <c:pt idx="353">
                  <c:v>28496</c:v>
                </c:pt>
                <c:pt idx="354">
                  <c:v>28503</c:v>
                </c:pt>
                <c:pt idx="355">
                  <c:v>28510</c:v>
                </c:pt>
                <c:pt idx="356">
                  <c:v>28517</c:v>
                </c:pt>
                <c:pt idx="357">
                  <c:v>28524</c:v>
                </c:pt>
                <c:pt idx="358">
                  <c:v>28531</c:v>
                </c:pt>
                <c:pt idx="359">
                  <c:v>28538</c:v>
                </c:pt>
                <c:pt idx="360">
                  <c:v>28545</c:v>
                </c:pt>
                <c:pt idx="361">
                  <c:v>28552</c:v>
                </c:pt>
                <c:pt idx="362">
                  <c:v>28559</c:v>
                </c:pt>
                <c:pt idx="363">
                  <c:v>28566</c:v>
                </c:pt>
                <c:pt idx="364">
                  <c:v>28573</c:v>
                </c:pt>
                <c:pt idx="365">
                  <c:v>28580</c:v>
                </c:pt>
                <c:pt idx="366">
                  <c:v>28587</c:v>
                </c:pt>
                <c:pt idx="367">
                  <c:v>28594</c:v>
                </c:pt>
                <c:pt idx="368">
                  <c:v>28601</c:v>
                </c:pt>
                <c:pt idx="369">
                  <c:v>28608</c:v>
                </c:pt>
                <c:pt idx="370">
                  <c:v>28615</c:v>
                </c:pt>
                <c:pt idx="371">
                  <c:v>28622</c:v>
                </c:pt>
                <c:pt idx="372">
                  <c:v>28629</c:v>
                </c:pt>
                <c:pt idx="373">
                  <c:v>28636</c:v>
                </c:pt>
                <c:pt idx="374">
                  <c:v>28643</c:v>
                </c:pt>
                <c:pt idx="375">
                  <c:v>28650</c:v>
                </c:pt>
                <c:pt idx="376">
                  <c:v>28657</c:v>
                </c:pt>
                <c:pt idx="377">
                  <c:v>28664</c:v>
                </c:pt>
                <c:pt idx="378">
                  <c:v>28671</c:v>
                </c:pt>
                <c:pt idx="379">
                  <c:v>28678</c:v>
                </c:pt>
                <c:pt idx="380">
                  <c:v>28685</c:v>
                </c:pt>
                <c:pt idx="381">
                  <c:v>28692</c:v>
                </c:pt>
                <c:pt idx="382">
                  <c:v>28699</c:v>
                </c:pt>
                <c:pt idx="383">
                  <c:v>28706</c:v>
                </c:pt>
                <c:pt idx="384">
                  <c:v>28713</c:v>
                </c:pt>
                <c:pt idx="385">
                  <c:v>28720</c:v>
                </c:pt>
                <c:pt idx="386">
                  <c:v>28727</c:v>
                </c:pt>
                <c:pt idx="387">
                  <c:v>28734</c:v>
                </c:pt>
                <c:pt idx="388">
                  <c:v>28741</c:v>
                </c:pt>
                <c:pt idx="389">
                  <c:v>28748</c:v>
                </c:pt>
                <c:pt idx="390">
                  <c:v>28755</c:v>
                </c:pt>
                <c:pt idx="391">
                  <c:v>28762</c:v>
                </c:pt>
                <c:pt idx="392">
                  <c:v>28769</c:v>
                </c:pt>
                <c:pt idx="393">
                  <c:v>28776</c:v>
                </c:pt>
                <c:pt idx="394">
                  <c:v>28783</c:v>
                </c:pt>
                <c:pt idx="395">
                  <c:v>28790</c:v>
                </c:pt>
                <c:pt idx="396">
                  <c:v>28797</c:v>
                </c:pt>
                <c:pt idx="397">
                  <c:v>28804</c:v>
                </c:pt>
                <c:pt idx="398">
                  <c:v>28811</c:v>
                </c:pt>
                <c:pt idx="399">
                  <c:v>28818</c:v>
                </c:pt>
                <c:pt idx="400">
                  <c:v>28825</c:v>
                </c:pt>
                <c:pt idx="401">
                  <c:v>28832</c:v>
                </c:pt>
                <c:pt idx="402">
                  <c:v>28839</c:v>
                </c:pt>
                <c:pt idx="403">
                  <c:v>28846</c:v>
                </c:pt>
                <c:pt idx="404">
                  <c:v>28853</c:v>
                </c:pt>
                <c:pt idx="405">
                  <c:v>28860</c:v>
                </c:pt>
                <c:pt idx="406">
                  <c:v>28867</c:v>
                </c:pt>
                <c:pt idx="407">
                  <c:v>28874</c:v>
                </c:pt>
                <c:pt idx="408">
                  <c:v>28881</c:v>
                </c:pt>
                <c:pt idx="409">
                  <c:v>28888</c:v>
                </c:pt>
                <c:pt idx="410">
                  <c:v>28895</c:v>
                </c:pt>
                <c:pt idx="411">
                  <c:v>28902</c:v>
                </c:pt>
                <c:pt idx="412">
                  <c:v>28909</c:v>
                </c:pt>
                <c:pt idx="413">
                  <c:v>28916</c:v>
                </c:pt>
                <c:pt idx="414">
                  <c:v>28923</c:v>
                </c:pt>
                <c:pt idx="415">
                  <c:v>28930</c:v>
                </c:pt>
                <c:pt idx="416">
                  <c:v>28937</c:v>
                </c:pt>
                <c:pt idx="417">
                  <c:v>28944</c:v>
                </c:pt>
                <c:pt idx="418">
                  <c:v>28951</c:v>
                </c:pt>
                <c:pt idx="419">
                  <c:v>28958</c:v>
                </c:pt>
                <c:pt idx="420">
                  <c:v>28965</c:v>
                </c:pt>
                <c:pt idx="421">
                  <c:v>28972</c:v>
                </c:pt>
                <c:pt idx="422">
                  <c:v>28979</c:v>
                </c:pt>
                <c:pt idx="423">
                  <c:v>28986</c:v>
                </c:pt>
                <c:pt idx="424">
                  <c:v>28993</c:v>
                </c:pt>
                <c:pt idx="425">
                  <c:v>29000</c:v>
                </c:pt>
                <c:pt idx="426">
                  <c:v>29007</c:v>
                </c:pt>
                <c:pt idx="427">
                  <c:v>29014</c:v>
                </c:pt>
                <c:pt idx="428">
                  <c:v>29021</c:v>
                </c:pt>
                <c:pt idx="429">
                  <c:v>29028</c:v>
                </c:pt>
                <c:pt idx="430">
                  <c:v>29035</c:v>
                </c:pt>
                <c:pt idx="431">
                  <c:v>29042</c:v>
                </c:pt>
                <c:pt idx="432">
                  <c:v>29049</c:v>
                </c:pt>
                <c:pt idx="433">
                  <c:v>29056</c:v>
                </c:pt>
                <c:pt idx="434">
                  <c:v>29063</c:v>
                </c:pt>
                <c:pt idx="435">
                  <c:v>29070</c:v>
                </c:pt>
                <c:pt idx="436">
                  <c:v>29077</c:v>
                </c:pt>
                <c:pt idx="437">
                  <c:v>29084</c:v>
                </c:pt>
                <c:pt idx="438">
                  <c:v>29091</c:v>
                </c:pt>
                <c:pt idx="439">
                  <c:v>29098</c:v>
                </c:pt>
                <c:pt idx="440">
                  <c:v>29105</c:v>
                </c:pt>
                <c:pt idx="441">
                  <c:v>29112</c:v>
                </c:pt>
                <c:pt idx="442">
                  <c:v>29119</c:v>
                </c:pt>
                <c:pt idx="443">
                  <c:v>29126</c:v>
                </c:pt>
                <c:pt idx="444">
                  <c:v>29133</c:v>
                </c:pt>
                <c:pt idx="445">
                  <c:v>29140</c:v>
                </c:pt>
                <c:pt idx="446">
                  <c:v>29147</c:v>
                </c:pt>
                <c:pt idx="447">
                  <c:v>29154</c:v>
                </c:pt>
                <c:pt idx="448">
                  <c:v>29161</c:v>
                </c:pt>
                <c:pt idx="449">
                  <c:v>29168</c:v>
                </c:pt>
                <c:pt idx="450">
                  <c:v>29175</c:v>
                </c:pt>
                <c:pt idx="451">
                  <c:v>29182</c:v>
                </c:pt>
                <c:pt idx="452">
                  <c:v>29189</c:v>
                </c:pt>
                <c:pt idx="453">
                  <c:v>29196</c:v>
                </c:pt>
                <c:pt idx="454">
                  <c:v>29203</c:v>
                </c:pt>
                <c:pt idx="455">
                  <c:v>29210</c:v>
                </c:pt>
                <c:pt idx="456">
                  <c:v>29217</c:v>
                </c:pt>
                <c:pt idx="457">
                  <c:v>29224</c:v>
                </c:pt>
                <c:pt idx="458">
                  <c:v>29231</c:v>
                </c:pt>
                <c:pt idx="459">
                  <c:v>29238</c:v>
                </c:pt>
                <c:pt idx="460">
                  <c:v>29245</c:v>
                </c:pt>
                <c:pt idx="461">
                  <c:v>29252</c:v>
                </c:pt>
                <c:pt idx="462">
                  <c:v>29259</c:v>
                </c:pt>
                <c:pt idx="463">
                  <c:v>29266</c:v>
                </c:pt>
                <c:pt idx="464">
                  <c:v>29273</c:v>
                </c:pt>
                <c:pt idx="465">
                  <c:v>29280</c:v>
                </c:pt>
                <c:pt idx="466">
                  <c:v>29287</c:v>
                </c:pt>
                <c:pt idx="467">
                  <c:v>29294</c:v>
                </c:pt>
                <c:pt idx="468">
                  <c:v>29301</c:v>
                </c:pt>
                <c:pt idx="469">
                  <c:v>29308</c:v>
                </c:pt>
                <c:pt idx="470">
                  <c:v>29315</c:v>
                </c:pt>
                <c:pt idx="471">
                  <c:v>29322</c:v>
                </c:pt>
                <c:pt idx="472">
                  <c:v>29329</c:v>
                </c:pt>
                <c:pt idx="473">
                  <c:v>29336</c:v>
                </c:pt>
                <c:pt idx="474">
                  <c:v>29343</c:v>
                </c:pt>
                <c:pt idx="475">
                  <c:v>29350</c:v>
                </c:pt>
                <c:pt idx="476">
                  <c:v>29357</c:v>
                </c:pt>
                <c:pt idx="477">
                  <c:v>29364</c:v>
                </c:pt>
                <c:pt idx="478">
                  <c:v>29371</c:v>
                </c:pt>
                <c:pt idx="479">
                  <c:v>29378</c:v>
                </c:pt>
                <c:pt idx="480">
                  <c:v>29385</c:v>
                </c:pt>
                <c:pt idx="481">
                  <c:v>29392</c:v>
                </c:pt>
                <c:pt idx="482">
                  <c:v>29399</c:v>
                </c:pt>
                <c:pt idx="483">
                  <c:v>29406</c:v>
                </c:pt>
                <c:pt idx="484">
                  <c:v>29413</c:v>
                </c:pt>
                <c:pt idx="485">
                  <c:v>29420</c:v>
                </c:pt>
                <c:pt idx="486">
                  <c:v>29427</c:v>
                </c:pt>
                <c:pt idx="487">
                  <c:v>29434</c:v>
                </c:pt>
                <c:pt idx="488">
                  <c:v>29441</c:v>
                </c:pt>
                <c:pt idx="489">
                  <c:v>29448</c:v>
                </c:pt>
                <c:pt idx="490">
                  <c:v>29455</c:v>
                </c:pt>
                <c:pt idx="491">
                  <c:v>29462</c:v>
                </c:pt>
                <c:pt idx="492">
                  <c:v>29469</c:v>
                </c:pt>
                <c:pt idx="493">
                  <c:v>29476</c:v>
                </c:pt>
                <c:pt idx="494">
                  <c:v>29483</c:v>
                </c:pt>
                <c:pt idx="495">
                  <c:v>29490</c:v>
                </c:pt>
                <c:pt idx="496">
                  <c:v>29497</c:v>
                </c:pt>
                <c:pt idx="497">
                  <c:v>29504</c:v>
                </c:pt>
                <c:pt idx="498">
                  <c:v>29511</c:v>
                </c:pt>
                <c:pt idx="499">
                  <c:v>29518</c:v>
                </c:pt>
                <c:pt idx="500">
                  <c:v>29525</c:v>
                </c:pt>
                <c:pt idx="501">
                  <c:v>29532</c:v>
                </c:pt>
                <c:pt idx="502">
                  <c:v>29539</c:v>
                </c:pt>
                <c:pt idx="503">
                  <c:v>29546</c:v>
                </c:pt>
                <c:pt idx="504">
                  <c:v>29553</c:v>
                </c:pt>
                <c:pt idx="505">
                  <c:v>29560</c:v>
                </c:pt>
                <c:pt idx="506">
                  <c:v>29567</c:v>
                </c:pt>
                <c:pt idx="507">
                  <c:v>29574</c:v>
                </c:pt>
                <c:pt idx="508">
                  <c:v>29581</c:v>
                </c:pt>
                <c:pt idx="509">
                  <c:v>29588</c:v>
                </c:pt>
                <c:pt idx="510">
                  <c:v>29595</c:v>
                </c:pt>
                <c:pt idx="511">
                  <c:v>29602</c:v>
                </c:pt>
                <c:pt idx="512">
                  <c:v>29609</c:v>
                </c:pt>
                <c:pt idx="513">
                  <c:v>29616</c:v>
                </c:pt>
                <c:pt idx="514">
                  <c:v>29623</c:v>
                </c:pt>
                <c:pt idx="515">
                  <c:v>29630</c:v>
                </c:pt>
                <c:pt idx="516">
                  <c:v>29637</c:v>
                </c:pt>
                <c:pt idx="517">
                  <c:v>29644</c:v>
                </c:pt>
                <c:pt idx="518">
                  <c:v>29651</c:v>
                </c:pt>
                <c:pt idx="519">
                  <c:v>29658</c:v>
                </c:pt>
                <c:pt idx="520">
                  <c:v>29665</c:v>
                </c:pt>
                <c:pt idx="521">
                  <c:v>29672</c:v>
                </c:pt>
                <c:pt idx="522">
                  <c:v>29679</c:v>
                </c:pt>
                <c:pt idx="523">
                  <c:v>29686</c:v>
                </c:pt>
                <c:pt idx="524">
                  <c:v>29693</c:v>
                </c:pt>
                <c:pt idx="525">
                  <c:v>29700</c:v>
                </c:pt>
                <c:pt idx="526">
                  <c:v>29707</c:v>
                </c:pt>
                <c:pt idx="527">
                  <c:v>29714</c:v>
                </c:pt>
                <c:pt idx="528">
                  <c:v>29721</c:v>
                </c:pt>
                <c:pt idx="529">
                  <c:v>29728</c:v>
                </c:pt>
                <c:pt idx="530">
                  <c:v>29735</c:v>
                </c:pt>
                <c:pt idx="531">
                  <c:v>29742</c:v>
                </c:pt>
                <c:pt idx="532">
                  <c:v>29749</c:v>
                </c:pt>
                <c:pt idx="533">
                  <c:v>29756</c:v>
                </c:pt>
                <c:pt idx="534">
                  <c:v>29763</c:v>
                </c:pt>
                <c:pt idx="535">
                  <c:v>29770</c:v>
                </c:pt>
                <c:pt idx="536">
                  <c:v>29777</c:v>
                </c:pt>
                <c:pt idx="537">
                  <c:v>29784</c:v>
                </c:pt>
                <c:pt idx="538">
                  <c:v>29791</c:v>
                </c:pt>
                <c:pt idx="539">
                  <c:v>29798</c:v>
                </c:pt>
                <c:pt idx="540">
                  <c:v>29805</c:v>
                </c:pt>
                <c:pt idx="541">
                  <c:v>29812</c:v>
                </c:pt>
                <c:pt idx="542">
                  <c:v>29819</c:v>
                </c:pt>
                <c:pt idx="543">
                  <c:v>29826</c:v>
                </c:pt>
                <c:pt idx="544">
                  <c:v>29833</c:v>
                </c:pt>
                <c:pt idx="545">
                  <c:v>29840</c:v>
                </c:pt>
                <c:pt idx="546">
                  <c:v>29847</c:v>
                </c:pt>
                <c:pt idx="547">
                  <c:v>29854</c:v>
                </c:pt>
                <c:pt idx="548">
                  <c:v>29861</c:v>
                </c:pt>
                <c:pt idx="549">
                  <c:v>29868</c:v>
                </c:pt>
                <c:pt idx="550">
                  <c:v>29875</c:v>
                </c:pt>
                <c:pt idx="551">
                  <c:v>29880</c:v>
                </c:pt>
                <c:pt idx="552">
                  <c:v>29889</c:v>
                </c:pt>
                <c:pt idx="553">
                  <c:v>29896</c:v>
                </c:pt>
                <c:pt idx="554">
                  <c:v>29903</c:v>
                </c:pt>
                <c:pt idx="555">
                  <c:v>29910</c:v>
                </c:pt>
                <c:pt idx="556">
                  <c:v>29917</c:v>
                </c:pt>
                <c:pt idx="557">
                  <c:v>29924</c:v>
                </c:pt>
                <c:pt idx="558">
                  <c:v>29931</c:v>
                </c:pt>
                <c:pt idx="559">
                  <c:v>29938</c:v>
                </c:pt>
                <c:pt idx="560">
                  <c:v>29945</c:v>
                </c:pt>
                <c:pt idx="561">
                  <c:v>29951</c:v>
                </c:pt>
                <c:pt idx="562">
                  <c:v>29959</c:v>
                </c:pt>
                <c:pt idx="563">
                  <c:v>29966</c:v>
                </c:pt>
                <c:pt idx="564">
                  <c:v>29973</c:v>
                </c:pt>
                <c:pt idx="565">
                  <c:v>29980</c:v>
                </c:pt>
                <c:pt idx="566">
                  <c:v>29987</c:v>
                </c:pt>
                <c:pt idx="567">
                  <c:v>29994</c:v>
                </c:pt>
                <c:pt idx="568">
                  <c:v>30001</c:v>
                </c:pt>
                <c:pt idx="569">
                  <c:v>30008</c:v>
                </c:pt>
                <c:pt idx="570">
                  <c:v>30015</c:v>
                </c:pt>
                <c:pt idx="571">
                  <c:v>30022</c:v>
                </c:pt>
                <c:pt idx="572">
                  <c:v>30029</c:v>
                </c:pt>
                <c:pt idx="573">
                  <c:v>30036</c:v>
                </c:pt>
                <c:pt idx="574">
                  <c:v>30043</c:v>
                </c:pt>
                <c:pt idx="575">
                  <c:v>30050</c:v>
                </c:pt>
                <c:pt idx="576">
                  <c:v>30057</c:v>
                </c:pt>
                <c:pt idx="577">
                  <c:v>30064</c:v>
                </c:pt>
                <c:pt idx="578">
                  <c:v>30071</c:v>
                </c:pt>
                <c:pt idx="579">
                  <c:v>30078</c:v>
                </c:pt>
                <c:pt idx="580">
                  <c:v>30085</c:v>
                </c:pt>
                <c:pt idx="581">
                  <c:v>30092</c:v>
                </c:pt>
                <c:pt idx="582">
                  <c:v>30099</c:v>
                </c:pt>
                <c:pt idx="583">
                  <c:v>30106</c:v>
                </c:pt>
                <c:pt idx="584">
                  <c:v>30113</c:v>
                </c:pt>
                <c:pt idx="585">
                  <c:v>30120</c:v>
                </c:pt>
                <c:pt idx="586">
                  <c:v>30127</c:v>
                </c:pt>
                <c:pt idx="587">
                  <c:v>30134</c:v>
                </c:pt>
                <c:pt idx="588">
                  <c:v>30141</c:v>
                </c:pt>
                <c:pt idx="589">
                  <c:v>30148</c:v>
                </c:pt>
                <c:pt idx="590">
                  <c:v>30155</c:v>
                </c:pt>
                <c:pt idx="591">
                  <c:v>30162</c:v>
                </c:pt>
                <c:pt idx="592">
                  <c:v>30169</c:v>
                </c:pt>
                <c:pt idx="593">
                  <c:v>30176</c:v>
                </c:pt>
                <c:pt idx="594">
                  <c:v>30183</c:v>
                </c:pt>
                <c:pt idx="595">
                  <c:v>30190</c:v>
                </c:pt>
                <c:pt idx="596">
                  <c:v>30197</c:v>
                </c:pt>
                <c:pt idx="597">
                  <c:v>30204</c:v>
                </c:pt>
                <c:pt idx="598">
                  <c:v>30211</c:v>
                </c:pt>
                <c:pt idx="599">
                  <c:v>30218</c:v>
                </c:pt>
                <c:pt idx="600">
                  <c:v>30225</c:v>
                </c:pt>
                <c:pt idx="601">
                  <c:v>30232</c:v>
                </c:pt>
                <c:pt idx="602">
                  <c:v>30239</c:v>
                </c:pt>
                <c:pt idx="603">
                  <c:v>30246</c:v>
                </c:pt>
                <c:pt idx="604">
                  <c:v>30253</c:v>
                </c:pt>
                <c:pt idx="605">
                  <c:v>30260</c:v>
                </c:pt>
                <c:pt idx="606">
                  <c:v>30267</c:v>
                </c:pt>
                <c:pt idx="607">
                  <c:v>30274</c:v>
                </c:pt>
                <c:pt idx="608">
                  <c:v>30281</c:v>
                </c:pt>
                <c:pt idx="609">
                  <c:v>30288</c:v>
                </c:pt>
                <c:pt idx="610">
                  <c:v>30295</c:v>
                </c:pt>
                <c:pt idx="611">
                  <c:v>30302</c:v>
                </c:pt>
                <c:pt idx="612">
                  <c:v>30309</c:v>
                </c:pt>
                <c:pt idx="613">
                  <c:v>30316</c:v>
                </c:pt>
                <c:pt idx="614">
                  <c:v>30323</c:v>
                </c:pt>
                <c:pt idx="615">
                  <c:v>30330</c:v>
                </c:pt>
                <c:pt idx="616">
                  <c:v>30337</c:v>
                </c:pt>
                <c:pt idx="617">
                  <c:v>30344</c:v>
                </c:pt>
                <c:pt idx="618">
                  <c:v>30351</c:v>
                </c:pt>
                <c:pt idx="619">
                  <c:v>30358</c:v>
                </c:pt>
                <c:pt idx="620">
                  <c:v>30365</c:v>
                </c:pt>
                <c:pt idx="621">
                  <c:v>30372</c:v>
                </c:pt>
                <c:pt idx="622">
                  <c:v>30379</c:v>
                </c:pt>
                <c:pt idx="623">
                  <c:v>30386</c:v>
                </c:pt>
                <c:pt idx="624">
                  <c:v>30393</c:v>
                </c:pt>
                <c:pt idx="625">
                  <c:v>30400</c:v>
                </c:pt>
                <c:pt idx="626">
                  <c:v>30407</c:v>
                </c:pt>
                <c:pt idx="627">
                  <c:v>30414</c:v>
                </c:pt>
                <c:pt idx="628">
                  <c:v>30421</c:v>
                </c:pt>
                <c:pt idx="629">
                  <c:v>30428</c:v>
                </c:pt>
                <c:pt idx="630">
                  <c:v>30435</c:v>
                </c:pt>
                <c:pt idx="631">
                  <c:v>30442</c:v>
                </c:pt>
                <c:pt idx="632">
                  <c:v>30449</c:v>
                </c:pt>
                <c:pt idx="633">
                  <c:v>30456</c:v>
                </c:pt>
                <c:pt idx="634">
                  <c:v>30463</c:v>
                </c:pt>
                <c:pt idx="635">
                  <c:v>30470</c:v>
                </c:pt>
                <c:pt idx="636">
                  <c:v>30477</c:v>
                </c:pt>
                <c:pt idx="637">
                  <c:v>30484</c:v>
                </c:pt>
                <c:pt idx="638">
                  <c:v>30491</c:v>
                </c:pt>
                <c:pt idx="639">
                  <c:v>30498</c:v>
                </c:pt>
                <c:pt idx="640">
                  <c:v>30505</c:v>
                </c:pt>
                <c:pt idx="641">
                  <c:v>30512</c:v>
                </c:pt>
                <c:pt idx="642">
                  <c:v>30519</c:v>
                </c:pt>
                <c:pt idx="643">
                  <c:v>30526</c:v>
                </c:pt>
                <c:pt idx="644">
                  <c:v>30533</c:v>
                </c:pt>
                <c:pt idx="645">
                  <c:v>30540</c:v>
                </c:pt>
                <c:pt idx="646">
                  <c:v>30547</c:v>
                </c:pt>
                <c:pt idx="647">
                  <c:v>30554</c:v>
                </c:pt>
                <c:pt idx="648">
                  <c:v>30561</c:v>
                </c:pt>
                <c:pt idx="649">
                  <c:v>30568</c:v>
                </c:pt>
                <c:pt idx="650">
                  <c:v>30575</c:v>
                </c:pt>
                <c:pt idx="651">
                  <c:v>30582</c:v>
                </c:pt>
                <c:pt idx="652">
                  <c:v>30589</c:v>
                </c:pt>
                <c:pt idx="653">
                  <c:v>30596</c:v>
                </c:pt>
                <c:pt idx="654">
                  <c:v>30603</c:v>
                </c:pt>
                <c:pt idx="655">
                  <c:v>30610</c:v>
                </c:pt>
                <c:pt idx="656">
                  <c:v>30617</c:v>
                </c:pt>
                <c:pt idx="657">
                  <c:v>30624</c:v>
                </c:pt>
                <c:pt idx="658">
                  <c:v>30631</c:v>
                </c:pt>
                <c:pt idx="659">
                  <c:v>30638</c:v>
                </c:pt>
                <c:pt idx="660">
                  <c:v>30645</c:v>
                </c:pt>
                <c:pt idx="661">
                  <c:v>30652</c:v>
                </c:pt>
                <c:pt idx="662">
                  <c:v>30659</c:v>
                </c:pt>
                <c:pt idx="663">
                  <c:v>30666</c:v>
                </c:pt>
                <c:pt idx="664">
                  <c:v>30673</c:v>
                </c:pt>
                <c:pt idx="665">
                  <c:v>30680</c:v>
                </c:pt>
                <c:pt idx="666">
                  <c:v>30687</c:v>
                </c:pt>
                <c:pt idx="667">
                  <c:v>30694</c:v>
                </c:pt>
                <c:pt idx="668">
                  <c:v>30701</c:v>
                </c:pt>
                <c:pt idx="669">
                  <c:v>30708</c:v>
                </c:pt>
                <c:pt idx="670">
                  <c:v>30715</c:v>
                </c:pt>
                <c:pt idx="671">
                  <c:v>30722</c:v>
                </c:pt>
                <c:pt idx="672">
                  <c:v>30729</c:v>
                </c:pt>
                <c:pt idx="673">
                  <c:v>30736</c:v>
                </c:pt>
                <c:pt idx="674">
                  <c:v>30743</c:v>
                </c:pt>
                <c:pt idx="675">
                  <c:v>30750</c:v>
                </c:pt>
                <c:pt idx="676">
                  <c:v>30757</c:v>
                </c:pt>
                <c:pt idx="677">
                  <c:v>30764</c:v>
                </c:pt>
                <c:pt idx="678">
                  <c:v>30771</c:v>
                </c:pt>
                <c:pt idx="679">
                  <c:v>30778</c:v>
                </c:pt>
                <c:pt idx="680">
                  <c:v>30785</c:v>
                </c:pt>
                <c:pt idx="681">
                  <c:v>30792</c:v>
                </c:pt>
                <c:pt idx="682">
                  <c:v>30799</c:v>
                </c:pt>
                <c:pt idx="683">
                  <c:v>30806</c:v>
                </c:pt>
                <c:pt idx="684">
                  <c:v>30813</c:v>
                </c:pt>
                <c:pt idx="685">
                  <c:v>30820</c:v>
                </c:pt>
                <c:pt idx="686">
                  <c:v>30827</c:v>
                </c:pt>
                <c:pt idx="687">
                  <c:v>30834</c:v>
                </c:pt>
                <c:pt idx="688">
                  <c:v>30841</c:v>
                </c:pt>
                <c:pt idx="689">
                  <c:v>30848</c:v>
                </c:pt>
                <c:pt idx="690">
                  <c:v>30855</c:v>
                </c:pt>
                <c:pt idx="691">
                  <c:v>30862</c:v>
                </c:pt>
                <c:pt idx="692">
                  <c:v>30869</c:v>
                </c:pt>
                <c:pt idx="693">
                  <c:v>30876</c:v>
                </c:pt>
                <c:pt idx="694">
                  <c:v>30883</c:v>
                </c:pt>
                <c:pt idx="695">
                  <c:v>30890</c:v>
                </c:pt>
                <c:pt idx="696">
                  <c:v>30897</c:v>
                </c:pt>
                <c:pt idx="697">
                  <c:v>30904</c:v>
                </c:pt>
                <c:pt idx="698">
                  <c:v>30911</c:v>
                </c:pt>
                <c:pt idx="699">
                  <c:v>30918</c:v>
                </c:pt>
                <c:pt idx="700">
                  <c:v>30925</c:v>
                </c:pt>
                <c:pt idx="701">
                  <c:v>30932</c:v>
                </c:pt>
                <c:pt idx="702">
                  <c:v>30939</c:v>
                </c:pt>
                <c:pt idx="703">
                  <c:v>30946</c:v>
                </c:pt>
                <c:pt idx="704">
                  <c:v>30953</c:v>
                </c:pt>
                <c:pt idx="705">
                  <c:v>30960</c:v>
                </c:pt>
                <c:pt idx="706">
                  <c:v>30967</c:v>
                </c:pt>
                <c:pt idx="707">
                  <c:v>30974</c:v>
                </c:pt>
                <c:pt idx="708">
                  <c:v>30981</c:v>
                </c:pt>
                <c:pt idx="709">
                  <c:v>30988</c:v>
                </c:pt>
                <c:pt idx="710">
                  <c:v>30995</c:v>
                </c:pt>
                <c:pt idx="711">
                  <c:v>31002</c:v>
                </c:pt>
                <c:pt idx="712">
                  <c:v>31009</c:v>
                </c:pt>
                <c:pt idx="713">
                  <c:v>31016</c:v>
                </c:pt>
                <c:pt idx="714">
                  <c:v>31023</c:v>
                </c:pt>
                <c:pt idx="715">
                  <c:v>31030</c:v>
                </c:pt>
                <c:pt idx="716">
                  <c:v>31037</c:v>
                </c:pt>
                <c:pt idx="717">
                  <c:v>31044</c:v>
                </c:pt>
                <c:pt idx="718">
                  <c:v>31051</c:v>
                </c:pt>
                <c:pt idx="719">
                  <c:v>31058</c:v>
                </c:pt>
                <c:pt idx="720">
                  <c:v>31065</c:v>
                </c:pt>
                <c:pt idx="721">
                  <c:v>31072</c:v>
                </c:pt>
                <c:pt idx="722">
                  <c:v>31079</c:v>
                </c:pt>
                <c:pt idx="723">
                  <c:v>31086</c:v>
                </c:pt>
                <c:pt idx="724">
                  <c:v>31093</c:v>
                </c:pt>
                <c:pt idx="725">
                  <c:v>31100</c:v>
                </c:pt>
                <c:pt idx="726">
                  <c:v>31107</c:v>
                </c:pt>
                <c:pt idx="727">
                  <c:v>31114</c:v>
                </c:pt>
                <c:pt idx="728">
                  <c:v>31121</c:v>
                </c:pt>
                <c:pt idx="729">
                  <c:v>31128</c:v>
                </c:pt>
                <c:pt idx="730">
                  <c:v>31135</c:v>
                </c:pt>
                <c:pt idx="731">
                  <c:v>31142</c:v>
                </c:pt>
                <c:pt idx="732">
                  <c:v>31149</c:v>
                </c:pt>
                <c:pt idx="733">
                  <c:v>31156</c:v>
                </c:pt>
                <c:pt idx="734">
                  <c:v>31163</c:v>
                </c:pt>
                <c:pt idx="735">
                  <c:v>31170</c:v>
                </c:pt>
                <c:pt idx="736">
                  <c:v>31177</c:v>
                </c:pt>
                <c:pt idx="737">
                  <c:v>31184</c:v>
                </c:pt>
                <c:pt idx="738">
                  <c:v>31191</c:v>
                </c:pt>
                <c:pt idx="739">
                  <c:v>31198</c:v>
                </c:pt>
                <c:pt idx="740">
                  <c:v>31205</c:v>
                </c:pt>
                <c:pt idx="741">
                  <c:v>31212</c:v>
                </c:pt>
                <c:pt idx="742">
                  <c:v>31219</c:v>
                </c:pt>
                <c:pt idx="743">
                  <c:v>31226</c:v>
                </c:pt>
                <c:pt idx="744">
                  <c:v>31233</c:v>
                </c:pt>
                <c:pt idx="745">
                  <c:v>31240</c:v>
                </c:pt>
                <c:pt idx="746">
                  <c:v>31247</c:v>
                </c:pt>
                <c:pt idx="747">
                  <c:v>31254</c:v>
                </c:pt>
                <c:pt idx="748">
                  <c:v>31261</c:v>
                </c:pt>
                <c:pt idx="749">
                  <c:v>31268</c:v>
                </c:pt>
                <c:pt idx="750">
                  <c:v>31275</c:v>
                </c:pt>
                <c:pt idx="751">
                  <c:v>31282</c:v>
                </c:pt>
                <c:pt idx="752">
                  <c:v>31289</c:v>
                </c:pt>
                <c:pt idx="753">
                  <c:v>31296</c:v>
                </c:pt>
                <c:pt idx="754">
                  <c:v>31303</c:v>
                </c:pt>
                <c:pt idx="755">
                  <c:v>31310</c:v>
                </c:pt>
                <c:pt idx="756">
                  <c:v>31317</c:v>
                </c:pt>
                <c:pt idx="757">
                  <c:v>31324</c:v>
                </c:pt>
                <c:pt idx="758">
                  <c:v>31331</c:v>
                </c:pt>
                <c:pt idx="759">
                  <c:v>31338</c:v>
                </c:pt>
                <c:pt idx="760">
                  <c:v>31345</c:v>
                </c:pt>
                <c:pt idx="761">
                  <c:v>31352</c:v>
                </c:pt>
                <c:pt idx="762">
                  <c:v>31359</c:v>
                </c:pt>
                <c:pt idx="763">
                  <c:v>31366</c:v>
                </c:pt>
                <c:pt idx="764">
                  <c:v>31373</c:v>
                </c:pt>
                <c:pt idx="765">
                  <c:v>31380</c:v>
                </c:pt>
                <c:pt idx="766">
                  <c:v>31387</c:v>
                </c:pt>
                <c:pt idx="767">
                  <c:v>31394</c:v>
                </c:pt>
                <c:pt idx="768">
                  <c:v>31401</c:v>
                </c:pt>
                <c:pt idx="769">
                  <c:v>31408</c:v>
                </c:pt>
                <c:pt idx="770">
                  <c:v>31415</c:v>
                </c:pt>
                <c:pt idx="771">
                  <c:v>31422</c:v>
                </c:pt>
                <c:pt idx="772">
                  <c:v>31429</c:v>
                </c:pt>
                <c:pt idx="773">
                  <c:v>31436</c:v>
                </c:pt>
                <c:pt idx="774">
                  <c:v>31443</c:v>
                </c:pt>
                <c:pt idx="775">
                  <c:v>31450</c:v>
                </c:pt>
                <c:pt idx="776">
                  <c:v>31457</c:v>
                </c:pt>
                <c:pt idx="777">
                  <c:v>31464</c:v>
                </c:pt>
                <c:pt idx="778">
                  <c:v>31471</c:v>
                </c:pt>
                <c:pt idx="779">
                  <c:v>31478</c:v>
                </c:pt>
                <c:pt idx="780">
                  <c:v>31485</c:v>
                </c:pt>
                <c:pt idx="781">
                  <c:v>31492</c:v>
                </c:pt>
                <c:pt idx="782">
                  <c:v>31499</c:v>
                </c:pt>
                <c:pt idx="783">
                  <c:v>31506</c:v>
                </c:pt>
                <c:pt idx="784">
                  <c:v>31513</c:v>
                </c:pt>
                <c:pt idx="785">
                  <c:v>31520</c:v>
                </c:pt>
                <c:pt idx="786">
                  <c:v>31527</c:v>
                </c:pt>
                <c:pt idx="787">
                  <c:v>31534</c:v>
                </c:pt>
                <c:pt idx="788">
                  <c:v>31541</c:v>
                </c:pt>
                <c:pt idx="789">
                  <c:v>31548</c:v>
                </c:pt>
                <c:pt idx="790">
                  <c:v>31555</c:v>
                </c:pt>
                <c:pt idx="791">
                  <c:v>31562</c:v>
                </c:pt>
                <c:pt idx="792">
                  <c:v>31569</c:v>
                </c:pt>
                <c:pt idx="793">
                  <c:v>31576</c:v>
                </c:pt>
                <c:pt idx="794">
                  <c:v>31583</c:v>
                </c:pt>
                <c:pt idx="795">
                  <c:v>31590</c:v>
                </c:pt>
                <c:pt idx="796">
                  <c:v>31597</c:v>
                </c:pt>
                <c:pt idx="797">
                  <c:v>31604</c:v>
                </c:pt>
                <c:pt idx="798">
                  <c:v>31611</c:v>
                </c:pt>
                <c:pt idx="799">
                  <c:v>31618</c:v>
                </c:pt>
                <c:pt idx="800">
                  <c:v>31625</c:v>
                </c:pt>
                <c:pt idx="801">
                  <c:v>31632</c:v>
                </c:pt>
                <c:pt idx="802">
                  <c:v>31639</c:v>
                </c:pt>
                <c:pt idx="803">
                  <c:v>31646</c:v>
                </c:pt>
                <c:pt idx="804">
                  <c:v>31653</c:v>
                </c:pt>
                <c:pt idx="805">
                  <c:v>31660</c:v>
                </c:pt>
                <c:pt idx="806">
                  <c:v>31667</c:v>
                </c:pt>
                <c:pt idx="807">
                  <c:v>31674</c:v>
                </c:pt>
                <c:pt idx="808">
                  <c:v>31681</c:v>
                </c:pt>
                <c:pt idx="809">
                  <c:v>31688</c:v>
                </c:pt>
                <c:pt idx="810">
                  <c:v>31695</c:v>
                </c:pt>
                <c:pt idx="811">
                  <c:v>31702</c:v>
                </c:pt>
                <c:pt idx="812">
                  <c:v>31709</c:v>
                </c:pt>
                <c:pt idx="813">
                  <c:v>31716</c:v>
                </c:pt>
                <c:pt idx="814">
                  <c:v>31723</c:v>
                </c:pt>
                <c:pt idx="815">
                  <c:v>31730</c:v>
                </c:pt>
                <c:pt idx="816">
                  <c:v>31737</c:v>
                </c:pt>
                <c:pt idx="817">
                  <c:v>31744</c:v>
                </c:pt>
                <c:pt idx="818">
                  <c:v>31751</c:v>
                </c:pt>
                <c:pt idx="819">
                  <c:v>31758</c:v>
                </c:pt>
                <c:pt idx="820">
                  <c:v>31765</c:v>
                </c:pt>
                <c:pt idx="821">
                  <c:v>31772</c:v>
                </c:pt>
                <c:pt idx="822">
                  <c:v>31779</c:v>
                </c:pt>
                <c:pt idx="823">
                  <c:v>31786</c:v>
                </c:pt>
                <c:pt idx="824">
                  <c:v>31793</c:v>
                </c:pt>
                <c:pt idx="825">
                  <c:v>31800</c:v>
                </c:pt>
                <c:pt idx="826">
                  <c:v>31807</c:v>
                </c:pt>
                <c:pt idx="827">
                  <c:v>31814</c:v>
                </c:pt>
                <c:pt idx="828">
                  <c:v>31821</c:v>
                </c:pt>
                <c:pt idx="829">
                  <c:v>31828</c:v>
                </c:pt>
                <c:pt idx="830">
                  <c:v>31835</c:v>
                </c:pt>
                <c:pt idx="831">
                  <c:v>31842</c:v>
                </c:pt>
                <c:pt idx="832">
                  <c:v>31849</c:v>
                </c:pt>
                <c:pt idx="833">
                  <c:v>31856</c:v>
                </c:pt>
                <c:pt idx="834">
                  <c:v>31863</c:v>
                </c:pt>
                <c:pt idx="835">
                  <c:v>31870</c:v>
                </c:pt>
                <c:pt idx="836">
                  <c:v>31877</c:v>
                </c:pt>
                <c:pt idx="837">
                  <c:v>31884</c:v>
                </c:pt>
                <c:pt idx="838">
                  <c:v>31891</c:v>
                </c:pt>
                <c:pt idx="839">
                  <c:v>31898</c:v>
                </c:pt>
                <c:pt idx="840">
                  <c:v>31905</c:v>
                </c:pt>
                <c:pt idx="841">
                  <c:v>31912</c:v>
                </c:pt>
                <c:pt idx="842">
                  <c:v>31919</c:v>
                </c:pt>
                <c:pt idx="843">
                  <c:v>31926</c:v>
                </c:pt>
                <c:pt idx="844">
                  <c:v>31933</c:v>
                </c:pt>
                <c:pt idx="845">
                  <c:v>31940</c:v>
                </c:pt>
                <c:pt idx="846">
                  <c:v>31947</c:v>
                </c:pt>
                <c:pt idx="847">
                  <c:v>31954</c:v>
                </c:pt>
                <c:pt idx="848">
                  <c:v>31961</c:v>
                </c:pt>
                <c:pt idx="849">
                  <c:v>31968</c:v>
                </c:pt>
                <c:pt idx="850">
                  <c:v>31975</c:v>
                </c:pt>
                <c:pt idx="851">
                  <c:v>31982</c:v>
                </c:pt>
                <c:pt idx="852">
                  <c:v>31989</c:v>
                </c:pt>
                <c:pt idx="853">
                  <c:v>31996</c:v>
                </c:pt>
                <c:pt idx="854">
                  <c:v>32003</c:v>
                </c:pt>
                <c:pt idx="855">
                  <c:v>32010</c:v>
                </c:pt>
                <c:pt idx="856">
                  <c:v>32017</c:v>
                </c:pt>
                <c:pt idx="857">
                  <c:v>32024</c:v>
                </c:pt>
                <c:pt idx="858">
                  <c:v>32031</c:v>
                </c:pt>
                <c:pt idx="859">
                  <c:v>32038</c:v>
                </c:pt>
                <c:pt idx="860">
                  <c:v>32045</c:v>
                </c:pt>
                <c:pt idx="861">
                  <c:v>32052</c:v>
                </c:pt>
                <c:pt idx="862">
                  <c:v>32059</c:v>
                </c:pt>
                <c:pt idx="863">
                  <c:v>32066</c:v>
                </c:pt>
                <c:pt idx="864">
                  <c:v>32073</c:v>
                </c:pt>
                <c:pt idx="865">
                  <c:v>32080</c:v>
                </c:pt>
                <c:pt idx="866">
                  <c:v>32087</c:v>
                </c:pt>
                <c:pt idx="867">
                  <c:v>32094</c:v>
                </c:pt>
                <c:pt idx="868">
                  <c:v>32101</c:v>
                </c:pt>
                <c:pt idx="869">
                  <c:v>32108</c:v>
                </c:pt>
                <c:pt idx="870">
                  <c:v>32115</c:v>
                </c:pt>
                <c:pt idx="871">
                  <c:v>32122</c:v>
                </c:pt>
                <c:pt idx="872">
                  <c:v>32129</c:v>
                </c:pt>
                <c:pt idx="873">
                  <c:v>32136</c:v>
                </c:pt>
                <c:pt idx="874">
                  <c:v>32142</c:v>
                </c:pt>
                <c:pt idx="875">
                  <c:v>32150</c:v>
                </c:pt>
                <c:pt idx="876">
                  <c:v>32157</c:v>
                </c:pt>
                <c:pt idx="877">
                  <c:v>32164</c:v>
                </c:pt>
                <c:pt idx="878">
                  <c:v>32171</c:v>
                </c:pt>
                <c:pt idx="879">
                  <c:v>32178</c:v>
                </c:pt>
                <c:pt idx="880">
                  <c:v>32185</c:v>
                </c:pt>
                <c:pt idx="881">
                  <c:v>32192</c:v>
                </c:pt>
                <c:pt idx="882">
                  <c:v>32199</c:v>
                </c:pt>
                <c:pt idx="883">
                  <c:v>32206</c:v>
                </c:pt>
                <c:pt idx="884">
                  <c:v>32213</c:v>
                </c:pt>
                <c:pt idx="885">
                  <c:v>32220</c:v>
                </c:pt>
                <c:pt idx="886">
                  <c:v>32227</c:v>
                </c:pt>
                <c:pt idx="887">
                  <c:v>32234</c:v>
                </c:pt>
                <c:pt idx="888">
                  <c:v>32241</c:v>
                </c:pt>
                <c:pt idx="889">
                  <c:v>32248</c:v>
                </c:pt>
                <c:pt idx="890">
                  <c:v>32255</c:v>
                </c:pt>
                <c:pt idx="891">
                  <c:v>32262</c:v>
                </c:pt>
                <c:pt idx="892">
                  <c:v>32269</c:v>
                </c:pt>
                <c:pt idx="893">
                  <c:v>32276</c:v>
                </c:pt>
                <c:pt idx="894">
                  <c:v>32283</c:v>
                </c:pt>
                <c:pt idx="895">
                  <c:v>32290</c:v>
                </c:pt>
                <c:pt idx="896">
                  <c:v>32297</c:v>
                </c:pt>
                <c:pt idx="897">
                  <c:v>32304</c:v>
                </c:pt>
                <c:pt idx="898">
                  <c:v>32311</c:v>
                </c:pt>
                <c:pt idx="899">
                  <c:v>32318</c:v>
                </c:pt>
                <c:pt idx="900">
                  <c:v>32325</c:v>
                </c:pt>
                <c:pt idx="901">
                  <c:v>32332</c:v>
                </c:pt>
                <c:pt idx="902">
                  <c:v>32339</c:v>
                </c:pt>
                <c:pt idx="903">
                  <c:v>32346</c:v>
                </c:pt>
                <c:pt idx="904">
                  <c:v>32353</c:v>
                </c:pt>
                <c:pt idx="905">
                  <c:v>32360</c:v>
                </c:pt>
                <c:pt idx="906">
                  <c:v>32367</c:v>
                </c:pt>
                <c:pt idx="907">
                  <c:v>32374</c:v>
                </c:pt>
                <c:pt idx="908">
                  <c:v>32381</c:v>
                </c:pt>
                <c:pt idx="909">
                  <c:v>32388</c:v>
                </c:pt>
                <c:pt idx="910">
                  <c:v>32395</c:v>
                </c:pt>
                <c:pt idx="911">
                  <c:v>32402</c:v>
                </c:pt>
                <c:pt idx="912">
                  <c:v>32409</c:v>
                </c:pt>
                <c:pt idx="913">
                  <c:v>32416</c:v>
                </c:pt>
                <c:pt idx="914">
                  <c:v>32423</c:v>
                </c:pt>
                <c:pt idx="915">
                  <c:v>32430</c:v>
                </c:pt>
                <c:pt idx="916">
                  <c:v>32437</c:v>
                </c:pt>
                <c:pt idx="917">
                  <c:v>32444</c:v>
                </c:pt>
                <c:pt idx="918">
                  <c:v>32451</c:v>
                </c:pt>
                <c:pt idx="919">
                  <c:v>32458</c:v>
                </c:pt>
                <c:pt idx="920">
                  <c:v>32465</c:v>
                </c:pt>
                <c:pt idx="921">
                  <c:v>32472</c:v>
                </c:pt>
                <c:pt idx="922">
                  <c:v>32479</c:v>
                </c:pt>
                <c:pt idx="923">
                  <c:v>32486</c:v>
                </c:pt>
                <c:pt idx="924">
                  <c:v>32493</c:v>
                </c:pt>
                <c:pt idx="925">
                  <c:v>32500</c:v>
                </c:pt>
                <c:pt idx="926">
                  <c:v>32507</c:v>
                </c:pt>
                <c:pt idx="927">
                  <c:v>32514</c:v>
                </c:pt>
                <c:pt idx="928">
                  <c:v>32521</c:v>
                </c:pt>
                <c:pt idx="929">
                  <c:v>32528</c:v>
                </c:pt>
                <c:pt idx="930">
                  <c:v>32535</c:v>
                </c:pt>
                <c:pt idx="931">
                  <c:v>32542</c:v>
                </c:pt>
                <c:pt idx="932">
                  <c:v>32549</c:v>
                </c:pt>
                <c:pt idx="933">
                  <c:v>32556</c:v>
                </c:pt>
                <c:pt idx="934">
                  <c:v>32563</c:v>
                </c:pt>
                <c:pt idx="935">
                  <c:v>32570</c:v>
                </c:pt>
                <c:pt idx="936">
                  <c:v>32577</c:v>
                </c:pt>
                <c:pt idx="937">
                  <c:v>32584</c:v>
                </c:pt>
                <c:pt idx="938">
                  <c:v>32591</c:v>
                </c:pt>
                <c:pt idx="939">
                  <c:v>32598</c:v>
                </c:pt>
                <c:pt idx="940">
                  <c:v>32605</c:v>
                </c:pt>
                <c:pt idx="941">
                  <c:v>32612</c:v>
                </c:pt>
                <c:pt idx="942">
                  <c:v>32619</c:v>
                </c:pt>
                <c:pt idx="943">
                  <c:v>32626</c:v>
                </c:pt>
                <c:pt idx="944">
                  <c:v>32633</c:v>
                </c:pt>
                <c:pt idx="945">
                  <c:v>32640</c:v>
                </c:pt>
                <c:pt idx="946">
                  <c:v>32647</c:v>
                </c:pt>
                <c:pt idx="947">
                  <c:v>32654</c:v>
                </c:pt>
                <c:pt idx="948">
                  <c:v>32661</c:v>
                </c:pt>
                <c:pt idx="949">
                  <c:v>32668</c:v>
                </c:pt>
                <c:pt idx="950">
                  <c:v>32675</c:v>
                </c:pt>
                <c:pt idx="951">
                  <c:v>32682</c:v>
                </c:pt>
                <c:pt idx="952">
                  <c:v>32689</c:v>
                </c:pt>
                <c:pt idx="953">
                  <c:v>32696</c:v>
                </c:pt>
                <c:pt idx="954">
                  <c:v>32703</c:v>
                </c:pt>
                <c:pt idx="955">
                  <c:v>32710</c:v>
                </c:pt>
                <c:pt idx="956">
                  <c:v>32717</c:v>
                </c:pt>
                <c:pt idx="957">
                  <c:v>32724</c:v>
                </c:pt>
                <c:pt idx="958">
                  <c:v>32731</c:v>
                </c:pt>
                <c:pt idx="959">
                  <c:v>32738</c:v>
                </c:pt>
                <c:pt idx="960">
                  <c:v>32745</c:v>
                </c:pt>
                <c:pt idx="961">
                  <c:v>32752</c:v>
                </c:pt>
                <c:pt idx="962">
                  <c:v>32759</c:v>
                </c:pt>
                <c:pt idx="963">
                  <c:v>32766</c:v>
                </c:pt>
                <c:pt idx="964">
                  <c:v>32773</c:v>
                </c:pt>
                <c:pt idx="965">
                  <c:v>32780</c:v>
                </c:pt>
                <c:pt idx="966">
                  <c:v>32787</c:v>
                </c:pt>
                <c:pt idx="967">
                  <c:v>32794</c:v>
                </c:pt>
                <c:pt idx="968">
                  <c:v>32801</c:v>
                </c:pt>
                <c:pt idx="969">
                  <c:v>32808</c:v>
                </c:pt>
                <c:pt idx="970">
                  <c:v>32815</c:v>
                </c:pt>
                <c:pt idx="971">
                  <c:v>32822</c:v>
                </c:pt>
                <c:pt idx="972">
                  <c:v>32829</c:v>
                </c:pt>
                <c:pt idx="973">
                  <c:v>32836</c:v>
                </c:pt>
                <c:pt idx="974">
                  <c:v>32843</c:v>
                </c:pt>
                <c:pt idx="975">
                  <c:v>32850</c:v>
                </c:pt>
                <c:pt idx="976">
                  <c:v>32857</c:v>
                </c:pt>
                <c:pt idx="977">
                  <c:v>32864</c:v>
                </c:pt>
                <c:pt idx="978">
                  <c:v>32871</c:v>
                </c:pt>
                <c:pt idx="979">
                  <c:v>32878</c:v>
                </c:pt>
                <c:pt idx="980">
                  <c:v>32885</c:v>
                </c:pt>
                <c:pt idx="981">
                  <c:v>32892</c:v>
                </c:pt>
                <c:pt idx="982">
                  <c:v>32899</c:v>
                </c:pt>
                <c:pt idx="983">
                  <c:v>32906</c:v>
                </c:pt>
                <c:pt idx="984">
                  <c:v>32913</c:v>
                </c:pt>
                <c:pt idx="985">
                  <c:v>32920</c:v>
                </c:pt>
                <c:pt idx="986">
                  <c:v>32927</c:v>
                </c:pt>
                <c:pt idx="987">
                  <c:v>32934</c:v>
                </c:pt>
                <c:pt idx="988">
                  <c:v>32941</c:v>
                </c:pt>
                <c:pt idx="989">
                  <c:v>32948</c:v>
                </c:pt>
                <c:pt idx="990">
                  <c:v>32955</c:v>
                </c:pt>
                <c:pt idx="991">
                  <c:v>32962</c:v>
                </c:pt>
                <c:pt idx="992">
                  <c:v>32969</c:v>
                </c:pt>
                <c:pt idx="993">
                  <c:v>32976</c:v>
                </c:pt>
                <c:pt idx="994">
                  <c:v>32983</c:v>
                </c:pt>
                <c:pt idx="995">
                  <c:v>32990</c:v>
                </c:pt>
                <c:pt idx="996">
                  <c:v>32997</c:v>
                </c:pt>
                <c:pt idx="997">
                  <c:v>33004</c:v>
                </c:pt>
                <c:pt idx="998">
                  <c:v>33011</c:v>
                </c:pt>
                <c:pt idx="999">
                  <c:v>33018</c:v>
                </c:pt>
                <c:pt idx="1000">
                  <c:v>33025</c:v>
                </c:pt>
                <c:pt idx="1001">
                  <c:v>33032</c:v>
                </c:pt>
                <c:pt idx="1002">
                  <c:v>33039</c:v>
                </c:pt>
                <c:pt idx="1003">
                  <c:v>33046</c:v>
                </c:pt>
                <c:pt idx="1004">
                  <c:v>33053</c:v>
                </c:pt>
                <c:pt idx="1005">
                  <c:v>33060</c:v>
                </c:pt>
                <c:pt idx="1006">
                  <c:v>33067</c:v>
                </c:pt>
                <c:pt idx="1007">
                  <c:v>33074</c:v>
                </c:pt>
                <c:pt idx="1008">
                  <c:v>33081</c:v>
                </c:pt>
                <c:pt idx="1009">
                  <c:v>33088</c:v>
                </c:pt>
                <c:pt idx="1010">
                  <c:v>33095</c:v>
                </c:pt>
                <c:pt idx="1011">
                  <c:v>33102</c:v>
                </c:pt>
                <c:pt idx="1012">
                  <c:v>33109</c:v>
                </c:pt>
                <c:pt idx="1013">
                  <c:v>33116</c:v>
                </c:pt>
                <c:pt idx="1014">
                  <c:v>33123</c:v>
                </c:pt>
                <c:pt idx="1015">
                  <c:v>33130</c:v>
                </c:pt>
                <c:pt idx="1016">
                  <c:v>33137</c:v>
                </c:pt>
                <c:pt idx="1017">
                  <c:v>33144</c:v>
                </c:pt>
                <c:pt idx="1018">
                  <c:v>33151</c:v>
                </c:pt>
                <c:pt idx="1019">
                  <c:v>33158</c:v>
                </c:pt>
                <c:pt idx="1020">
                  <c:v>33165</c:v>
                </c:pt>
                <c:pt idx="1021">
                  <c:v>33172</c:v>
                </c:pt>
                <c:pt idx="1022">
                  <c:v>33179</c:v>
                </c:pt>
                <c:pt idx="1023">
                  <c:v>33186</c:v>
                </c:pt>
                <c:pt idx="1024">
                  <c:v>33193</c:v>
                </c:pt>
                <c:pt idx="1025">
                  <c:v>33200</c:v>
                </c:pt>
                <c:pt idx="1026">
                  <c:v>33207</c:v>
                </c:pt>
                <c:pt idx="1027">
                  <c:v>33214</c:v>
                </c:pt>
                <c:pt idx="1028">
                  <c:v>33221</c:v>
                </c:pt>
                <c:pt idx="1029">
                  <c:v>33228</c:v>
                </c:pt>
                <c:pt idx="1030">
                  <c:v>33235</c:v>
                </c:pt>
                <c:pt idx="1031">
                  <c:v>33242</c:v>
                </c:pt>
                <c:pt idx="1032">
                  <c:v>33249</c:v>
                </c:pt>
                <c:pt idx="1033">
                  <c:v>33256</c:v>
                </c:pt>
                <c:pt idx="1034">
                  <c:v>33263</c:v>
                </c:pt>
                <c:pt idx="1035">
                  <c:v>33270</c:v>
                </c:pt>
                <c:pt idx="1036">
                  <c:v>33277</c:v>
                </c:pt>
                <c:pt idx="1037">
                  <c:v>33284</c:v>
                </c:pt>
                <c:pt idx="1038">
                  <c:v>33291</c:v>
                </c:pt>
                <c:pt idx="1039">
                  <c:v>33298</c:v>
                </c:pt>
                <c:pt idx="1040">
                  <c:v>33305</c:v>
                </c:pt>
                <c:pt idx="1041">
                  <c:v>33312</c:v>
                </c:pt>
                <c:pt idx="1042">
                  <c:v>33319</c:v>
                </c:pt>
                <c:pt idx="1043">
                  <c:v>33326</c:v>
                </c:pt>
                <c:pt idx="1044">
                  <c:v>33333</c:v>
                </c:pt>
                <c:pt idx="1045">
                  <c:v>33340</c:v>
                </c:pt>
                <c:pt idx="1046">
                  <c:v>33347</c:v>
                </c:pt>
                <c:pt idx="1047">
                  <c:v>33354</c:v>
                </c:pt>
                <c:pt idx="1048">
                  <c:v>33361</c:v>
                </c:pt>
                <c:pt idx="1049">
                  <c:v>33368</c:v>
                </c:pt>
                <c:pt idx="1050">
                  <c:v>33375</c:v>
                </c:pt>
                <c:pt idx="1051">
                  <c:v>33382</c:v>
                </c:pt>
                <c:pt idx="1052">
                  <c:v>33389</c:v>
                </c:pt>
                <c:pt idx="1053">
                  <c:v>33396</c:v>
                </c:pt>
                <c:pt idx="1054">
                  <c:v>33403</c:v>
                </c:pt>
                <c:pt idx="1055">
                  <c:v>33410</c:v>
                </c:pt>
                <c:pt idx="1056">
                  <c:v>33417</c:v>
                </c:pt>
                <c:pt idx="1057">
                  <c:v>33424</c:v>
                </c:pt>
                <c:pt idx="1058">
                  <c:v>33431</c:v>
                </c:pt>
                <c:pt idx="1059">
                  <c:v>33438</c:v>
                </c:pt>
                <c:pt idx="1060">
                  <c:v>33445</c:v>
                </c:pt>
                <c:pt idx="1061">
                  <c:v>33452</c:v>
                </c:pt>
                <c:pt idx="1062">
                  <c:v>33459</c:v>
                </c:pt>
                <c:pt idx="1063">
                  <c:v>33466</c:v>
                </c:pt>
                <c:pt idx="1064">
                  <c:v>33473</c:v>
                </c:pt>
                <c:pt idx="1065">
                  <c:v>33480</c:v>
                </c:pt>
                <c:pt idx="1066">
                  <c:v>33487</c:v>
                </c:pt>
                <c:pt idx="1067">
                  <c:v>33494</c:v>
                </c:pt>
                <c:pt idx="1068">
                  <c:v>33501</c:v>
                </c:pt>
                <c:pt idx="1069">
                  <c:v>33508</c:v>
                </c:pt>
                <c:pt idx="1070">
                  <c:v>33515</c:v>
                </c:pt>
                <c:pt idx="1071">
                  <c:v>33522</c:v>
                </c:pt>
                <c:pt idx="1072">
                  <c:v>33529</c:v>
                </c:pt>
                <c:pt idx="1073">
                  <c:v>33536</c:v>
                </c:pt>
                <c:pt idx="1074">
                  <c:v>33543</c:v>
                </c:pt>
                <c:pt idx="1075">
                  <c:v>33550</c:v>
                </c:pt>
                <c:pt idx="1076">
                  <c:v>33557</c:v>
                </c:pt>
                <c:pt idx="1077">
                  <c:v>33564</c:v>
                </c:pt>
                <c:pt idx="1078">
                  <c:v>33571</c:v>
                </c:pt>
                <c:pt idx="1079">
                  <c:v>33578</c:v>
                </c:pt>
                <c:pt idx="1080">
                  <c:v>33585</c:v>
                </c:pt>
                <c:pt idx="1081">
                  <c:v>33592</c:v>
                </c:pt>
                <c:pt idx="1082">
                  <c:v>33599</c:v>
                </c:pt>
                <c:pt idx="1083">
                  <c:v>33606</c:v>
                </c:pt>
                <c:pt idx="1084">
                  <c:v>33613</c:v>
                </c:pt>
                <c:pt idx="1085">
                  <c:v>33620</c:v>
                </c:pt>
                <c:pt idx="1086">
                  <c:v>33627</c:v>
                </c:pt>
                <c:pt idx="1087">
                  <c:v>33634</c:v>
                </c:pt>
                <c:pt idx="1088">
                  <c:v>33641</c:v>
                </c:pt>
                <c:pt idx="1089">
                  <c:v>33648</c:v>
                </c:pt>
                <c:pt idx="1090">
                  <c:v>33655</c:v>
                </c:pt>
                <c:pt idx="1091">
                  <c:v>33662</c:v>
                </c:pt>
                <c:pt idx="1092">
                  <c:v>33669</c:v>
                </c:pt>
                <c:pt idx="1093">
                  <c:v>33676</c:v>
                </c:pt>
                <c:pt idx="1094">
                  <c:v>33683</c:v>
                </c:pt>
                <c:pt idx="1095">
                  <c:v>33690</c:v>
                </c:pt>
                <c:pt idx="1096">
                  <c:v>33697</c:v>
                </c:pt>
                <c:pt idx="1097">
                  <c:v>33704</c:v>
                </c:pt>
                <c:pt idx="1098">
                  <c:v>33711</c:v>
                </c:pt>
                <c:pt idx="1099">
                  <c:v>33718</c:v>
                </c:pt>
                <c:pt idx="1100">
                  <c:v>33725</c:v>
                </c:pt>
                <c:pt idx="1101">
                  <c:v>33732</c:v>
                </c:pt>
                <c:pt idx="1102">
                  <c:v>33739</c:v>
                </c:pt>
                <c:pt idx="1103">
                  <c:v>33746</c:v>
                </c:pt>
                <c:pt idx="1104">
                  <c:v>33753</c:v>
                </c:pt>
                <c:pt idx="1105">
                  <c:v>33760</c:v>
                </c:pt>
                <c:pt idx="1106">
                  <c:v>33767</c:v>
                </c:pt>
                <c:pt idx="1107">
                  <c:v>33774</c:v>
                </c:pt>
                <c:pt idx="1108">
                  <c:v>33781</c:v>
                </c:pt>
                <c:pt idx="1109">
                  <c:v>33788</c:v>
                </c:pt>
                <c:pt idx="1110">
                  <c:v>33795</c:v>
                </c:pt>
                <c:pt idx="1111">
                  <c:v>33802</c:v>
                </c:pt>
                <c:pt idx="1112">
                  <c:v>33809</c:v>
                </c:pt>
                <c:pt idx="1113">
                  <c:v>33816</c:v>
                </c:pt>
                <c:pt idx="1114">
                  <c:v>33823</c:v>
                </c:pt>
                <c:pt idx="1115">
                  <c:v>33830</c:v>
                </c:pt>
                <c:pt idx="1116">
                  <c:v>33837</c:v>
                </c:pt>
                <c:pt idx="1117">
                  <c:v>33844</c:v>
                </c:pt>
                <c:pt idx="1118">
                  <c:v>33851</c:v>
                </c:pt>
                <c:pt idx="1119">
                  <c:v>33858</c:v>
                </c:pt>
                <c:pt idx="1120">
                  <c:v>33865</c:v>
                </c:pt>
                <c:pt idx="1121">
                  <c:v>33871</c:v>
                </c:pt>
                <c:pt idx="1122">
                  <c:v>33879</c:v>
                </c:pt>
                <c:pt idx="1123">
                  <c:v>33886</c:v>
                </c:pt>
                <c:pt idx="1124">
                  <c:v>33893</c:v>
                </c:pt>
                <c:pt idx="1125">
                  <c:v>33900</c:v>
                </c:pt>
                <c:pt idx="1126">
                  <c:v>33907</c:v>
                </c:pt>
                <c:pt idx="1127">
                  <c:v>33914</c:v>
                </c:pt>
                <c:pt idx="1128">
                  <c:v>33921</c:v>
                </c:pt>
                <c:pt idx="1129">
                  <c:v>33928</c:v>
                </c:pt>
                <c:pt idx="1130">
                  <c:v>33935</c:v>
                </c:pt>
                <c:pt idx="1131">
                  <c:v>33942</c:v>
                </c:pt>
                <c:pt idx="1132">
                  <c:v>33949</c:v>
                </c:pt>
                <c:pt idx="1133">
                  <c:v>33956</c:v>
                </c:pt>
                <c:pt idx="1134">
                  <c:v>33963</c:v>
                </c:pt>
                <c:pt idx="1135">
                  <c:v>33969</c:v>
                </c:pt>
                <c:pt idx="1136">
                  <c:v>33977</c:v>
                </c:pt>
                <c:pt idx="1137">
                  <c:v>33984</c:v>
                </c:pt>
                <c:pt idx="1138">
                  <c:v>33991</c:v>
                </c:pt>
                <c:pt idx="1139">
                  <c:v>33998</c:v>
                </c:pt>
                <c:pt idx="1140">
                  <c:v>34005</c:v>
                </c:pt>
                <c:pt idx="1141">
                  <c:v>34012</c:v>
                </c:pt>
                <c:pt idx="1142">
                  <c:v>34019</c:v>
                </c:pt>
                <c:pt idx="1143">
                  <c:v>34026</c:v>
                </c:pt>
                <c:pt idx="1144">
                  <c:v>34033</c:v>
                </c:pt>
                <c:pt idx="1145">
                  <c:v>34040</c:v>
                </c:pt>
                <c:pt idx="1146">
                  <c:v>34047</c:v>
                </c:pt>
                <c:pt idx="1147">
                  <c:v>34054</c:v>
                </c:pt>
                <c:pt idx="1148">
                  <c:v>34061</c:v>
                </c:pt>
                <c:pt idx="1149">
                  <c:v>34068</c:v>
                </c:pt>
                <c:pt idx="1150">
                  <c:v>34075</c:v>
                </c:pt>
                <c:pt idx="1151">
                  <c:v>34082</c:v>
                </c:pt>
                <c:pt idx="1152">
                  <c:v>34089</c:v>
                </c:pt>
                <c:pt idx="1153">
                  <c:v>34096</c:v>
                </c:pt>
                <c:pt idx="1154">
                  <c:v>34103</c:v>
                </c:pt>
                <c:pt idx="1155">
                  <c:v>34110</c:v>
                </c:pt>
                <c:pt idx="1156">
                  <c:v>34117</c:v>
                </c:pt>
                <c:pt idx="1157">
                  <c:v>34124</c:v>
                </c:pt>
                <c:pt idx="1158">
                  <c:v>34131</c:v>
                </c:pt>
                <c:pt idx="1159">
                  <c:v>34138</c:v>
                </c:pt>
                <c:pt idx="1160">
                  <c:v>34145</c:v>
                </c:pt>
                <c:pt idx="1161">
                  <c:v>34152</c:v>
                </c:pt>
                <c:pt idx="1162">
                  <c:v>34159</c:v>
                </c:pt>
                <c:pt idx="1163">
                  <c:v>34166</c:v>
                </c:pt>
                <c:pt idx="1164">
                  <c:v>34173</c:v>
                </c:pt>
                <c:pt idx="1165">
                  <c:v>34180</c:v>
                </c:pt>
                <c:pt idx="1166">
                  <c:v>34187</c:v>
                </c:pt>
                <c:pt idx="1167">
                  <c:v>34194</c:v>
                </c:pt>
                <c:pt idx="1168">
                  <c:v>34201</c:v>
                </c:pt>
                <c:pt idx="1169">
                  <c:v>34208</c:v>
                </c:pt>
                <c:pt idx="1170">
                  <c:v>34215</c:v>
                </c:pt>
                <c:pt idx="1171">
                  <c:v>34222</c:v>
                </c:pt>
                <c:pt idx="1172">
                  <c:v>34229</c:v>
                </c:pt>
                <c:pt idx="1173">
                  <c:v>34236</c:v>
                </c:pt>
                <c:pt idx="1174">
                  <c:v>34243</c:v>
                </c:pt>
                <c:pt idx="1175">
                  <c:v>34250</c:v>
                </c:pt>
                <c:pt idx="1176">
                  <c:v>34257</c:v>
                </c:pt>
                <c:pt idx="1177">
                  <c:v>34264</c:v>
                </c:pt>
                <c:pt idx="1178">
                  <c:v>34271</c:v>
                </c:pt>
                <c:pt idx="1179">
                  <c:v>34278</c:v>
                </c:pt>
                <c:pt idx="1180">
                  <c:v>34285</c:v>
                </c:pt>
                <c:pt idx="1181">
                  <c:v>34292</c:v>
                </c:pt>
                <c:pt idx="1182">
                  <c:v>34299</c:v>
                </c:pt>
                <c:pt idx="1183">
                  <c:v>34307</c:v>
                </c:pt>
                <c:pt idx="1184">
                  <c:v>34313</c:v>
                </c:pt>
                <c:pt idx="1185">
                  <c:v>34320</c:v>
                </c:pt>
                <c:pt idx="1186">
                  <c:v>34327</c:v>
                </c:pt>
                <c:pt idx="1187">
                  <c:v>34334</c:v>
                </c:pt>
                <c:pt idx="1188">
                  <c:v>34341</c:v>
                </c:pt>
                <c:pt idx="1189">
                  <c:v>34348</c:v>
                </c:pt>
                <c:pt idx="1190">
                  <c:v>34355</c:v>
                </c:pt>
                <c:pt idx="1191">
                  <c:v>34362</c:v>
                </c:pt>
                <c:pt idx="1192">
                  <c:v>34369</c:v>
                </c:pt>
                <c:pt idx="1193">
                  <c:v>34376</c:v>
                </c:pt>
                <c:pt idx="1194">
                  <c:v>34383</c:v>
                </c:pt>
                <c:pt idx="1195">
                  <c:v>34390</c:v>
                </c:pt>
                <c:pt idx="1196">
                  <c:v>34397</c:v>
                </c:pt>
                <c:pt idx="1197">
                  <c:v>34404</c:v>
                </c:pt>
                <c:pt idx="1198">
                  <c:v>34411</c:v>
                </c:pt>
                <c:pt idx="1199">
                  <c:v>34418</c:v>
                </c:pt>
                <c:pt idx="1200">
                  <c:v>34425</c:v>
                </c:pt>
                <c:pt idx="1201">
                  <c:v>34432</c:v>
                </c:pt>
                <c:pt idx="1202">
                  <c:v>34439</c:v>
                </c:pt>
                <c:pt idx="1203">
                  <c:v>34446</c:v>
                </c:pt>
                <c:pt idx="1204">
                  <c:v>34453</c:v>
                </c:pt>
                <c:pt idx="1205">
                  <c:v>34460</c:v>
                </c:pt>
                <c:pt idx="1206">
                  <c:v>34467</c:v>
                </c:pt>
                <c:pt idx="1207">
                  <c:v>34474</c:v>
                </c:pt>
                <c:pt idx="1208">
                  <c:v>34481</c:v>
                </c:pt>
                <c:pt idx="1209">
                  <c:v>34488</c:v>
                </c:pt>
                <c:pt idx="1210">
                  <c:v>34495</c:v>
                </c:pt>
                <c:pt idx="1211">
                  <c:v>34502</c:v>
                </c:pt>
                <c:pt idx="1212">
                  <c:v>34509</c:v>
                </c:pt>
                <c:pt idx="1213">
                  <c:v>34516</c:v>
                </c:pt>
                <c:pt idx="1214">
                  <c:v>34523</c:v>
                </c:pt>
                <c:pt idx="1215">
                  <c:v>34530</c:v>
                </c:pt>
                <c:pt idx="1216">
                  <c:v>34537</c:v>
                </c:pt>
                <c:pt idx="1217">
                  <c:v>34544</c:v>
                </c:pt>
                <c:pt idx="1218">
                  <c:v>34551</c:v>
                </c:pt>
                <c:pt idx="1219">
                  <c:v>34558</c:v>
                </c:pt>
                <c:pt idx="1220">
                  <c:v>34565</c:v>
                </c:pt>
                <c:pt idx="1221">
                  <c:v>34572</c:v>
                </c:pt>
                <c:pt idx="1222">
                  <c:v>34579</c:v>
                </c:pt>
                <c:pt idx="1223">
                  <c:v>34586</c:v>
                </c:pt>
                <c:pt idx="1224">
                  <c:v>34593</c:v>
                </c:pt>
                <c:pt idx="1225">
                  <c:v>34600</c:v>
                </c:pt>
                <c:pt idx="1226">
                  <c:v>34607</c:v>
                </c:pt>
                <c:pt idx="1227">
                  <c:v>34614</c:v>
                </c:pt>
                <c:pt idx="1228">
                  <c:v>34621</c:v>
                </c:pt>
                <c:pt idx="1229">
                  <c:v>34628</c:v>
                </c:pt>
                <c:pt idx="1230">
                  <c:v>34635</c:v>
                </c:pt>
                <c:pt idx="1231">
                  <c:v>34642</c:v>
                </c:pt>
                <c:pt idx="1232">
                  <c:v>34649</c:v>
                </c:pt>
                <c:pt idx="1233">
                  <c:v>34656</c:v>
                </c:pt>
                <c:pt idx="1234">
                  <c:v>34663</c:v>
                </c:pt>
                <c:pt idx="1235">
                  <c:v>34670</c:v>
                </c:pt>
                <c:pt idx="1236">
                  <c:v>34677</c:v>
                </c:pt>
                <c:pt idx="1237">
                  <c:v>34684</c:v>
                </c:pt>
                <c:pt idx="1238">
                  <c:v>34691</c:v>
                </c:pt>
                <c:pt idx="1239">
                  <c:v>34698</c:v>
                </c:pt>
                <c:pt idx="1240">
                  <c:v>34705</c:v>
                </c:pt>
                <c:pt idx="1241">
                  <c:v>34712</c:v>
                </c:pt>
                <c:pt idx="1242">
                  <c:v>34719</c:v>
                </c:pt>
                <c:pt idx="1243">
                  <c:v>34726</c:v>
                </c:pt>
                <c:pt idx="1244">
                  <c:v>34733</c:v>
                </c:pt>
                <c:pt idx="1245">
                  <c:v>34740</c:v>
                </c:pt>
                <c:pt idx="1246">
                  <c:v>34747</c:v>
                </c:pt>
                <c:pt idx="1247">
                  <c:v>34754</c:v>
                </c:pt>
                <c:pt idx="1248">
                  <c:v>34761</c:v>
                </c:pt>
                <c:pt idx="1249">
                  <c:v>34768</c:v>
                </c:pt>
                <c:pt idx="1250">
                  <c:v>34775</c:v>
                </c:pt>
                <c:pt idx="1251">
                  <c:v>34782</c:v>
                </c:pt>
                <c:pt idx="1252">
                  <c:v>34789</c:v>
                </c:pt>
                <c:pt idx="1253">
                  <c:v>34796</c:v>
                </c:pt>
                <c:pt idx="1254">
                  <c:v>34803</c:v>
                </c:pt>
                <c:pt idx="1255">
                  <c:v>34810</c:v>
                </c:pt>
                <c:pt idx="1256">
                  <c:v>34817</c:v>
                </c:pt>
                <c:pt idx="1257">
                  <c:v>34824</c:v>
                </c:pt>
                <c:pt idx="1258">
                  <c:v>34831</c:v>
                </c:pt>
                <c:pt idx="1259">
                  <c:v>34838</c:v>
                </c:pt>
                <c:pt idx="1260">
                  <c:v>34845</c:v>
                </c:pt>
                <c:pt idx="1261">
                  <c:v>34852</c:v>
                </c:pt>
                <c:pt idx="1262">
                  <c:v>34859</c:v>
                </c:pt>
                <c:pt idx="1263">
                  <c:v>34866</c:v>
                </c:pt>
                <c:pt idx="1264">
                  <c:v>34873</c:v>
                </c:pt>
                <c:pt idx="1265">
                  <c:v>34880</c:v>
                </c:pt>
                <c:pt idx="1266">
                  <c:v>34887</c:v>
                </c:pt>
                <c:pt idx="1267">
                  <c:v>34894</c:v>
                </c:pt>
                <c:pt idx="1268">
                  <c:v>34901</c:v>
                </c:pt>
                <c:pt idx="1269">
                  <c:v>34908</c:v>
                </c:pt>
                <c:pt idx="1270">
                  <c:v>34915</c:v>
                </c:pt>
                <c:pt idx="1271">
                  <c:v>34922</c:v>
                </c:pt>
                <c:pt idx="1272">
                  <c:v>34929</c:v>
                </c:pt>
                <c:pt idx="1273">
                  <c:v>34936</c:v>
                </c:pt>
                <c:pt idx="1274">
                  <c:v>34943</c:v>
                </c:pt>
                <c:pt idx="1275">
                  <c:v>34950</c:v>
                </c:pt>
                <c:pt idx="1276">
                  <c:v>34957</c:v>
                </c:pt>
                <c:pt idx="1277">
                  <c:v>34964</c:v>
                </c:pt>
                <c:pt idx="1278">
                  <c:v>34971</c:v>
                </c:pt>
                <c:pt idx="1279">
                  <c:v>34978</c:v>
                </c:pt>
                <c:pt idx="1280">
                  <c:v>34985</c:v>
                </c:pt>
                <c:pt idx="1281">
                  <c:v>34992</c:v>
                </c:pt>
                <c:pt idx="1282">
                  <c:v>34999</c:v>
                </c:pt>
                <c:pt idx="1283">
                  <c:v>35006</c:v>
                </c:pt>
                <c:pt idx="1284">
                  <c:v>35012</c:v>
                </c:pt>
                <c:pt idx="1285">
                  <c:v>35020</c:v>
                </c:pt>
                <c:pt idx="1286">
                  <c:v>35027</c:v>
                </c:pt>
                <c:pt idx="1287">
                  <c:v>35034</c:v>
                </c:pt>
                <c:pt idx="1288">
                  <c:v>35041</c:v>
                </c:pt>
                <c:pt idx="1289">
                  <c:v>35048</c:v>
                </c:pt>
                <c:pt idx="1290">
                  <c:v>35055</c:v>
                </c:pt>
                <c:pt idx="1291">
                  <c:v>35062</c:v>
                </c:pt>
                <c:pt idx="1292">
                  <c:v>35069</c:v>
                </c:pt>
                <c:pt idx="1293">
                  <c:v>35076</c:v>
                </c:pt>
                <c:pt idx="1294">
                  <c:v>35083</c:v>
                </c:pt>
                <c:pt idx="1295">
                  <c:v>35090</c:v>
                </c:pt>
                <c:pt idx="1296">
                  <c:v>35097</c:v>
                </c:pt>
                <c:pt idx="1297">
                  <c:v>35104</c:v>
                </c:pt>
                <c:pt idx="1298">
                  <c:v>35111</c:v>
                </c:pt>
                <c:pt idx="1299">
                  <c:v>35118</c:v>
                </c:pt>
                <c:pt idx="1300">
                  <c:v>35125</c:v>
                </c:pt>
                <c:pt idx="1301">
                  <c:v>35132</c:v>
                </c:pt>
                <c:pt idx="1302">
                  <c:v>35139</c:v>
                </c:pt>
                <c:pt idx="1303">
                  <c:v>35146</c:v>
                </c:pt>
                <c:pt idx="1304">
                  <c:v>35153</c:v>
                </c:pt>
                <c:pt idx="1305">
                  <c:v>35160</c:v>
                </c:pt>
                <c:pt idx="1306">
                  <c:v>35167</c:v>
                </c:pt>
                <c:pt idx="1307">
                  <c:v>35174</c:v>
                </c:pt>
                <c:pt idx="1308">
                  <c:v>35181</c:v>
                </c:pt>
                <c:pt idx="1309">
                  <c:v>35188</c:v>
                </c:pt>
                <c:pt idx="1310">
                  <c:v>35195</c:v>
                </c:pt>
                <c:pt idx="1311">
                  <c:v>35202</c:v>
                </c:pt>
                <c:pt idx="1312">
                  <c:v>35209</c:v>
                </c:pt>
                <c:pt idx="1313">
                  <c:v>35216</c:v>
                </c:pt>
                <c:pt idx="1314">
                  <c:v>35223</c:v>
                </c:pt>
                <c:pt idx="1315">
                  <c:v>35230</c:v>
                </c:pt>
                <c:pt idx="1316">
                  <c:v>35237</c:v>
                </c:pt>
                <c:pt idx="1317">
                  <c:v>35244</c:v>
                </c:pt>
                <c:pt idx="1318">
                  <c:v>35251</c:v>
                </c:pt>
                <c:pt idx="1319">
                  <c:v>35258</c:v>
                </c:pt>
                <c:pt idx="1320">
                  <c:v>35265</c:v>
                </c:pt>
                <c:pt idx="1321">
                  <c:v>35272</c:v>
                </c:pt>
                <c:pt idx="1322">
                  <c:v>35279</c:v>
                </c:pt>
                <c:pt idx="1323">
                  <c:v>35286</c:v>
                </c:pt>
                <c:pt idx="1324">
                  <c:v>35293</c:v>
                </c:pt>
                <c:pt idx="1325">
                  <c:v>35300</c:v>
                </c:pt>
                <c:pt idx="1326">
                  <c:v>35307</c:v>
                </c:pt>
                <c:pt idx="1327">
                  <c:v>35314</c:v>
                </c:pt>
                <c:pt idx="1328">
                  <c:v>35321</c:v>
                </c:pt>
                <c:pt idx="1329">
                  <c:v>35328</c:v>
                </c:pt>
                <c:pt idx="1330">
                  <c:v>35335</c:v>
                </c:pt>
                <c:pt idx="1331">
                  <c:v>35342</c:v>
                </c:pt>
                <c:pt idx="1332">
                  <c:v>35349</c:v>
                </c:pt>
                <c:pt idx="1333">
                  <c:v>35356</c:v>
                </c:pt>
                <c:pt idx="1334">
                  <c:v>35363</c:v>
                </c:pt>
                <c:pt idx="1335">
                  <c:v>35370</c:v>
                </c:pt>
                <c:pt idx="1336">
                  <c:v>35377</c:v>
                </c:pt>
                <c:pt idx="1337">
                  <c:v>35384</c:v>
                </c:pt>
                <c:pt idx="1338">
                  <c:v>35391</c:v>
                </c:pt>
                <c:pt idx="1339">
                  <c:v>35398</c:v>
                </c:pt>
                <c:pt idx="1340">
                  <c:v>35405</c:v>
                </c:pt>
                <c:pt idx="1341">
                  <c:v>35412</c:v>
                </c:pt>
                <c:pt idx="1342">
                  <c:v>35419</c:v>
                </c:pt>
                <c:pt idx="1343">
                  <c:v>35426</c:v>
                </c:pt>
                <c:pt idx="1344">
                  <c:v>35433</c:v>
                </c:pt>
                <c:pt idx="1345">
                  <c:v>35440</c:v>
                </c:pt>
                <c:pt idx="1346">
                  <c:v>35447</c:v>
                </c:pt>
                <c:pt idx="1347">
                  <c:v>35454</c:v>
                </c:pt>
                <c:pt idx="1348">
                  <c:v>35461</c:v>
                </c:pt>
                <c:pt idx="1349">
                  <c:v>35468</c:v>
                </c:pt>
                <c:pt idx="1350">
                  <c:v>35475</c:v>
                </c:pt>
                <c:pt idx="1351">
                  <c:v>35482</c:v>
                </c:pt>
                <c:pt idx="1352">
                  <c:v>35489</c:v>
                </c:pt>
                <c:pt idx="1353">
                  <c:v>35496</c:v>
                </c:pt>
                <c:pt idx="1354">
                  <c:v>35503</c:v>
                </c:pt>
                <c:pt idx="1355">
                  <c:v>35510</c:v>
                </c:pt>
                <c:pt idx="1356">
                  <c:v>35517</c:v>
                </c:pt>
                <c:pt idx="1357">
                  <c:v>35524</c:v>
                </c:pt>
                <c:pt idx="1358">
                  <c:v>35531</c:v>
                </c:pt>
                <c:pt idx="1359">
                  <c:v>35538</c:v>
                </c:pt>
                <c:pt idx="1360">
                  <c:v>35545</c:v>
                </c:pt>
                <c:pt idx="1361">
                  <c:v>35552</c:v>
                </c:pt>
                <c:pt idx="1362">
                  <c:v>35559</c:v>
                </c:pt>
                <c:pt idx="1363">
                  <c:v>35566</c:v>
                </c:pt>
                <c:pt idx="1364">
                  <c:v>35573</c:v>
                </c:pt>
                <c:pt idx="1365">
                  <c:v>35580</c:v>
                </c:pt>
                <c:pt idx="1366">
                  <c:v>35587</c:v>
                </c:pt>
                <c:pt idx="1367">
                  <c:v>35594</c:v>
                </c:pt>
                <c:pt idx="1368">
                  <c:v>35601</c:v>
                </c:pt>
                <c:pt idx="1369">
                  <c:v>35608</c:v>
                </c:pt>
                <c:pt idx="1370">
                  <c:v>35615</c:v>
                </c:pt>
                <c:pt idx="1371">
                  <c:v>35622</c:v>
                </c:pt>
                <c:pt idx="1372">
                  <c:v>35629</c:v>
                </c:pt>
                <c:pt idx="1373">
                  <c:v>35636</c:v>
                </c:pt>
                <c:pt idx="1374">
                  <c:v>35643</c:v>
                </c:pt>
                <c:pt idx="1375">
                  <c:v>35650</c:v>
                </c:pt>
                <c:pt idx="1376">
                  <c:v>35657</c:v>
                </c:pt>
                <c:pt idx="1377">
                  <c:v>35664</c:v>
                </c:pt>
                <c:pt idx="1378">
                  <c:v>35671</c:v>
                </c:pt>
                <c:pt idx="1379">
                  <c:v>35678</c:v>
                </c:pt>
                <c:pt idx="1380">
                  <c:v>35685</c:v>
                </c:pt>
                <c:pt idx="1381">
                  <c:v>35692</c:v>
                </c:pt>
                <c:pt idx="1382">
                  <c:v>35699</c:v>
                </c:pt>
                <c:pt idx="1383">
                  <c:v>35706</c:v>
                </c:pt>
                <c:pt idx="1384">
                  <c:v>35713</c:v>
                </c:pt>
                <c:pt idx="1385">
                  <c:v>35720</c:v>
                </c:pt>
                <c:pt idx="1386">
                  <c:v>35727</c:v>
                </c:pt>
                <c:pt idx="1387">
                  <c:v>35734</c:v>
                </c:pt>
                <c:pt idx="1388">
                  <c:v>35741</c:v>
                </c:pt>
                <c:pt idx="1389">
                  <c:v>35748</c:v>
                </c:pt>
                <c:pt idx="1390">
                  <c:v>35755</c:v>
                </c:pt>
                <c:pt idx="1391">
                  <c:v>35762</c:v>
                </c:pt>
                <c:pt idx="1392">
                  <c:v>35769</c:v>
                </c:pt>
                <c:pt idx="1393">
                  <c:v>35776</c:v>
                </c:pt>
                <c:pt idx="1394">
                  <c:v>35783</c:v>
                </c:pt>
                <c:pt idx="1395">
                  <c:v>35790</c:v>
                </c:pt>
                <c:pt idx="1396">
                  <c:v>35797</c:v>
                </c:pt>
                <c:pt idx="1397">
                  <c:v>35804</c:v>
                </c:pt>
                <c:pt idx="1398">
                  <c:v>35811</c:v>
                </c:pt>
                <c:pt idx="1399">
                  <c:v>35818</c:v>
                </c:pt>
                <c:pt idx="1400">
                  <c:v>35825</c:v>
                </c:pt>
                <c:pt idx="1401">
                  <c:v>35832</c:v>
                </c:pt>
                <c:pt idx="1402">
                  <c:v>35839</c:v>
                </c:pt>
                <c:pt idx="1403">
                  <c:v>35846</c:v>
                </c:pt>
                <c:pt idx="1404">
                  <c:v>35854</c:v>
                </c:pt>
                <c:pt idx="1405">
                  <c:v>35860</c:v>
                </c:pt>
                <c:pt idx="1406">
                  <c:v>35867</c:v>
                </c:pt>
                <c:pt idx="1407">
                  <c:v>35874</c:v>
                </c:pt>
                <c:pt idx="1408">
                  <c:v>35881</c:v>
                </c:pt>
                <c:pt idx="1409">
                  <c:v>35888</c:v>
                </c:pt>
                <c:pt idx="1410">
                  <c:v>35895</c:v>
                </c:pt>
                <c:pt idx="1411">
                  <c:v>35902</c:v>
                </c:pt>
                <c:pt idx="1412">
                  <c:v>35909</c:v>
                </c:pt>
                <c:pt idx="1413">
                  <c:v>35916</c:v>
                </c:pt>
                <c:pt idx="1414">
                  <c:v>35923</c:v>
                </c:pt>
                <c:pt idx="1415">
                  <c:v>35930</c:v>
                </c:pt>
                <c:pt idx="1416">
                  <c:v>35937</c:v>
                </c:pt>
                <c:pt idx="1417">
                  <c:v>35944</c:v>
                </c:pt>
                <c:pt idx="1418">
                  <c:v>35951</c:v>
                </c:pt>
                <c:pt idx="1419">
                  <c:v>35958</c:v>
                </c:pt>
                <c:pt idx="1420">
                  <c:v>35965</c:v>
                </c:pt>
                <c:pt idx="1421">
                  <c:v>35972</c:v>
                </c:pt>
                <c:pt idx="1422">
                  <c:v>35979</c:v>
                </c:pt>
                <c:pt idx="1423">
                  <c:v>35986</c:v>
                </c:pt>
                <c:pt idx="1424">
                  <c:v>35993</c:v>
                </c:pt>
                <c:pt idx="1425">
                  <c:v>36000</c:v>
                </c:pt>
                <c:pt idx="1426">
                  <c:v>36007</c:v>
                </c:pt>
                <c:pt idx="1427">
                  <c:v>36014</c:v>
                </c:pt>
                <c:pt idx="1428">
                  <c:v>36021</c:v>
                </c:pt>
                <c:pt idx="1429">
                  <c:v>36028</c:v>
                </c:pt>
                <c:pt idx="1430">
                  <c:v>36035</c:v>
                </c:pt>
                <c:pt idx="1431">
                  <c:v>36042</c:v>
                </c:pt>
                <c:pt idx="1432">
                  <c:v>36049</c:v>
                </c:pt>
                <c:pt idx="1433">
                  <c:v>36056</c:v>
                </c:pt>
                <c:pt idx="1434">
                  <c:v>36063</c:v>
                </c:pt>
                <c:pt idx="1435">
                  <c:v>36070</c:v>
                </c:pt>
                <c:pt idx="1436">
                  <c:v>36077</c:v>
                </c:pt>
                <c:pt idx="1437">
                  <c:v>36084</c:v>
                </c:pt>
                <c:pt idx="1438">
                  <c:v>36091</c:v>
                </c:pt>
                <c:pt idx="1439">
                  <c:v>36098</c:v>
                </c:pt>
                <c:pt idx="1440">
                  <c:v>36105</c:v>
                </c:pt>
                <c:pt idx="1441">
                  <c:v>36112</c:v>
                </c:pt>
                <c:pt idx="1442">
                  <c:v>36119</c:v>
                </c:pt>
                <c:pt idx="1443">
                  <c:v>36126</c:v>
                </c:pt>
                <c:pt idx="1444">
                  <c:v>36133</c:v>
                </c:pt>
                <c:pt idx="1445">
                  <c:v>36140</c:v>
                </c:pt>
                <c:pt idx="1446">
                  <c:v>36147</c:v>
                </c:pt>
                <c:pt idx="1447">
                  <c:v>36154</c:v>
                </c:pt>
                <c:pt idx="1448">
                  <c:v>36160</c:v>
                </c:pt>
                <c:pt idx="1449">
                  <c:v>36168</c:v>
                </c:pt>
                <c:pt idx="1450">
                  <c:v>36175</c:v>
                </c:pt>
                <c:pt idx="1451">
                  <c:v>36182</c:v>
                </c:pt>
                <c:pt idx="1452">
                  <c:v>36189</c:v>
                </c:pt>
                <c:pt idx="1453">
                  <c:v>36196</c:v>
                </c:pt>
                <c:pt idx="1454">
                  <c:v>36203</c:v>
                </c:pt>
                <c:pt idx="1455">
                  <c:v>36210</c:v>
                </c:pt>
                <c:pt idx="1456">
                  <c:v>36217</c:v>
                </c:pt>
                <c:pt idx="1457">
                  <c:v>36224</c:v>
                </c:pt>
                <c:pt idx="1458">
                  <c:v>36231</c:v>
                </c:pt>
                <c:pt idx="1459">
                  <c:v>36238</c:v>
                </c:pt>
                <c:pt idx="1460">
                  <c:v>36245</c:v>
                </c:pt>
                <c:pt idx="1461">
                  <c:v>36252</c:v>
                </c:pt>
                <c:pt idx="1462">
                  <c:v>36259</c:v>
                </c:pt>
                <c:pt idx="1463">
                  <c:v>36266</c:v>
                </c:pt>
                <c:pt idx="1464">
                  <c:v>36273</c:v>
                </c:pt>
                <c:pt idx="1465">
                  <c:v>36280</c:v>
                </c:pt>
                <c:pt idx="1466">
                  <c:v>36287</c:v>
                </c:pt>
                <c:pt idx="1467">
                  <c:v>36294</c:v>
                </c:pt>
                <c:pt idx="1468">
                  <c:v>36301</c:v>
                </c:pt>
                <c:pt idx="1469">
                  <c:v>36308</c:v>
                </c:pt>
                <c:pt idx="1470">
                  <c:v>36315</c:v>
                </c:pt>
                <c:pt idx="1471">
                  <c:v>36322</c:v>
                </c:pt>
                <c:pt idx="1472">
                  <c:v>36329</c:v>
                </c:pt>
                <c:pt idx="1473">
                  <c:v>36336</c:v>
                </c:pt>
                <c:pt idx="1474">
                  <c:v>36343</c:v>
                </c:pt>
                <c:pt idx="1475">
                  <c:v>36350</c:v>
                </c:pt>
                <c:pt idx="1476">
                  <c:v>36357</c:v>
                </c:pt>
                <c:pt idx="1477">
                  <c:v>36364</c:v>
                </c:pt>
                <c:pt idx="1478">
                  <c:v>36371</c:v>
                </c:pt>
                <c:pt idx="1479">
                  <c:v>36378</c:v>
                </c:pt>
                <c:pt idx="1480">
                  <c:v>36385</c:v>
                </c:pt>
                <c:pt idx="1481">
                  <c:v>36392</c:v>
                </c:pt>
                <c:pt idx="1482">
                  <c:v>36399</c:v>
                </c:pt>
                <c:pt idx="1483">
                  <c:v>36406</c:v>
                </c:pt>
                <c:pt idx="1484">
                  <c:v>36413</c:v>
                </c:pt>
                <c:pt idx="1485">
                  <c:v>36420</c:v>
                </c:pt>
                <c:pt idx="1486">
                  <c:v>36427</c:v>
                </c:pt>
                <c:pt idx="1487">
                  <c:v>36434</c:v>
                </c:pt>
                <c:pt idx="1488">
                  <c:v>36441</c:v>
                </c:pt>
                <c:pt idx="1489">
                  <c:v>36448</c:v>
                </c:pt>
                <c:pt idx="1490">
                  <c:v>36455</c:v>
                </c:pt>
                <c:pt idx="1491">
                  <c:v>36462</c:v>
                </c:pt>
                <c:pt idx="1492">
                  <c:v>36469</c:v>
                </c:pt>
                <c:pt idx="1493">
                  <c:v>36476</c:v>
                </c:pt>
                <c:pt idx="1494">
                  <c:v>36483</c:v>
                </c:pt>
                <c:pt idx="1495">
                  <c:v>36490</c:v>
                </c:pt>
                <c:pt idx="1496">
                  <c:v>36497</c:v>
                </c:pt>
                <c:pt idx="1497">
                  <c:v>36504</c:v>
                </c:pt>
                <c:pt idx="1498">
                  <c:v>36511</c:v>
                </c:pt>
                <c:pt idx="1499">
                  <c:v>36518</c:v>
                </c:pt>
                <c:pt idx="1500">
                  <c:v>36525</c:v>
                </c:pt>
                <c:pt idx="1501">
                  <c:v>36532</c:v>
                </c:pt>
                <c:pt idx="1502">
                  <c:v>36539</c:v>
                </c:pt>
                <c:pt idx="1503">
                  <c:v>36546</c:v>
                </c:pt>
                <c:pt idx="1504">
                  <c:v>36553</c:v>
                </c:pt>
                <c:pt idx="1505">
                  <c:v>36560</c:v>
                </c:pt>
                <c:pt idx="1506">
                  <c:v>36567</c:v>
                </c:pt>
                <c:pt idx="1507">
                  <c:v>36574</c:v>
                </c:pt>
                <c:pt idx="1508">
                  <c:v>36581</c:v>
                </c:pt>
                <c:pt idx="1509">
                  <c:v>36588</c:v>
                </c:pt>
                <c:pt idx="1510">
                  <c:v>36595</c:v>
                </c:pt>
                <c:pt idx="1511">
                  <c:v>36602</c:v>
                </c:pt>
                <c:pt idx="1512">
                  <c:v>36609</c:v>
                </c:pt>
                <c:pt idx="1513">
                  <c:v>36616</c:v>
                </c:pt>
                <c:pt idx="1514">
                  <c:v>36623</c:v>
                </c:pt>
                <c:pt idx="1515">
                  <c:v>36630</c:v>
                </c:pt>
                <c:pt idx="1516">
                  <c:v>36637</c:v>
                </c:pt>
                <c:pt idx="1517">
                  <c:v>36644</c:v>
                </c:pt>
                <c:pt idx="1518">
                  <c:v>36651</c:v>
                </c:pt>
                <c:pt idx="1519">
                  <c:v>36658</c:v>
                </c:pt>
                <c:pt idx="1520">
                  <c:v>36665</c:v>
                </c:pt>
                <c:pt idx="1521">
                  <c:v>36672</c:v>
                </c:pt>
                <c:pt idx="1522">
                  <c:v>36679</c:v>
                </c:pt>
                <c:pt idx="1523">
                  <c:v>36686</c:v>
                </c:pt>
                <c:pt idx="1524">
                  <c:v>36693</c:v>
                </c:pt>
                <c:pt idx="1525">
                  <c:v>36700</c:v>
                </c:pt>
                <c:pt idx="1526">
                  <c:v>36707</c:v>
                </c:pt>
                <c:pt idx="1527">
                  <c:v>36714</c:v>
                </c:pt>
                <c:pt idx="1528">
                  <c:v>36721</c:v>
                </c:pt>
                <c:pt idx="1529">
                  <c:v>36728</c:v>
                </c:pt>
                <c:pt idx="1530">
                  <c:v>36735</c:v>
                </c:pt>
                <c:pt idx="1531">
                  <c:v>36742</c:v>
                </c:pt>
                <c:pt idx="1532">
                  <c:v>36749</c:v>
                </c:pt>
                <c:pt idx="1533">
                  <c:v>36756</c:v>
                </c:pt>
                <c:pt idx="1534">
                  <c:v>36763</c:v>
                </c:pt>
                <c:pt idx="1535">
                  <c:v>36770</c:v>
                </c:pt>
                <c:pt idx="1536">
                  <c:v>36777</c:v>
                </c:pt>
                <c:pt idx="1537">
                  <c:v>36784</c:v>
                </c:pt>
                <c:pt idx="1538">
                  <c:v>36791</c:v>
                </c:pt>
                <c:pt idx="1539">
                  <c:v>36798</c:v>
                </c:pt>
                <c:pt idx="1540">
                  <c:v>36805</c:v>
                </c:pt>
                <c:pt idx="1541">
                  <c:v>36812</c:v>
                </c:pt>
                <c:pt idx="1542">
                  <c:v>36819</c:v>
                </c:pt>
                <c:pt idx="1543">
                  <c:v>36826</c:v>
                </c:pt>
                <c:pt idx="1544">
                  <c:v>36833</c:v>
                </c:pt>
                <c:pt idx="1545">
                  <c:v>36840</c:v>
                </c:pt>
                <c:pt idx="1546">
                  <c:v>36847</c:v>
                </c:pt>
                <c:pt idx="1547">
                  <c:v>36854</c:v>
                </c:pt>
                <c:pt idx="1548">
                  <c:v>36861</c:v>
                </c:pt>
                <c:pt idx="1549">
                  <c:v>36868</c:v>
                </c:pt>
                <c:pt idx="1550">
                  <c:v>36875</c:v>
                </c:pt>
                <c:pt idx="1551">
                  <c:v>36882</c:v>
                </c:pt>
                <c:pt idx="1552">
                  <c:v>36889</c:v>
                </c:pt>
                <c:pt idx="1553">
                  <c:v>36896</c:v>
                </c:pt>
                <c:pt idx="1554">
                  <c:v>36903</c:v>
                </c:pt>
                <c:pt idx="1555">
                  <c:v>36910</c:v>
                </c:pt>
                <c:pt idx="1556">
                  <c:v>36917</c:v>
                </c:pt>
                <c:pt idx="1557">
                  <c:v>36924</c:v>
                </c:pt>
                <c:pt idx="1558">
                  <c:v>36931</c:v>
                </c:pt>
                <c:pt idx="1559">
                  <c:v>36938</c:v>
                </c:pt>
                <c:pt idx="1560">
                  <c:v>36945</c:v>
                </c:pt>
                <c:pt idx="1561">
                  <c:v>36952</c:v>
                </c:pt>
                <c:pt idx="1562">
                  <c:v>36959</c:v>
                </c:pt>
                <c:pt idx="1563">
                  <c:v>36966</c:v>
                </c:pt>
                <c:pt idx="1564">
                  <c:v>36973</c:v>
                </c:pt>
                <c:pt idx="1565">
                  <c:v>36980</c:v>
                </c:pt>
                <c:pt idx="1566">
                  <c:v>36987</c:v>
                </c:pt>
                <c:pt idx="1567">
                  <c:v>36994</c:v>
                </c:pt>
                <c:pt idx="1568">
                  <c:v>37001</c:v>
                </c:pt>
                <c:pt idx="1569">
                  <c:v>37008</c:v>
                </c:pt>
                <c:pt idx="1570">
                  <c:v>37015</c:v>
                </c:pt>
                <c:pt idx="1571">
                  <c:v>37022</c:v>
                </c:pt>
                <c:pt idx="1572">
                  <c:v>37029</c:v>
                </c:pt>
                <c:pt idx="1573">
                  <c:v>37036</c:v>
                </c:pt>
                <c:pt idx="1574">
                  <c:v>37043</c:v>
                </c:pt>
                <c:pt idx="1575">
                  <c:v>37050</c:v>
                </c:pt>
                <c:pt idx="1576">
                  <c:v>37057</c:v>
                </c:pt>
                <c:pt idx="1577">
                  <c:v>37064</c:v>
                </c:pt>
                <c:pt idx="1578">
                  <c:v>37071</c:v>
                </c:pt>
                <c:pt idx="1579">
                  <c:v>37078</c:v>
                </c:pt>
                <c:pt idx="1580">
                  <c:v>37085</c:v>
                </c:pt>
                <c:pt idx="1581">
                  <c:v>37092</c:v>
                </c:pt>
                <c:pt idx="1582">
                  <c:v>37099</c:v>
                </c:pt>
                <c:pt idx="1583">
                  <c:v>37106</c:v>
                </c:pt>
                <c:pt idx="1584">
                  <c:v>37113</c:v>
                </c:pt>
                <c:pt idx="1585">
                  <c:v>37120</c:v>
                </c:pt>
                <c:pt idx="1586">
                  <c:v>37127</c:v>
                </c:pt>
                <c:pt idx="1587">
                  <c:v>37134</c:v>
                </c:pt>
                <c:pt idx="1588">
                  <c:v>37141</c:v>
                </c:pt>
                <c:pt idx="1589">
                  <c:v>37148</c:v>
                </c:pt>
                <c:pt idx="1590">
                  <c:v>37155</c:v>
                </c:pt>
                <c:pt idx="1591">
                  <c:v>37162</c:v>
                </c:pt>
                <c:pt idx="1592">
                  <c:v>37169</c:v>
                </c:pt>
                <c:pt idx="1593">
                  <c:v>37176</c:v>
                </c:pt>
                <c:pt idx="1594">
                  <c:v>37183</c:v>
                </c:pt>
                <c:pt idx="1595">
                  <c:v>37190</c:v>
                </c:pt>
                <c:pt idx="1596">
                  <c:v>37197</c:v>
                </c:pt>
                <c:pt idx="1597">
                  <c:v>37204</c:v>
                </c:pt>
                <c:pt idx="1598">
                  <c:v>37211</c:v>
                </c:pt>
                <c:pt idx="1599">
                  <c:v>37218</c:v>
                </c:pt>
                <c:pt idx="1600">
                  <c:v>37225</c:v>
                </c:pt>
                <c:pt idx="1601">
                  <c:v>37232</c:v>
                </c:pt>
                <c:pt idx="1602">
                  <c:v>37239</c:v>
                </c:pt>
                <c:pt idx="1603">
                  <c:v>37246</c:v>
                </c:pt>
                <c:pt idx="1604">
                  <c:v>37253</c:v>
                </c:pt>
                <c:pt idx="1605">
                  <c:v>37260</c:v>
                </c:pt>
                <c:pt idx="1606">
                  <c:v>37267</c:v>
                </c:pt>
                <c:pt idx="1607">
                  <c:v>37274</c:v>
                </c:pt>
                <c:pt idx="1608">
                  <c:v>37281</c:v>
                </c:pt>
                <c:pt idx="1609">
                  <c:v>37288</c:v>
                </c:pt>
                <c:pt idx="1610">
                  <c:v>37295</c:v>
                </c:pt>
                <c:pt idx="1611">
                  <c:v>37302</c:v>
                </c:pt>
                <c:pt idx="1612">
                  <c:v>37309</c:v>
                </c:pt>
                <c:pt idx="1613">
                  <c:v>37316</c:v>
                </c:pt>
                <c:pt idx="1614">
                  <c:v>37323</c:v>
                </c:pt>
                <c:pt idx="1615">
                  <c:v>37330</c:v>
                </c:pt>
                <c:pt idx="1616">
                  <c:v>37337</c:v>
                </c:pt>
                <c:pt idx="1617">
                  <c:v>37344</c:v>
                </c:pt>
                <c:pt idx="1618">
                  <c:v>37351</c:v>
                </c:pt>
                <c:pt idx="1619">
                  <c:v>37358</c:v>
                </c:pt>
                <c:pt idx="1620">
                  <c:v>37365</c:v>
                </c:pt>
                <c:pt idx="1621">
                  <c:v>37372</c:v>
                </c:pt>
                <c:pt idx="1622">
                  <c:v>37379</c:v>
                </c:pt>
                <c:pt idx="1623">
                  <c:v>37386</c:v>
                </c:pt>
                <c:pt idx="1624">
                  <c:v>37393</c:v>
                </c:pt>
                <c:pt idx="1625">
                  <c:v>37400</c:v>
                </c:pt>
                <c:pt idx="1626">
                  <c:v>37407</c:v>
                </c:pt>
                <c:pt idx="1627">
                  <c:v>37414</c:v>
                </c:pt>
                <c:pt idx="1628">
                  <c:v>37421</c:v>
                </c:pt>
                <c:pt idx="1629">
                  <c:v>37428</c:v>
                </c:pt>
                <c:pt idx="1630">
                  <c:v>37435</c:v>
                </c:pt>
                <c:pt idx="1631">
                  <c:v>37442</c:v>
                </c:pt>
                <c:pt idx="1632">
                  <c:v>37449</c:v>
                </c:pt>
                <c:pt idx="1633">
                  <c:v>37456</c:v>
                </c:pt>
                <c:pt idx="1634">
                  <c:v>37463</c:v>
                </c:pt>
                <c:pt idx="1635">
                  <c:v>37470</c:v>
                </c:pt>
                <c:pt idx="1636">
                  <c:v>37477</c:v>
                </c:pt>
                <c:pt idx="1637">
                  <c:v>37484</c:v>
                </c:pt>
                <c:pt idx="1638">
                  <c:v>37491</c:v>
                </c:pt>
                <c:pt idx="1639">
                  <c:v>37498</c:v>
                </c:pt>
                <c:pt idx="1640">
                  <c:v>37505</c:v>
                </c:pt>
                <c:pt idx="1641">
                  <c:v>37512</c:v>
                </c:pt>
                <c:pt idx="1642">
                  <c:v>37519</c:v>
                </c:pt>
                <c:pt idx="1643">
                  <c:v>37526</c:v>
                </c:pt>
                <c:pt idx="1644">
                  <c:v>37533</c:v>
                </c:pt>
                <c:pt idx="1645">
                  <c:v>37540</c:v>
                </c:pt>
                <c:pt idx="1646">
                  <c:v>37547</c:v>
                </c:pt>
                <c:pt idx="1647">
                  <c:v>37554</c:v>
                </c:pt>
                <c:pt idx="1648">
                  <c:v>37561</c:v>
                </c:pt>
                <c:pt idx="1649">
                  <c:v>37568</c:v>
                </c:pt>
                <c:pt idx="1650">
                  <c:v>37575</c:v>
                </c:pt>
                <c:pt idx="1651">
                  <c:v>37582</c:v>
                </c:pt>
                <c:pt idx="1652">
                  <c:v>37589</c:v>
                </c:pt>
                <c:pt idx="1653">
                  <c:v>37596</c:v>
                </c:pt>
                <c:pt idx="1654">
                  <c:v>37603</c:v>
                </c:pt>
                <c:pt idx="1655">
                  <c:v>37610</c:v>
                </c:pt>
                <c:pt idx="1656">
                  <c:v>37617</c:v>
                </c:pt>
                <c:pt idx="1657">
                  <c:v>37624</c:v>
                </c:pt>
                <c:pt idx="1658">
                  <c:v>37631</c:v>
                </c:pt>
                <c:pt idx="1659">
                  <c:v>37638</c:v>
                </c:pt>
                <c:pt idx="1660">
                  <c:v>37645</c:v>
                </c:pt>
                <c:pt idx="1661">
                  <c:v>37652</c:v>
                </c:pt>
                <c:pt idx="1662">
                  <c:v>37659</c:v>
                </c:pt>
                <c:pt idx="1663">
                  <c:v>37666</c:v>
                </c:pt>
                <c:pt idx="1664">
                  <c:v>37673</c:v>
                </c:pt>
                <c:pt idx="1665">
                  <c:v>37680</c:v>
                </c:pt>
                <c:pt idx="1666">
                  <c:v>37687</c:v>
                </c:pt>
                <c:pt idx="1667">
                  <c:v>37694</c:v>
                </c:pt>
                <c:pt idx="1668">
                  <c:v>37701</c:v>
                </c:pt>
                <c:pt idx="1669">
                  <c:v>37708</c:v>
                </c:pt>
                <c:pt idx="1670">
                  <c:v>37715</c:v>
                </c:pt>
                <c:pt idx="1671">
                  <c:v>37722</c:v>
                </c:pt>
                <c:pt idx="1672">
                  <c:v>37729</c:v>
                </c:pt>
                <c:pt idx="1673">
                  <c:v>37736</c:v>
                </c:pt>
                <c:pt idx="1674">
                  <c:v>37743</c:v>
                </c:pt>
                <c:pt idx="1675">
                  <c:v>37750</c:v>
                </c:pt>
                <c:pt idx="1676">
                  <c:v>37757</c:v>
                </c:pt>
                <c:pt idx="1677">
                  <c:v>37764</c:v>
                </c:pt>
                <c:pt idx="1678">
                  <c:v>37771</c:v>
                </c:pt>
                <c:pt idx="1679">
                  <c:v>37778</c:v>
                </c:pt>
                <c:pt idx="1680">
                  <c:v>37785</c:v>
                </c:pt>
                <c:pt idx="1681">
                  <c:v>37792</c:v>
                </c:pt>
                <c:pt idx="1682">
                  <c:v>37799</c:v>
                </c:pt>
                <c:pt idx="1683">
                  <c:v>37806</c:v>
                </c:pt>
                <c:pt idx="1684">
                  <c:v>37813</c:v>
                </c:pt>
                <c:pt idx="1685">
                  <c:v>37820</c:v>
                </c:pt>
                <c:pt idx="1686">
                  <c:v>37827</c:v>
                </c:pt>
                <c:pt idx="1687">
                  <c:v>37834</c:v>
                </c:pt>
                <c:pt idx="1688">
                  <c:v>37841</c:v>
                </c:pt>
                <c:pt idx="1689">
                  <c:v>37848</c:v>
                </c:pt>
                <c:pt idx="1690">
                  <c:v>37855</c:v>
                </c:pt>
                <c:pt idx="1691">
                  <c:v>37862</c:v>
                </c:pt>
                <c:pt idx="1692">
                  <c:v>37869</c:v>
                </c:pt>
                <c:pt idx="1693">
                  <c:v>37876</c:v>
                </c:pt>
                <c:pt idx="1694">
                  <c:v>37883</c:v>
                </c:pt>
                <c:pt idx="1695">
                  <c:v>37890</c:v>
                </c:pt>
                <c:pt idx="1696">
                  <c:v>37897</c:v>
                </c:pt>
                <c:pt idx="1697">
                  <c:v>37904</c:v>
                </c:pt>
                <c:pt idx="1698">
                  <c:v>37911</c:v>
                </c:pt>
                <c:pt idx="1699">
                  <c:v>37918</c:v>
                </c:pt>
                <c:pt idx="1700">
                  <c:v>37925</c:v>
                </c:pt>
                <c:pt idx="1701">
                  <c:v>37932</c:v>
                </c:pt>
                <c:pt idx="1702">
                  <c:v>37939</c:v>
                </c:pt>
                <c:pt idx="1703">
                  <c:v>37946</c:v>
                </c:pt>
                <c:pt idx="1704">
                  <c:v>37953</c:v>
                </c:pt>
                <c:pt idx="1705">
                  <c:v>37960</c:v>
                </c:pt>
                <c:pt idx="1706">
                  <c:v>37967</c:v>
                </c:pt>
                <c:pt idx="1707">
                  <c:v>37974</c:v>
                </c:pt>
                <c:pt idx="1708">
                  <c:v>37981</c:v>
                </c:pt>
                <c:pt idx="1709">
                  <c:v>37986</c:v>
                </c:pt>
                <c:pt idx="1710">
                  <c:v>37994</c:v>
                </c:pt>
                <c:pt idx="1711">
                  <c:v>38001</c:v>
                </c:pt>
                <c:pt idx="1712">
                  <c:v>38008</c:v>
                </c:pt>
                <c:pt idx="1713">
                  <c:v>38015</c:v>
                </c:pt>
                <c:pt idx="1714">
                  <c:v>38022</c:v>
                </c:pt>
                <c:pt idx="1715">
                  <c:v>38029</c:v>
                </c:pt>
                <c:pt idx="1716">
                  <c:v>38036</c:v>
                </c:pt>
                <c:pt idx="1717">
                  <c:v>38043</c:v>
                </c:pt>
                <c:pt idx="1718">
                  <c:v>38050</c:v>
                </c:pt>
                <c:pt idx="1719">
                  <c:v>38057</c:v>
                </c:pt>
                <c:pt idx="1720">
                  <c:v>38064</c:v>
                </c:pt>
                <c:pt idx="1721">
                  <c:v>38071</c:v>
                </c:pt>
                <c:pt idx="1722">
                  <c:v>38078</c:v>
                </c:pt>
                <c:pt idx="1723">
                  <c:v>38085</c:v>
                </c:pt>
                <c:pt idx="1724">
                  <c:v>38092</c:v>
                </c:pt>
                <c:pt idx="1725">
                  <c:v>38099</c:v>
                </c:pt>
                <c:pt idx="1726">
                  <c:v>38106</c:v>
                </c:pt>
                <c:pt idx="1727">
                  <c:v>38113</c:v>
                </c:pt>
                <c:pt idx="1728">
                  <c:v>38120</c:v>
                </c:pt>
                <c:pt idx="1729">
                  <c:v>38127</c:v>
                </c:pt>
                <c:pt idx="1730">
                  <c:v>38134</c:v>
                </c:pt>
                <c:pt idx="1731">
                  <c:v>38141</c:v>
                </c:pt>
                <c:pt idx="1732">
                  <c:v>38148</c:v>
                </c:pt>
                <c:pt idx="1733">
                  <c:v>38155</c:v>
                </c:pt>
                <c:pt idx="1734">
                  <c:v>38162</c:v>
                </c:pt>
                <c:pt idx="1735">
                  <c:v>38169</c:v>
                </c:pt>
                <c:pt idx="1736">
                  <c:v>38176</c:v>
                </c:pt>
                <c:pt idx="1737">
                  <c:v>38183</c:v>
                </c:pt>
                <c:pt idx="1738">
                  <c:v>38190</c:v>
                </c:pt>
                <c:pt idx="1739">
                  <c:v>38197</c:v>
                </c:pt>
                <c:pt idx="1740">
                  <c:v>38204</c:v>
                </c:pt>
                <c:pt idx="1741">
                  <c:v>38211</c:v>
                </c:pt>
                <c:pt idx="1742">
                  <c:v>38218</c:v>
                </c:pt>
                <c:pt idx="1743">
                  <c:v>38225</c:v>
                </c:pt>
                <c:pt idx="1744">
                  <c:v>38232</c:v>
                </c:pt>
                <c:pt idx="1745">
                  <c:v>38239</c:v>
                </c:pt>
                <c:pt idx="1746">
                  <c:v>38246</c:v>
                </c:pt>
                <c:pt idx="1747">
                  <c:v>38253</c:v>
                </c:pt>
                <c:pt idx="1748">
                  <c:v>38260</c:v>
                </c:pt>
                <c:pt idx="1749">
                  <c:v>38267</c:v>
                </c:pt>
                <c:pt idx="1750">
                  <c:v>38274</c:v>
                </c:pt>
                <c:pt idx="1751">
                  <c:v>38281</c:v>
                </c:pt>
                <c:pt idx="1752">
                  <c:v>38288</c:v>
                </c:pt>
                <c:pt idx="1753">
                  <c:v>38295</c:v>
                </c:pt>
                <c:pt idx="1754">
                  <c:v>38302</c:v>
                </c:pt>
                <c:pt idx="1755">
                  <c:v>38309</c:v>
                </c:pt>
                <c:pt idx="1756">
                  <c:v>38315</c:v>
                </c:pt>
                <c:pt idx="1757">
                  <c:v>38323</c:v>
                </c:pt>
                <c:pt idx="1758">
                  <c:v>38330</c:v>
                </c:pt>
                <c:pt idx="1759">
                  <c:v>38337</c:v>
                </c:pt>
                <c:pt idx="1760">
                  <c:v>38343</c:v>
                </c:pt>
                <c:pt idx="1761">
                  <c:v>38350</c:v>
                </c:pt>
                <c:pt idx="1762">
                  <c:v>38358</c:v>
                </c:pt>
                <c:pt idx="1763">
                  <c:v>38365</c:v>
                </c:pt>
                <c:pt idx="1764">
                  <c:v>38372</c:v>
                </c:pt>
                <c:pt idx="1765">
                  <c:v>38379</c:v>
                </c:pt>
                <c:pt idx="1766">
                  <c:v>38386</c:v>
                </c:pt>
                <c:pt idx="1767">
                  <c:v>38393</c:v>
                </c:pt>
                <c:pt idx="1768">
                  <c:v>38400</c:v>
                </c:pt>
                <c:pt idx="1769">
                  <c:v>38407</c:v>
                </c:pt>
                <c:pt idx="1770">
                  <c:v>38414</c:v>
                </c:pt>
                <c:pt idx="1771">
                  <c:v>38421</c:v>
                </c:pt>
                <c:pt idx="1772">
                  <c:v>38428</c:v>
                </c:pt>
                <c:pt idx="1773">
                  <c:v>38435</c:v>
                </c:pt>
                <c:pt idx="1774">
                  <c:v>38442</c:v>
                </c:pt>
                <c:pt idx="1775">
                  <c:v>38449</c:v>
                </c:pt>
                <c:pt idx="1776">
                  <c:v>38456</c:v>
                </c:pt>
                <c:pt idx="1777">
                  <c:v>38463</c:v>
                </c:pt>
                <c:pt idx="1778">
                  <c:v>38470</c:v>
                </c:pt>
                <c:pt idx="1779">
                  <c:v>38477</c:v>
                </c:pt>
                <c:pt idx="1780">
                  <c:v>38484</c:v>
                </c:pt>
                <c:pt idx="1781">
                  <c:v>38491</c:v>
                </c:pt>
                <c:pt idx="1782">
                  <c:v>38498</c:v>
                </c:pt>
                <c:pt idx="1783">
                  <c:v>38505</c:v>
                </c:pt>
                <c:pt idx="1784">
                  <c:v>38512</c:v>
                </c:pt>
                <c:pt idx="1785">
                  <c:v>38519</c:v>
                </c:pt>
                <c:pt idx="1786">
                  <c:v>38526</c:v>
                </c:pt>
                <c:pt idx="1787">
                  <c:v>38533</c:v>
                </c:pt>
                <c:pt idx="1788">
                  <c:v>38540</c:v>
                </c:pt>
                <c:pt idx="1789">
                  <c:v>38547</c:v>
                </c:pt>
                <c:pt idx="1790">
                  <c:v>38554</c:v>
                </c:pt>
                <c:pt idx="1791">
                  <c:v>38561</c:v>
                </c:pt>
                <c:pt idx="1792">
                  <c:v>38568</c:v>
                </c:pt>
                <c:pt idx="1793">
                  <c:v>38575</c:v>
                </c:pt>
                <c:pt idx="1794">
                  <c:v>38582</c:v>
                </c:pt>
                <c:pt idx="1795">
                  <c:v>38589</c:v>
                </c:pt>
                <c:pt idx="1796">
                  <c:v>38596</c:v>
                </c:pt>
                <c:pt idx="1797">
                  <c:v>38603</c:v>
                </c:pt>
                <c:pt idx="1798">
                  <c:v>38610</c:v>
                </c:pt>
                <c:pt idx="1799">
                  <c:v>38617</c:v>
                </c:pt>
                <c:pt idx="1800">
                  <c:v>38624</c:v>
                </c:pt>
                <c:pt idx="1801">
                  <c:v>38631</c:v>
                </c:pt>
                <c:pt idx="1802">
                  <c:v>38638</c:v>
                </c:pt>
                <c:pt idx="1803">
                  <c:v>38645</c:v>
                </c:pt>
                <c:pt idx="1804">
                  <c:v>38652</c:v>
                </c:pt>
                <c:pt idx="1805">
                  <c:v>38659</c:v>
                </c:pt>
                <c:pt idx="1806">
                  <c:v>38666</c:v>
                </c:pt>
                <c:pt idx="1807">
                  <c:v>38673</c:v>
                </c:pt>
                <c:pt idx="1808">
                  <c:v>38679</c:v>
                </c:pt>
                <c:pt idx="1809">
                  <c:v>38687</c:v>
                </c:pt>
                <c:pt idx="1810">
                  <c:v>38694</c:v>
                </c:pt>
                <c:pt idx="1811">
                  <c:v>38701</c:v>
                </c:pt>
                <c:pt idx="1812">
                  <c:v>38708</c:v>
                </c:pt>
                <c:pt idx="1813">
                  <c:v>38715</c:v>
                </c:pt>
                <c:pt idx="1814">
                  <c:v>38722</c:v>
                </c:pt>
                <c:pt idx="1815">
                  <c:v>38729</c:v>
                </c:pt>
                <c:pt idx="1816">
                  <c:v>38736</c:v>
                </c:pt>
                <c:pt idx="1817">
                  <c:v>38743</c:v>
                </c:pt>
                <c:pt idx="1818">
                  <c:v>38750</c:v>
                </c:pt>
                <c:pt idx="1819">
                  <c:v>38757</c:v>
                </c:pt>
                <c:pt idx="1820">
                  <c:v>38764</c:v>
                </c:pt>
                <c:pt idx="1821">
                  <c:v>38771</c:v>
                </c:pt>
                <c:pt idx="1822">
                  <c:v>38778</c:v>
                </c:pt>
                <c:pt idx="1823">
                  <c:v>38785</c:v>
                </c:pt>
                <c:pt idx="1824">
                  <c:v>38792</c:v>
                </c:pt>
                <c:pt idx="1825">
                  <c:v>38799</c:v>
                </c:pt>
                <c:pt idx="1826">
                  <c:v>38806</c:v>
                </c:pt>
                <c:pt idx="1827">
                  <c:v>38813</c:v>
                </c:pt>
                <c:pt idx="1828">
                  <c:v>38820</c:v>
                </c:pt>
                <c:pt idx="1829">
                  <c:v>38827</c:v>
                </c:pt>
                <c:pt idx="1830">
                  <c:v>38834</c:v>
                </c:pt>
                <c:pt idx="1831">
                  <c:v>38841</c:v>
                </c:pt>
                <c:pt idx="1832">
                  <c:v>38848</c:v>
                </c:pt>
                <c:pt idx="1833">
                  <c:v>38855</c:v>
                </c:pt>
                <c:pt idx="1834">
                  <c:v>38862</c:v>
                </c:pt>
                <c:pt idx="1835">
                  <c:v>38869</c:v>
                </c:pt>
                <c:pt idx="1836">
                  <c:v>38876</c:v>
                </c:pt>
                <c:pt idx="1837">
                  <c:v>38883</c:v>
                </c:pt>
                <c:pt idx="1838">
                  <c:v>38890</c:v>
                </c:pt>
                <c:pt idx="1839">
                  <c:v>38897</c:v>
                </c:pt>
                <c:pt idx="1840">
                  <c:v>38904</c:v>
                </c:pt>
                <c:pt idx="1841">
                  <c:v>38911</c:v>
                </c:pt>
                <c:pt idx="1842">
                  <c:v>38918</c:v>
                </c:pt>
                <c:pt idx="1843">
                  <c:v>38925</c:v>
                </c:pt>
                <c:pt idx="1844">
                  <c:v>38932</c:v>
                </c:pt>
                <c:pt idx="1845">
                  <c:v>38939</c:v>
                </c:pt>
                <c:pt idx="1846">
                  <c:v>38946</c:v>
                </c:pt>
                <c:pt idx="1847">
                  <c:v>38953</c:v>
                </c:pt>
                <c:pt idx="1848">
                  <c:v>38960</c:v>
                </c:pt>
                <c:pt idx="1849">
                  <c:v>38967</c:v>
                </c:pt>
                <c:pt idx="1850">
                  <c:v>38974</c:v>
                </c:pt>
                <c:pt idx="1851">
                  <c:v>38981</c:v>
                </c:pt>
                <c:pt idx="1852">
                  <c:v>38988</c:v>
                </c:pt>
                <c:pt idx="1853">
                  <c:v>38995</c:v>
                </c:pt>
                <c:pt idx="1854">
                  <c:v>39002</c:v>
                </c:pt>
                <c:pt idx="1855">
                  <c:v>39009</c:v>
                </c:pt>
                <c:pt idx="1856">
                  <c:v>39016</c:v>
                </c:pt>
                <c:pt idx="1857">
                  <c:v>39023</c:v>
                </c:pt>
                <c:pt idx="1858">
                  <c:v>39030</c:v>
                </c:pt>
                <c:pt idx="1859">
                  <c:v>39037</c:v>
                </c:pt>
                <c:pt idx="1860">
                  <c:v>39043</c:v>
                </c:pt>
                <c:pt idx="1861">
                  <c:v>39051</c:v>
                </c:pt>
                <c:pt idx="1862">
                  <c:v>39058</c:v>
                </c:pt>
                <c:pt idx="1863">
                  <c:v>39065</c:v>
                </c:pt>
                <c:pt idx="1864">
                  <c:v>39072</c:v>
                </c:pt>
                <c:pt idx="1865">
                  <c:v>39079</c:v>
                </c:pt>
                <c:pt idx="1866">
                  <c:v>39086</c:v>
                </c:pt>
                <c:pt idx="1867">
                  <c:v>39093</c:v>
                </c:pt>
                <c:pt idx="1868">
                  <c:v>39100</c:v>
                </c:pt>
                <c:pt idx="1869">
                  <c:v>39107</c:v>
                </c:pt>
                <c:pt idx="1870">
                  <c:v>39114</c:v>
                </c:pt>
                <c:pt idx="1871">
                  <c:v>39121</c:v>
                </c:pt>
                <c:pt idx="1872">
                  <c:v>39128</c:v>
                </c:pt>
                <c:pt idx="1873">
                  <c:v>39135</c:v>
                </c:pt>
                <c:pt idx="1874">
                  <c:v>39142</c:v>
                </c:pt>
                <c:pt idx="1875">
                  <c:v>39149</c:v>
                </c:pt>
                <c:pt idx="1876">
                  <c:v>39156</c:v>
                </c:pt>
                <c:pt idx="1877">
                  <c:v>39163</c:v>
                </c:pt>
                <c:pt idx="1878">
                  <c:v>39170</c:v>
                </c:pt>
                <c:pt idx="1879">
                  <c:v>39177</c:v>
                </c:pt>
                <c:pt idx="1880">
                  <c:v>39184</c:v>
                </c:pt>
                <c:pt idx="1881">
                  <c:v>39191</c:v>
                </c:pt>
                <c:pt idx="1882">
                  <c:v>39198</c:v>
                </c:pt>
                <c:pt idx="1883">
                  <c:v>39205</c:v>
                </c:pt>
                <c:pt idx="1884">
                  <c:v>39212</c:v>
                </c:pt>
                <c:pt idx="1885">
                  <c:v>39219</c:v>
                </c:pt>
                <c:pt idx="1886">
                  <c:v>39226</c:v>
                </c:pt>
                <c:pt idx="1887">
                  <c:v>39233</c:v>
                </c:pt>
                <c:pt idx="1888">
                  <c:v>39240</c:v>
                </c:pt>
                <c:pt idx="1889">
                  <c:v>39247</c:v>
                </c:pt>
                <c:pt idx="1890">
                  <c:v>39254</c:v>
                </c:pt>
                <c:pt idx="1891">
                  <c:v>39261</c:v>
                </c:pt>
                <c:pt idx="1892">
                  <c:v>39268</c:v>
                </c:pt>
                <c:pt idx="1893">
                  <c:v>39275</c:v>
                </c:pt>
                <c:pt idx="1894">
                  <c:v>39282</c:v>
                </c:pt>
                <c:pt idx="1895">
                  <c:v>39289</c:v>
                </c:pt>
                <c:pt idx="1896">
                  <c:v>39296</c:v>
                </c:pt>
                <c:pt idx="1897">
                  <c:v>39303</c:v>
                </c:pt>
                <c:pt idx="1898">
                  <c:v>39310</c:v>
                </c:pt>
                <c:pt idx="1899">
                  <c:v>39317</c:v>
                </c:pt>
                <c:pt idx="1900">
                  <c:v>39324</c:v>
                </c:pt>
                <c:pt idx="1901">
                  <c:v>39331</c:v>
                </c:pt>
                <c:pt idx="1902">
                  <c:v>39338</c:v>
                </c:pt>
                <c:pt idx="1903">
                  <c:v>39345</c:v>
                </c:pt>
                <c:pt idx="1904">
                  <c:v>39352</c:v>
                </c:pt>
                <c:pt idx="1905">
                  <c:v>39359</c:v>
                </c:pt>
                <c:pt idx="1906">
                  <c:v>39366</c:v>
                </c:pt>
                <c:pt idx="1907">
                  <c:v>39373</c:v>
                </c:pt>
                <c:pt idx="1908">
                  <c:v>39380</c:v>
                </c:pt>
                <c:pt idx="1909">
                  <c:v>39387</c:v>
                </c:pt>
                <c:pt idx="1910">
                  <c:v>39394</c:v>
                </c:pt>
                <c:pt idx="1911">
                  <c:v>39401</c:v>
                </c:pt>
                <c:pt idx="1912">
                  <c:v>39407</c:v>
                </c:pt>
                <c:pt idx="1913">
                  <c:v>39415</c:v>
                </c:pt>
                <c:pt idx="1914">
                  <c:v>39422</c:v>
                </c:pt>
                <c:pt idx="1915">
                  <c:v>39429</c:v>
                </c:pt>
                <c:pt idx="1916">
                  <c:v>39436</c:v>
                </c:pt>
                <c:pt idx="1917">
                  <c:v>39443</c:v>
                </c:pt>
                <c:pt idx="1918">
                  <c:v>39450</c:v>
                </c:pt>
                <c:pt idx="1919">
                  <c:v>39457</c:v>
                </c:pt>
                <c:pt idx="1920">
                  <c:v>39464</c:v>
                </c:pt>
                <c:pt idx="1921">
                  <c:v>39471</c:v>
                </c:pt>
                <c:pt idx="1922">
                  <c:v>39478</c:v>
                </c:pt>
                <c:pt idx="1923">
                  <c:v>39485</c:v>
                </c:pt>
                <c:pt idx="1924">
                  <c:v>39492</c:v>
                </c:pt>
                <c:pt idx="1925">
                  <c:v>39499</c:v>
                </c:pt>
                <c:pt idx="1926">
                  <c:v>39506</c:v>
                </c:pt>
                <c:pt idx="1927">
                  <c:v>39513</c:v>
                </c:pt>
                <c:pt idx="1928">
                  <c:v>39520</c:v>
                </c:pt>
                <c:pt idx="1929">
                  <c:v>39527</c:v>
                </c:pt>
                <c:pt idx="1930">
                  <c:v>39534</c:v>
                </c:pt>
                <c:pt idx="1931">
                  <c:v>39541</c:v>
                </c:pt>
                <c:pt idx="1932">
                  <c:v>39548</c:v>
                </c:pt>
                <c:pt idx="1933">
                  <c:v>39555</c:v>
                </c:pt>
                <c:pt idx="1934">
                  <c:v>39562</c:v>
                </c:pt>
                <c:pt idx="1935">
                  <c:v>39569</c:v>
                </c:pt>
                <c:pt idx="1936">
                  <c:v>39576</c:v>
                </c:pt>
                <c:pt idx="1937">
                  <c:v>39583</c:v>
                </c:pt>
                <c:pt idx="1938">
                  <c:v>39590</c:v>
                </c:pt>
                <c:pt idx="1939">
                  <c:v>39597</c:v>
                </c:pt>
                <c:pt idx="1940">
                  <c:v>39604</c:v>
                </c:pt>
                <c:pt idx="1941">
                  <c:v>39611</c:v>
                </c:pt>
                <c:pt idx="1942">
                  <c:v>39618</c:v>
                </c:pt>
                <c:pt idx="1943">
                  <c:v>39625</c:v>
                </c:pt>
                <c:pt idx="1944">
                  <c:v>39632</c:v>
                </c:pt>
                <c:pt idx="1945">
                  <c:v>39639</c:v>
                </c:pt>
                <c:pt idx="1946">
                  <c:v>39646</c:v>
                </c:pt>
                <c:pt idx="1947">
                  <c:v>39653</c:v>
                </c:pt>
                <c:pt idx="1948">
                  <c:v>39660</c:v>
                </c:pt>
                <c:pt idx="1949">
                  <c:v>39667</c:v>
                </c:pt>
                <c:pt idx="1950">
                  <c:v>39674</c:v>
                </c:pt>
                <c:pt idx="1951">
                  <c:v>39681</c:v>
                </c:pt>
                <c:pt idx="1952">
                  <c:v>39688</c:v>
                </c:pt>
                <c:pt idx="1953">
                  <c:v>39695</c:v>
                </c:pt>
                <c:pt idx="1954">
                  <c:v>39702</c:v>
                </c:pt>
                <c:pt idx="1955">
                  <c:v>39709</c:v>
                </c:pt>
                <c:pt idx="1956">
                  <c:v>39716</c:v>
                </c:pt>
                <c:pt idx="1957">
                  <c:v>39723</c:v>
                </c:pt>
                <c:pt idx="1958">
                  <c:v>39730</c:v>
                </c:pt>
                <c:pt idx="1959">
                  <c:v>39737</c:v>
                </c:pt>
                <c:pt idx="1960">
                  <c:v>39744</c:v>
                </c:pt>
                <c:pt idx="1961">
                  <c:v>39751</c:v>
                </c:pt>
                <c:pt idx="1962">
                  <c:v>39758</c:v>
                </c:pt>
                <c:pt idx="1963">
                  <c:v>39765</c:v>
                </c:pt>
                <c:pt idx="1964">
                  <c:v>39772</c:v>
                </c:pt>
                <c:pt idx="1965">
                  <c:v>39778</c:v>
                </c:pt>
                <c:pt idx="1966">
                  <c:v>39786</c:v>
                </c:pt>
                <c:pt idx="1967">
                  <c:v>39793</c:v>
                </c:pt>
                <c:pt idx="1968">
                  <c:v>39800</c:v>
                </c:pt>
                <c:pt idx="1969">
                  <c:v>39806</c:v>
                </c:pt>
                <c:pt idx="1970">
                  <c:v>39813</c:v>
                </c:pt>
                <c:pt idx="1971">
                  <c:v>39821</c:v>
                </c:pt>
                <c:pt idx="1972">
                  <c:v>39828</c:v>
                </c:pt>
                <c:pt idx="1973">
                  <c:v>39835</c:v>
                </c:pt>
                <c:pt idx="1974">
                  <c:v>39842</c:v>
                </c:pt>
                <c:pt idx="1975">
                  <c:v>39849</c:v>
                </c:pt>
                <c:pt idx="1976">
                  <c:v>39856</c:v>
                </c:pt>
                <c:pt idx="1977">
                  <c:v>39863</c:v>
                </c:pt>
                <c:pt idx="1978">
                  <c:v>39870</c:v>
                </c:pt>
                <c:pt idx="1979">
                  <c:v>39877</c:v>
                </c:pt>
                <c:pt idx="1980">
                  <c:v>39884</c:v>
                </c:pt>
                <c:pt idx="1981">
                  <c:v>39891</c:v>
                </c:pt>
                <c:pt idx="1982">
                  <c:v>39898</c:v>
                </c:pt>
                <c:pt idx="1983">
                  <c:v>39905</c:v>
                </c:pt>
                <c:pt idx="1984">
                  <c:v>39912</c:v>
                </c:pt>
                <c:pt idx="1985">
                  <c:v>39919</c:v>
                </c:pt>
                <c:pt idx="1986">
                  <c:v>39926</c:v>
                </c:pt>
                <c:pt idx="1987">
                  <c:v>39933</c:v>
                </c:pt>
                <c:pt idx="1988">
                  <c:v>39940</c:v>
                </c:pt>
                <c:pt idx="1989">
                  <c:v>39947</c:v>
                </c:pt>
                <c:pt idx="1990">
                  <c:v>39954</c:v>
                </c:pt>
                <c:pt idx="1991">
                  <c:v>39961</c:v>
                </c:pt>
                <c:pt idx="1992">
                  <c:v>39968</c:v>
                </c:pt>
                <c:pt idx="1993">
                  <c:v>39975</c:v>
                </c:pt>
                <c:pt idx="1994">
                  <c:v>39982</c:v>
                </c:pt>
                <c:pt idx="1995">
                  <c:v>39989</c:v>
                </c:pt>
                <c:pt idx="1996">
                  <c:v>39996</c:v>
                </c:pt>
                <c:pt idx="1997">
                  <c:v>40003</c:v>
                </c:pt>
                <c:pt idx="1998">
                  <c:v>40010</c:v>
                </c:pt>
                <c:pt idx="1999">
                  <c:v>40017</c:v>
                </c:pt>
                <c:pt idx="2000">
                  <c:v>40024</c:v>
                </c:pt>
                <c:pt idx="2001">
                  <c:v>40031</c:v>
                </c:pt>
                <c:pt idx="2002">
                  <c:v>40038</c:v>
                </c:pt>
                <c:pt idx="2003">
                  <c:v>40045</c:v>
                </c:pt>
                <c:pt idx="2004">
                  <c:v>40052</c:v>
                </c:pt>
                <c:pt idx="2005">
                  <c:v>40059</c:v>
                </c:pt>
                <c:pt idx="2006">
                  <c:v>40066</c:v>
                </c:pt>
                <c:pt idx="2007">
                  <c:v>40073</c:v>
                </c:pt>
                <c:pt idx="2008">
                  <c:v>40080</c:v>
                </c:pt>
                <c:pt idx="2009">
                  <c:v>40087</c:v>
                </c:pt>
                <c:pt idx="2010">
                  <c:v>40094</c:v>
                </c:pt>
                <c:pt idx="2011">
                  <c:v>40101</c:v>
                </c:pt>
                <c:pt idx="2012">
                  <c:v>40108</c:v>
                </c:pt>
                <c:pt idx="2013">
                  <c:v>40115</c:v>
                </c:pt>
                <c:pt idx="2014">
                  <c:v>40122</c:v>
                </c:pt>
                <c:pt idx="2015">
                  <c:v>40129</c:v>
                </c:pt>
                <c:pt idx="2016">
                  <c:v>40136</c:v>
                </c:pt>
                <c:pt idx="2017">
                  <c:v>40142</c:v>
                </c:pt>
                <c:pt idx="2018">
                  <c:v>40150</c:v>
                </c:pt>
                <c:pt idx="2019">
                  <c:v>40157</c:v>
                </c:pt>
                <c:pt idx="2020">
                  <c:v>40164</c:v>
                </c:pt>
                <c:pt idx="2021">
                  <c:v>40171</c:v>
                </c:pt>
                <c:pt idx="2022">
                  <c:v>40178</c:v>
                </c:pt>
                <c:pt idx="2023">
                  <c:v>40185</c:v>
                </c:pt>
                <c:pt idx="2024">
                  <c:v>40192</c:v>
                </c:pt>
                <c:pt idx="2025">
                  <c:v>40199</c:v>
                </c:pt>
                <c:pt idx="2026">
                  <c:v>40206</c:v>
                </c:pt>
                <c:pt idx="2027">
                  <c:v>40213</c:v>
                </c:pt>
                <c:pt idx="2028">
                  <c:v>40220</c:v>
                </c:pt>
                <c:pt idx="2029">
                  <c:v>40227</c:v>
                </c:pt>
                <c:pt idx="2030">
                  <c:v>40234</c:v>
                </c:pt>
                <c:pt idx="2031">
                  <c:v>40241</c:v>
                </c:pt>
                <c:pt idx="2032">
                  <c:v>40248</c:v>
                </c:pt>
                <c:pt idx="2033">
                  <c:v>40255</c:v>
                </c:pt>
                <c:pt idx="2034">
                  <c:v>40262</c:v>
                </c:pt>
                <c:pt idx="2035">
                  <c:v>40269</c:v>
                </c:pt>
                <c:pt idx="2036">
                  <c:v>40276</c:v>
                </c:pt>
                <c:pt idx="2037">
                  <c:v>40283</c:v>
                </c:pt>
                <c:pt idx="2038">
                  <c:v>40290</c:v>
                </c:pt>
                <c:pt idx="2039">
                  <c:v>40297</c:v>
                </c:pt>
                <c:pt idx="2040">
                  <c:v>40304</c:v>
                </c:pt>
                <c:pt idx="2041">
                  <c:v>40311</c:v>
                </c:pt>
                <c:pt idx="2042">
                  <c:v>40318</c:v>
                </c:pt>
                <c:pt idx="2043">
                  <c:v>40325</c:v>
                </c:pt>
                <c:pt idx="2044">
                  <c:v>40332</c:v>
                </c:pt>
                <c:pt idx="2045">
                  <c:v>40339</c:v>
                </c:pt>
                <c:pt idx="2046">
                  <c:v>40346</c:v>
                </c:pt>
                <c:pt idx="2047">
                  <c:v>40353</c:v>
                </c:pt>
                <c:pt idx="2048">
                  <c:v>40360</c:v>
                </c:pt>
                <c:pt idx="2049">
                  <c:v>40367</c:v>
                </c:pt>
                <c:pt idx="2050">
                  <c:v>40374</c:v>
                </c:pt>
                <c:pt idx="2051">
                  <c:v>40381</c:v>
                </c:pt>
                <c:pt idx="2052">
                  <c:v>40388</c:v>
                </c:pt>
                <c:pt idx="2053">
                  <c:v>40395</c:v>
                </c:pt>
                <c:pt idx="2054">
                  <c:v>40402</c:v>
                </c:pt>
                <c:pt idx="2055">
                  <c:v>40409</c:v>
                </c:pt>
                <c:pt idx="2056">
                  <c:v>40416</c:v>
                </c:pt>
                <c:pt idx="2057">
                  <c:v>40423</c:v>
                </c:pt>
                <c:pt idx="2058">
                  <c:v>40430</c:v>
                </c:pt>
                <c:pt idx="2059">
                  <c:v>40437</c:v>
                </c:pt>
                <c:pt idx="2060">
                  <c:v>40444</c:v>
                </c:pt>
                <c:pt idx="2061">
                  <c:v>40451</c:v>
                </c:pt>
                <c:pt idx="2062">
                  <c:v>40458</c:v>
                </c:pt>
                <c:pt idx="2063">
                  <c:v>40465</c:v>
                </c:pt>
                <c:pt idx="2064">
                  <c:v>40472</c:v>
                </c:pt>
                <c:pt idx="2065">
                  <c:v>40479</c:v>
                </c:pt>
                <c:pt idx="2066">
                  <c:v>40486</c:v>
                </c:pt>
                <c:pt idx="2067">
                  <c:v>40493</c:v>
                </c:pt>
                <c:pt idx="2068">
                  <c:v>40500</c:v>
                </c:pt>
                <c:pt idx="2069">
                  <c:v>40506</c:v>
                </c:pt>
                <c:pt idx="2070">
                  <c:v>40514</c:v>
                </c:pt>
                <c:pt idx="2071">
                  <c:v>40521</c:v>
                </c:pt>
                <c:pt idx="2072">
                  <c:v>40528</c:v>
                </c:pt>
                <c:pt idx="2073">
                  <c:v>40535</c:v>
                </c:pt>
                <c:pt idx="2074">
                  <c:v>40542</c:v>
                </c:pt>
                <c:pt idx="2075">
                  <c:v>40549</c:v>
                </c:pt>
                <c:pt idx="2076">
                  <c:v>40556</c:v>
                </c:pt>
                <c:pt idx="2077">
                  <c:v>40563</c:v>
                </c:pt>
                <c:pt idx="2078">
                  <c:v>40570</c:v>
                </c:pt>
                <c:pt idx="2079">
                  <c:v>40577</c:v>
                </c:pt>
                <c:pt idx="2080">
                  <c:v>40584</c:v>
                </c:pt>
                <c:pt idx="2081">
                  <c:v>40591</c:v>
                </c:pt>
                <c:pt idx="2082">
                  <c:v>40598</c:v>
                </c:pt>
                <c:pt idx="2083">
                  <c:v>40605</c:v>
                </c:pt>
                <c:pt idx="2084">
                  <c:v>40612</c:v>
                </c:pt>
                <c:pt idx="2085">
                  <c:v>40619</c:v>
                </c:pt>
                <c:pt idx="2086">
                  <c:v>40626</c:v>
                </c:pt>
                <c:pt idx="2087">
                  <c:v>40633</c:v>
                </c:pt>
                <c:pt idx="2088">
                  <c:v>40640</c:v>
                </c:pt>
                <c:pt idx="2089">
                  <c:v>40647</c:v>
                </c:pt>
                <c:pt idx="2090">
                  <c:v>40654</c:v>
                </c:pt>
                <c:pt idx="2091">
                  <c:v>40661</c:v>
                </c:pt>
                <c:pt idx="2092">
                  <c:v>40668</c:v>
                </c:pt>
                <c:pt idx="2093">
                  <c:v>40675</c:v>
                </c:pt>
                <c:pt idx="2094">
                  <c:v>40682</c:v>
                </c:pt>
                <c:pt idx="2095">
                  <c:v>40689</c:v>
                </c:pt>
                <c:pt idx="2096">
                  <c:v>40696</c:v>
                </c:pt>
                <c:pt idx="2097">
                  <c:v>40703</c:v>
                </c:pt>
                <c:pt idx="2098">
                  <c:v>40710</c:v>
                </c:pt>
                <c:pt idx="2099">
                  <c:v>40717</c:v>
                </c:pt>
                <c:pt idx="2100">
                  <c:v>40724</c:v>
                </c:pt>
                <c:pt idx="2101">
                  <c:v>40731</c:v>
                </c:pt>
                <c:pt idx="2102">
                  <c:v>40738</c:v>
                </c:pt>
                <c:pt idx="2103">
                  <c:v>40745</c:v>
                </c:pt>
                <c:pt idx="2104">
                  <c:v>40752</c:v>
                </c:pt>
                <c:pt idx="2105">
                  <c:v>40759</c:v>
                </c:pt>
                <c:pt idx="2106">
                  <c:v>40766</c:v>
                </c:pt>
                <c:pt idx="2107">
                  <c:v>40773</c:v>
                </c:pt>
                <c:pt idx="2108">
                  <c:v>40780</c:v>
                </c:pt>
                <c:pt idx="2109">
                  <c:v>40787</c:v>
                </c:pt>
                <c:pt idx="2110">
                  <c:v>40794</c:v>
                </c:pt>
                <c:pt idx="2111">
                  <c:v>40801</c:v>
                </c:pt>
                <c:pt idx="2112">
                  <c:v>40808</c:v>
                </c:pt>
                <c:pt idx="2113">
                  <c:v>40815</c:v>
                </c:pt>
                <c:pt idx="2114">
                  <c:v>40822</c:v>
                </c:pt>
                <c:pt idx="2115">
                  <c:v>40829</c:v>
                </c:pt>
                <c:pt idx="2116">
                  <c:v>40836</c:v>
                </c:pt>
                <c:pt idx="2117">
                  <c:v>40843</c:v>
                </c:pt>
                <c:pt idx="2118">
                  <c:v>40850</c:v>
                </c:pt>
                <c:pt idx="2119">
                  <c:v>40857</c:v>
                </c:pt>
                <c:pt idx="2120">
                  <c:v>40864</c:v>
                </c:pt>
                <c:pt idx="2121">
                  <c:v>40870</c:v>
                </c:pt>
                <c:pt idx="2122">
                  <c:v>40878</c:v>
                </c:pt>
                <c:pt idx="2123">
                  <c:v>40885</c:v>
                </c:pt>
                <c:pt idx="2124">
                  <c:v>40892</c:v>
                </c:pt>
                <c:pt idx="2125">
                  <c:v>40899</c:v>
                </c:pt>
                <c:pt idx="2126">
                  <c:v>40906</c:v>
                </c:pt>
                <c:pt idx="2127">
                  <c:v>40913</c:v>
                </c:pt>
                <c:pt idx="2128">
                  <c:v>40920</c:v>
                </c:pt>
                <c:pt idx="2129">
                  <c:v>40927</c:v>
                </c:pt>
                <c:pt idx="2130">
                  <c:v>40934</c:v>
                </c:pt>
                <c:pt idx="2131">
                  <c:v>40941</c:v>
                </c:pt>
                <c:pt idx="2132">
                  <c:v>40948</c:v>
                </c:pt>
                <c:pt idx="2133">
                  <c:v>40955</c:v>
                </c:pt>
                <c:pt idx="2134">
                  <c:v>40962</c:v>
                </c:pt>
                <c:pt idx="2135">
                  <c:v>40969</c:v>
                </c:pt>
                <c:pt idx="2136">
                  <c:v>40976</c:v>
                </c:pt>
                <c:pt idx="2137">
                  <c:v>40983</c:v>
                </c:pt>
                <c:pt idx="2138">
                  <c:v>40990</c:v>
                </c:pt>
                <c:pt idx="2139">
                  <c:v>40997</c:v>
                </c:pt>
                <c:pt idx="2140">
                  <c:v>41004</c:v>
                </c:pt>
                <c:pt idx="2141">
                  <c:v>41011</c:v>
                </c:pt>
                <c:pt idx="2142">
                  <c:v>41018</c:v>
                </c:pt>
                <c:pt idx="2143">
                  <c:v>41025</c:v>
                </c:pt>
                <c:pt idx="2144">
                  <c:v>41032</c:v>
                </c:pt>
                <c:pt idx="2145">
                  <c:v>41039</c:v>
                </c:pt>
                <c:pt idx="2146">
                  <c:v>41046</c:v>
                </c:pt>
                <c:pt idx="2147">
                  <c:v>41053</c:v>
                </c:pt>
                <c:pt idx="2148">
                  <c:v>41060</c:v>
                </c:pt>
                <c:pt idx="2149">
                  <c:v>41067</c:v>
                </c:pt>
                <c:pt idx="2150">
                  <c:v>41074</c:v>
                </c:pt>
                <c:pt idx="2151">
                  <c:v>41081</c:v>
                </c:pt>
                <c:pt idx="2152">
                  <c:v>41088</c:v>
                </c:pt>
                <c:pt idx="2153">
                  <c:v>41095</c:v>
                </c:pt>
                <c:pt idx="2154">
                  <c:v>41102</c:v>
                </c:pt>
                <c:pt idx="2155">
                  <c:v>41109</c:v>
                </c:pt>
                <c:pt idx="2156">
                  <c:v>41116</c:v>
                </c:pt>
                <c:pt idx="2157">
                  <c:v>41123</c:v>
                </c:pt>
                <c:pt idx="2158">
                  <c:v>41130</c:v>
                </c:pt>
                <c:pt idx="2159">
                  <c:v>41137</c:v>
                </c:pt>
                <c:pt idx="2160">
                  <c:v>41144</c:v>
                </c:pt>
                <c:pt idx="2161">
                  <c:v>41151</c:v>
                </c:pt>
                <c:pt idx="2162">
                  <c:v>41158</c:v>
                </c:pt>
                <c:pt idx="2163">
                  <c:v>41165</c:v>
                </c:pt>
                <c:pt idx="2164">
                  <c:v>41172</c:v>
                </c:pt>
                <c:pt idx="2165">
                  <c:v>41179</c:v>
                </c:pt>
                <c:pt idx="2166">
                  <c:v>41186</c:v>
                </c:pt>
                <c:pt idx="2167">
                  <c:v>41193</c:v>
                </c:pt>
                <c:pt idx="2168">
                  <c:v>41200</c:v>
                </c:pt>
                <c:pt idx="2169">
                  <c:v>41207</c:v>
                </c:pt>
                <c:pt idx="2170">
                  <c:v>41214</c:v>
                </c:pt>
                <c:pt idx="2171">
                  <c:v>41221</c:v>
                </c:pt>
                <c:pt idx="2172">
                  <c:v>41228</c:v>
                </c:pt>
                <c:pt idx="2173">
                  <c:v>41234</c:v>
                </c:pt>
                <c:pt idx="2174">
                  <c:v>41242</c:v>
                </c:pt>
                <c:pt idx="2175">
                  <c:v>41249</c:v>
                </c:pt>
                <c:pt idx="2176">
                  <c:v>41256</c:v>
                </c:pt>
                <c:pt idx="2177">
                  <c:v>41263</c:v>
                </c:pt>
                <c:pt idx="2178">
                  <c:v>41270</c:v>
                </c:pt>
                <c:pt idx="2179">
                  <c:v>41277</c:v>
                </c:pt>
                <c:pt idx="2180">
                  <c:v>41284</c:v>
                </c:pt>
                <c:pt idx="2181">
                  <c:v>41291</c:v>
                </c:pt>
                <c:pt idx="2182">
                  <c:v>41298</c:v>
                </c:pt>
                <c:pt idx="2183">
                  <c:v>41305</c:v>
                </c:pt>
                <c:pt idx="2184">
                  <c:v>41312</c:v>
                </c:pt>
                <c:pt idx="2185">
                  <c:v>41319</c:v>
                </c:pt>
                <c:pt idx="2186">
                  <c:v>41326</c:v>
                </c:pt>
                <c:pt idx="2187">
                  <c:v>41333</c:v>
                </c:pt>
                <c:pt idx="2188">
                  <c:v>41340</c:v>
                </c:pt>
                <c:pt idx="2189">
                  <c:v>41347</c:v>
                </c:pt>
                <c:pt idx="2190">
                  <c:v>41354</c:v>
                </c:pt>
                <c:pt idx="2191">
                  <c:v>41361</c:v>
                </c:pt>
                <c:pt idx="2192">
                  <c:v>41368</c:v>
                </c:pt>
                <c:pt idx="2193">
                  <c:v>41375</c:v>
                </c:pt>
                <c:pt idx="2194">
                  <c:v>41382</c:v>
                </c:pt>
                <c:pt idx="2195">
                  <c:v>41389</c:v>
                </c:pt>
                <c:pt idx="2196">
                  <c:v>41396</c:v>
                </c:pt>
                <c:pt idx="2197">
                  <c:v>41403</c:v>
                </c:pt>
                <c:pt idx="2198">
                  <c:v>41410</c:v>
                </c:pt>
                <c:pt idx="2199">
                  <c:v>41417</c:v>
                </c:pt>
                <c:pt idx="2200">
                  <c:v>41424</c:v>
                </c:pt>
                <c:pt idx="2201">
                  <c:v>41431</c:v>
                </c:pt>
                <c:pt idx="2202">
                  <c:v>41438</c:v>
                </c:pt>
                <c:pt idx="2203">
                  <c:v>41445</c:v>
                </c:pt>
                <c:pt idx="2204">
                  <c:v>41452</c:v>
                </c:pt>
                <c:pt idx="2205">
                  <c:v>41458</c:v>
                </c:pt>
                <c:pt idx="2206">
                  <c:v>41466</c:v>
                </c:pt>
                <c:pt idx="2207">
                  <c:v>41473</c:v>
                </c:pt>
                <c:pt idx="2208">
                  <c:v>41480</c:v>
                </c:pt>
                <c:pt idx="2209">
                  <c:v>41487</c:v>
                </c:pt>
                <c:pt idx="2210">
                  <c:v>41494</c:v>
                </c:pt>
                <c:pt idx="2211">
                  <c:v>41501</c:v>
                </c:pt>
                <c:pt idx="2212">
                  <c:v>41508</c:v>
                </c:pt>
                <c:pt idx="2213">
                  <c:v>41515</c:v>
                </c:pt>
                <c:pt idx="2214">
                  <c:v>41522</c:v>
                </c:pt>
                <c:pt idx="2215">
                  <c:v>41529</c:v>
                </c:pt>
                <c:pt idx="2216">
                  <c:v>41536</c:v>
                </c:pt>
                <c:pt idx="2217">
                  <c:v>41543</c:v>
                </c:pt>
                <c:pt idx="2218">
                  <c:v>41550</c:v>
                </c:pt>
                <c:pt idx="2219">
                  <c:v>41557</c:v>
                </c:pt>
                <c:pt idx="2220">
                  <c:v>41564</c:v>
                </c:pt>
                <c:pt idx="2221">
                  <c:v>41571</c:v>
                </c:pt>
                <c:pt idx="2222">
                  <c:v>41578</c:v>
                </c:pt>
                <c:pt idx="2223">
                  <c:v>41585</c:v>
                </c:pt>
                <c:pt idx="2224">
                  <c:v>41592</c:v>
                </c:pt>
                <c:pt idx="2225">
                  <c:v>41599</c:v>
                </c:pt>
                <c:pt idx="2226">
                  <c:v>41605</c:v>
                </c:pt>
                <c:pt idx="2227">
                  <c:v>41613</c:v>
                </c:pt>
                <c:pt idx="2228">
                  <c:v>41620</c:v>
                </c:pt>
                <c:pt idx="2229">
                  <c:v>41627</c:v>
                </c:pt>
                <c:pt idx="2230">
                  <c:v>41634</c:v>
                </c:pt>
                <c:pt idx="2231">
                  <c:v>41641</c:v>
                </c:pt>
                <c:pt idx="2232">
                  <c:v>41648</c:v>
                </c:pt>
                <c:pt idx="2233">
                  <c:v>41655</c:v>
                </c:pt>
                <c:pt idx="2234">
                  <c:v>41662</c:v>
                </c:pt>
                <c:pt idx="2235">
                  <c:v>41669</c:v>
                </c:pt>
                <c:pt idx="2236">
                  <c:v>41676</c:v>
                </c:pt>
                <c:pt idx="2237">
                  <c:v>41683</c:v>
                </c:pt>
                <c:pt idx="2238">
                  <c:v>41690</c:v>
                </c:pt>
                <c:pt idx="2239">
                  <c:v>41697</c:v>
                </c:pt>
                <c:pt idx="2240">
                  <c:v>41704</c:v>
                </c:pt>
                <c:pt idx="2241">
                  <c:v>41711</c:v>
                </c:pt>
                <c:pt idx="2242">
                  <c:v>41718</c:v>
                </c:pt>
                <c:pt idx="2243">
                  <c:v>41725</c:v>
                </c:pt>
                <c:pt idx="2244">
                  <c:v>41732</c:v>
                </c:pt>
                <c:pt idx="2245">
                  <c:v>41739</c:v>
                </c:pt>
                <c:pt idx="2246">
                  <c:v>41746</c:v>
                </c:pt>
                <c:pt idx="2247">
                  <c:v>41753</c:v>
                </c:pt>
                <c:pt idx="2248">
                  <c:v>41760</c:v>
                </c:pt>
                <c:pt idx="2249">
                  <c:v>41767</c:v>
                </c:pt>
                <c:pt idx="2250">
                  <c:v>41774</c:v>
                </c:pt>
                <c:pt idx="2251">
                  <c:v>41781</c:v>
                </c:pt>
                <c:pt idx="2252">
                  <c:v>41788</c:v>
                </c:pt>
                <c:pt idx="2253">
                  <c:v>41795</c:v>
                </c:pt>
                <c:pt idx="2254">
                  <c:v>41802</c:v>
                </c:pt>
                <c:pt idx="2255">
                  <c:v>41809</c:v>
                </c:pt>
                <c:pt idx="2256">
                  <c:v>41816</c:v>
                </c:pt>
                <c:pt idx="2257">
                  <c:v>41823</c:v>
                </c:pt>
                <c:pt idx="2258">
                  <c:v>41830</c:v>
                </c:pt>
                <c:pt idx="2259">
                  <c:v>41837</c:v>
                </c:pt>
                <c:pt idx="2260">
                  <c:v>41844</c:v>
                </c:pt>
                <c:pt idx="2261">
                  <c:v>41851</c:v>
                </c:pt>
                <c:pt idx="2262">
                  <c:v>41858</c:v>
                </c:pt>
                <c:pt idx="2263">
                  <c:v>41865</c:v>
                </c:pt>
                <c:pt idx="2264">
                  <c:v>41872</c:v>
                </c:pt>
                <c:pt idx="2265">
                  <c:v>41879</c:v>
                </c:pt>
                <c:pt idx="2266">
                  <c:v>41886</c:v>
                </c:pt>
                <c:pt idx="2267">
                  <c:v>41893</c:v>
                </c:pt>
                <c:pt idx="2268">
                  <c:v>41900</c:v>
                </c:pt>
                <c:pt idx="2269">
                  <c:v>41907</c:v>
                </c:pt>
                <c:pt idx="2270">
                  <c:v>41914</c:v>
                </c:pt>
                <c:pt idx="2271">
                  <c:v>41921</c:v>
                </c:pt>
                <c:pt idx="2272">
                  <c:v>41928</c:v>
                </c:pt>
                <c:pt idx="2273">
                  <c:v>41935</c:v>
                </c:pt>
                <c:pt idx="2274">
                  <c:v>41942</c:v>
                </c:pt>
                <c:pt idx="2275">
                  <c:v>41949</c:v>
                </c:pt>
                <c:pt idx="2276">
                  <c:v>41956</c:v>
                </c:pt>
                <c:pt idx="2277">
                  <c:v>41963</c:v>
                </c:pt>
                <c:pt idx="2278">
                  <c:v>41969</c:v>
                </c:pt>
                <c:pt idx="2279">
                  <c:v>41977</c:v>
                </c:pt>
                <c:pt idx="2280">
                  <c:v>41984</c:v>
                </c:pt>
                <c:pt idx="2281">
                  <c:v>41991</c:v>
                </c:pt>
                <c:pt idx="2282">
                  <c:v>41997</c:v>
                </c:pt>
                <c:pt idx="2283">
                  <c:v>42004</c:v>
                </c:pt>
                <c:pt idx="2284">
                  <c:v>42012</c:v>
                </c:pt>
                <c:pt idx="2285">
                  <c:v>42019</c:v>
                </c:pt>
                <c:pt idx="2286">
                  <c:v>42026</c:v>
                </c:pt>
                <c:pt idx="2287">
                  <c:v>42033</c:v>
                </c:pt>
                <c:pt idx="2288">
                  <c:v>42040</c:v>
                </c:pt>
                <c:pt idx="2289">
                  <c:v>42047</c:v>
                </c:pt>
                <c:pt idx="2290">
                  <c:v>42054</c:v>
                </c:pt>
                <c:pt idx="2291">
                  <c:v>42061</c:v>
                </c:pt>
                <c:pt idx="2292">
                  <c:v>42068</c:v>
                </c:pt>
                <c:pt idx="2293">
                  <c:v>42075</c:v>
                </c:pt>
                <c:pt idx="2294">
                  <c:v>42082</c:v>
                </c:pt>
                <c:pt idx="2295">
                  <c:v>42089</c:v>
                </c:pt>
                <c:pt idx="2296">
                  <c:v>42096</c:v>
                </c:pt>
                <c:pt idx="2297">
                  <c:v>42103</c:v>
                </c:pt>
                <c:pt idx="2298">
                  <c:v>42110</c:v>
                </c:pt>
                <c:pt idx="2299">
                  <c:v>42117</c:v>
                </c:pt>
                <c:pt idx="2300">
                  <c:v>42124</c:v>
                </c:pt>
                <c:pt idx="2301">
                  <c:v>42131</c:v>
                </c:pt>
                <c:pt idx="2302">
                  <c:v>42138</c:v>
                </c:pt>
                <c:pt idx="2303">
                  <c:v>42145</c:v>
                </c:pt>
                <c:pt idx="2304">
                  <c:v>42152</c:v>
                </c:pt>
                <c:pt idx="2305">
                  <c:v>42159</c:v>
                </c:pt>
                <c:pt idx="2306">
                  <c:v>42166</c:v>
                </c:pt>
                <c:pt idx="2307">
                  <c:v>42173</c:v>
                </c:pt>
                <c:pt idx="2308">
                  <c:v>42180</c:v>
                </c:pt>
                <c:pt idx="2309">
                  <c:v>42187</c:v>
                </c:pt>
                <c:pt idx="2310">
                  <c:v>42194</c:v>
                </c:pt>
                <c:pt idx="2311">
                  <c:v>42201</c:v>
                </c:pt>
                <c:pt idx="2312">
                  <c:v>42208</c:v>
                </c:pt>
                <c:pt idx="2313">
                  <c:v>42215</c:v>
                </c:pt>
                <c:pt idx="2314">
                  <c:v>42222</c:v>
                </c:pt>
                <c:pt idx="2315">
                  <c:v>42229</c:v>
                </c:pt>
                <c:pt idx="2316">
                  <c:v>42236</c:v>
                </c:pt>
                <c:pt idx="2317">
                  <c:v>42243</c:v>
                </c:pt>
                <c:pt idx="2318">
                  <c:v>42250</c:v>
                </c:pt>
                <c:pt idx="2319">
                  <c:v>42257</c:v>
                </c:pt>
                <c:pt idx="2320">
                  <c:v>42264</c:v>
                </c:pt>
                <c:pt idx="2321">
                  <c:v>42271</c:v>
                </c:pt>
                <c:pt idx="2322">
                  <c:v>42278</c:v>
                </c:pt>
                <c:pt idx="2323">
                  <c:v>42285</c:v>
                </c:pt>
                <c:pt idx="2324">
                  <c:v>42292</c:v>
                </c:pt>
                <c:pt idx="2325">
                  <c:v>42299</c:v>
                </c:pt>
                <c:pt idx="2326">
                  <c:v>42306</c:v>
                </c:pt>
                <c:pt idx="2327">
                  <c:v>42313</c:v>
                </c:pt>
                <c:pt idx="2328">
                  <c:v>42320</c:v>
                </c:pt>
                <c:pt idx="2329">
                  <c:v>42327</c:v>
                </c:pt>
                <c:pt idx="2330">
                  <c:v>42333</c:v>
                </c:pt>
                <c:pt idx="2331">
                  <c:v>42341</c:v>
                </c:pt>
                <c:pt idx="2332">
                  <c:v>42348</c:v>
                </c:pt>
                <c:pt idx="2333">
                  <c:v>42355</c:v>
                </c:pt>
                <c:pt idx="2334">
                  <c:v>42362</c:v>
                </c:pt>
                <c:pt idx="2335">
                  <c:v>42369</c:v>
                </c:pt>
                <c:pt idx="2336">
                  <c:v>42376</c:v>
                </c:pt>
                <c:pt idx="2337">
                  <c:v>42383</c:v>
                </c:pt>
                <c:pt idx="2338">
                  <c:v>42390</c:v>
                </c:pt>
                <c:pt idx="2339">
                  <c:v>42397</c:v>
                </c:pt>
                <c:pt idx="2340">
                  <c:v>42404</c:v>
                </c:pt>
                <c:pt idx="2341">
                  <c:v>42411</c:v>
                </c:pt>
                <c:pt idx="2342">
                  <c:v>42418</c:v>
                </c:pt>
                <c:pt idx="2343">
                  <c:v>42425</c:v>
                </c:pt>
                <c:pt idx="2344">
                  <c:v>42432</c:v>
                </c:pt>
                <c:pt idx="2345">
                  <c:v>42439</c:v>
                </c:pt>
                <c:pt idx="2346">
                  <c:v>42446</c:v>
                </c:pt>
                <c:pt idx="2347">
                  <c:v>42453</c:v>
                </c:pt>
                <c:pt idx="2348">
                  <c:v>42460</c:v>
                </c:pt>
                <c:pt idx="2349">
                  <c:v>42467</c:v>
                </c:pt>
                <c:pt idx="2350">
                  <c:v>42474</c:v>
                </c:pt>
                <c:pt idx="2351">
                  <c:v>42481</c:v>
                </c:pt>
                <c:pt idx="2352">
                  <c:v>42488</c:v>
                </c:pt>
                <c:pt idx="2353">
                  <c:v>42495</c:v>
                </c:pt>
                <c:pt idx="2354">
                  <c:v>42502</c:v>
                </c:pt>
                <c:pt idx="2355">
                  <c:v>42509</c:v>
                </c:pt>
                <c:pt idx="2356">
                  <c:v>42516</c:v>
                </c:pt>
                <c:pt idx="2357">
                  <c:v>42523</c:v>
                </c:pt>
                <c:pt idx="2358">
                  <c:v>42530</c:v>
                </c:pt>
                <c:pt idx="2359">
                  <c:v>42537</c:v>
                </c:pt>
                <c:pt idx="2360">
                  <c:v>42544</c:v>
                </c:pt>
                <c:pt idx="2361">
                  <c:v>42551</c:v>
                </c:pt>
                <c:pt idx="2362">
                  <c:v>42558</c:v>
                </c:pt>
                <c:pt idx="2363">
                  <c:v>42565</c:v>
                </c:pt>
                <c:pt idx="2364">
                  <c:v>42572</c:v>
                </c:pt>
                <c:pt idx="2365">
                  <c:v>42579</c:v>
                </c:pt>
                <c:pt idx="2366">
                  <c:v>42586</c:v>
                </c:pt>
                <c:pt idx="2367">
                  <c:v>42593</c:v>
                </c:pt>
                <c:pt idx="2368">
                  <c:v>42600</c:v>
                </c:pt>
                <c:pt idx="2369">
                  <c:v>42607</c:v>
                </c:pt>
                <c:pt idx="2370">
                  <c:v>42614</c:v>
                </c:pt>
                <c:pt idx="2371">
                  <c:v>42621</c:v>
                </c:pt>
                <c:pt idx="2372">
                  <c:v>42628</c:v>
                </c:pt>
                <c:pt idx="2373">
                  <c:v>42635</c:v>
                </c:pt>
                <c:pt idx="2374">
                  <c:v>42642</c:v>
                </c:pt>
                <c:pt idx="2375">
                  <c:v>42649</c:v>
                </c:pt>
                <c:pt idx="2376">
                  <c:v>42656</c:v>
                </c:pt>
                <c:pt idx="2377">
                  <c:v>42663</c:v>
                </c:pt>
                <c:pt idx="2378">
                  <c:v>42670</c:v>
                </c:pt>
                <c:pt idx="2379">
                  <c:v>42677</c:v>
                </c:pt>
                <c:pt idx="2380">
                  <c:v>42684</c:v>
                </c:pt>
                <c:pt idx="2381">
                  <c:v>42691</c:v>
                </c:pt>
                <c:pt idx="2382">
                  <c:v>42697</c:v>
                </c:pt>
                <c:pt idx="2383">
                  <c:v>42705</c:v>
                </c:pt>
                <c:pt idx="2384">
                  <c:v>42712</c:v>
                </c:pt>
                <c:pt idx="2385">
                  <c:v>42719</c:v>
                </c:pt>
                <c:pt idx="2386">
                  <c:v>42726</c:v>
                </c:pt>
                <c:pt idx="2387">
                  <c:v>42733</c:v>
                </c:pt>
                <c:pt idx="2388">
                  <c:v>42740</c:v>
                </c:pt>
              </c:numCache>
            </c:numRef>
          </c:cat>
          <c:val>
            <c:numRef>
              <c:f>'FRED Graph'!$B$2:$B$2390</c:f>
              <c:numCache>
                <c:formatCode>0.00</c:formatCode>
                <c:ptCount val="2389"/>
                <c:pt idx="0">
                  <c:v>7.33</c:v>
                </c:pt>
                <c:pt idx="1">
                  <c:v>7.31</c:v>
                </c:pt>
                <c:pt idx="2">
                  <c:v>7.31</c:v>
                </c:pt>
                <c:pt idx="3">
                  <c:v>7.31</c:v>
                </c:pt>
                <c:pt idx="4">
                  <c:v>7.29</c:v>
                </c:pt>
                <c:pt idx="5">
                  <c:v>7.38</c:v>
                </c:pt>
                <c:pt idx="6">
                  <c:v>7.42</c:v>
                </c:pt>
                <c:pt idx="7">
                  <c:v>7.44</c:v>
                </c:pt>
                <c:pt idx="8">
                  <c:v>7.46</c:v>
                </c:pt>
                <c:pt idx="9">
                  <c:v>7.52</c:v>
                </c:pt>
                <c:pt idx="10">
                  <c:v>7.52</c:v>
                </c:pt>
                <c:pt idx="11">
                  <c:v>7.54</c:v>
                </c:pt>
                <c:pt idx="12">
                  <c:v>7.54</c:v>
                </c:pt>
                <c:pt idx="13">
                  <c:v>7.54</c:v>
                </c:pt>
                <c:pt idx="14">
                  <c:v>7.54</c:v>
                </c:pt>
                <c:pt idx="15">
                  <c:v>7.6</c:v>
                </c:pt>
                <c:pt idx="16">
                  <c:v>7.65</c:v>
                </c:pt>
                <c:pt idx="17">
                  <c:v>7.69</c:v>
                </c:pt>
                <c:pt idx="18">
                  <c:v>7.66</c:v>
                </c:pt>
                <c:pt idx="19">
                  <c:v>7.73</c:v>
                </c:pt>
                <c:pt idx="20">
                  <c:v>7.71</c:v>
                </c:pt>
                <c:pt idx="21">
                  <c:v>7.69</c:v>
                </c:pt>
                <c:pt idx="22">
                  <c:v>7.71</c:v>
                </c:pt>
                <c:pt idx="23">
                  <c:v>7.67</c:v>
                </c:pt>
                <c:pt idx="24">
                  <c:v>7.7</c:v>
                </c:pt>
                <c:pt idx="25">
                  <c:v>7.67</c:v>
                </c:pt>
                <c:pt idx="26">
                  <c:v>7.67</c:v>
                </c:pt>
                <c:pt idx="27">
                  <c:v>7.63</c:v>
                </c:pt>
                <c:pt idx="28">
                  <c:v>7.63</c:v>
                </c:pt>
                <c:pt idx="29">
                  <c:v>7.58</c:v>
                </c:pt>
                <c:pt idx="30">
                  <c:v>7.63</c:v>
                </c:pt>
                <c:pt idx="31">
                  <c:v>7.59</c:v>
                </c:pt>
                <c:pt idx="32">
                  <c:v>7.56</c:v>
                </c:pt>
                <c:pt idx="33">
                  <c:v>7.54</c:v>
                </c:pt>
                <c:pt idx="34">
                  <c:v>7.51</c:v>
                </c:pt>
                <c:pt idx="35">
                  <c:v>7.49</c:v>
                </c:pt>
                <c:pt idx="36">
                  <c:v>7.47</c:v>
                </c:pt>
                <c:pt idx="37">
                  <c:v>7.48</c:v>
                </c:pt>
                <c:pt idx="38">
                  <c:v>7.48</c:v>
                </c:pt>
                <c:pt idx="39">
                  <c:v>7.48</c:v>
                </c:pt>
                <c:pt idx="40">
                  <c:v>7.46</c:v>
                </c:pt>
                <c:pt idx="41">
                  <c:v>7.46</c:v>
                </c:pt>
                <c:pt idx="42">
                  <c:v>7.43</c:v>
                </c:pt>
                <c:pt idx="43">
                  <c:v>7.4</c:v>
                </c:pt>
                <c:pt idx="44">
                  <c:v>7.35</c:v>
                </c:pt>
                <c:pt idx="45">
                  <c:v>7.33</c:v>
                </c:pt>
                <c:pt idx="46">
                  <c:v>7.31</c:v>
                </c:pt>
                <c:pt idx="47">
                  <c:v>7.31</c:v>
                </c:pt>
                <c:pt idx="48">
                  <c:v>7.32</c:v>
                </c:pt>
                <c:pt idx="49">
                  <c:v>7.32</c:v>
                </c:pt>
                <c:pt idx="50">
                  <c:v>7.31</c:v>
                </c:pt>
                <c:pt idx="51">
                  <c:v>7.31</c:v>
                </c:pt>
                <c:pt idx="52">
                  <c:v>7.23</c:v>
                </c:pt>
                <c:pt idx="53">
                  <c:v>7.25</c:v>
                </c:pt>
                <c:pt idx="54">
                  <c:v>7.29</c:v>
                </c:pt>
                <c:pt idx="55">
                  <c:v>7.29</c:v>
                </c:pt>
                <c:pt idx="56">
                  <c:v>7.33</c:v>
                </c:pt>
                <c:pt idx="57">
                  <c:v>7.33</c:v>
                </c:pt>
                <c:pt idx="58">
                  <c:v>7.38</c:v>
                </c:pt>
                <c:pt idx="59">
                  <c:v>7.38</c:v>
                </c:pt>
                <c:pt idx="60">
                  <c:v>7.4</c:v>
                </c:pt>
                <c:pt idx="61">
                  <c:v>7.36</c:v>
                </c:pt>
                <c:pt idx="62">
                  <c:v>7.38</c:v>
                </c:pt>
                <c:pt idx="63">
                  <c:v>7.38</c:v>
                </c:pt>
                <c:pt idx="64">
                  <c:v>7.36</c:v>
                </c:pt>
                <c:pt idx="65">
                  <c:v>7.38</c:v>
                </c:pt>
                <c:pt idx="66">
                  <c:v>7.38</c:v>
                </c:pt>
                <c:pt idx="67">
                  <c:v>7.4</c:v>
                </c:pt>
                <c:pt idx="68">
                  <c:v>7.4</c:v>
                </c:pt>
                <c:pt idx="69">
                  <c:v>7.4</c:v>
                </c:pt>
                <c:pt idx="70">
                  <c:v>7.35</c:v>
                </c:pt>
                <c:pt idx="71">
                  <c:v>7.41</c:v>
                </c:pt>
                <c:pt idx="72">
                  <c:v>7.42</c:v>
                </c:pt>
                <c:pt idx="73">
                  <c:v>7.42</c:v>
                </c:pt>
                <c:pt idx="74">
                  <c:v>7.42</c:v>
                </c:pt>
                <c:pt idx="75">
                  <c:v>7.42</c:v>
                </c:pt>
                <c:pt idx="76">
                  <c:v>7.42</c:v>
                </c:pt>
                <c:pt idx="77">
                  <c:v>7.41</c:v>
                </c:pt>
                <c:pt idx="78">
                  <c:v>7.43</c:v>
                </c:pt>
                <c:pt idx="79">
                  <c:v>7.41</c:v>
                </c:pt>
                <c:pt idx="80">
                  <c:v>7.41</c:v>
                </c:pt>
                <c:pt idx="81">
                  <c:v>7.44</c:v>
                </c:pt>
                <c:pt idx="82">
                  <c:v>7.42</c:v>
                </c:pt>
                <c:pt idx="83">
                  <c:v>7.43</c:v>
                </c:pt>
                <c:pt idx="84">
                  <c:v>7.42</c:v>
                </c:pt>
                <c:pt idx="85">
                  <c:v>7.42</c:v>
                </c:pt>
                <c:pt idx="86">
                  <c:v>7.44</c:v>
                </c:pt>
                <c:pt idx="87">
                  <c:v>7.45</c:v>
                </c:pt>
                <c:pt idx="88">
                  <c:v>7.43</c:v>
                </c:pt>
                <c:pt idx="89">
                  <c:v>7.43</c:v>
                </c:pt>
                <c:pt idx="90">
                  <c:v>7.45</c:v>
                </c:pt>
                <c:pt idx="91">
                  <c:v>7.45</c:v>
                </c:pt>
                <c:pt idx="92">
                  <c:v>7.44</c:v>
                </c:pt>
                <c:pt idx="93">
                  <c:v>7.44</c:v>
                </c:pt>
                <c:pt idx="94">
                  <c:v>7.44</c:v>
                </c:pt>
                <c:pt idx="95">
                  <c:v>7.43</c:v>
                </c:pt>
                <c:pt idx="96">
                  <c:v>7.43</c:v>
                </c:pt>
                <c:pt idx="97">
                  <c:v>7.43</c:v>
                </c:pt>
                <c:pt idx="98">
                  <c:v>7.45</c:v>
                </c:pt>
                <c:pt idx="99">
                  <c:v>7.45</c:v>
                </c:pt>
                <c:pt idx="100">
                  <c:v>7.45</c:v>
                </c:pt>
                <c:pt idx="101">
                  <c:v>7.45</c:v>
                </c:pt>
                <c:pt idx="102">
                  <c:v>7.45</c:v>
                </c:pt>
                <c:pt idx="103">
                  <c:v>7.45</c:v>
                </c:pt>
                <c:pt idx="104">
                  <c:v>7.49</c:v>
                </c:pt>
                <c:pt idx="105">
                  <c:v>7.51</c:v>
                </c:pt>
                <c:pt idx="106">
                  <c:v>7.54</c:v>
                </c:pt>
                <c:pt idx="107">
                  <c:v>7.56</c:v>
                </c:pt>
                <c:pt idx="108">
                  <c:v>7.56</c:v>
                </c:pt>
                <c:pt idx="109">
                  <c:v>7.58</c:v>
                </c:pt>
                <c:pt idx="110">
                  <c:v>7.64</c:v>
                </c:pt>
                <c:pt idx="111">
                  <c:v>7.69</c:v>
                </c:pt>
                <c:pt idx="112">
                  <c:v>7.7</c:v>
                </c:pt>
                <c:pt idx="113">
                  <c:v>7.7</c:v>
                </c:pt>
                <c:pt idx="114">
                  <c:v>7.73</c:v>
                </c:pt>
                <c:pt idx="115">
                  <c:v>7.73</c:v>
                </c:pt>
                <c:pt idx="116">
                  <c:v>7.75</c:v>
                </c:pt>
                <c:pt idx="117">
                  <c:v>7.76</c:v>
                </c:pt>
                <c:pt idx="118">
                  <c:v>7.89</c:v>
                </c:pt>
                <c:pt idx="119">
                  <c:v>8.01</c:v>
                </c:pt>
                <c:pt idx="120">
                  <c:v>8.1199999999999992</c:v>
                </c:pt>
                <c:pt idx="121">
                  <c:v>8.18</c:v>
                </c:pt>
                <c:pt idx="122">
                  <c:v>8.26</c:v>
                </c:pt>
                <c:pt idx="123">
                  <c:v>8.4</c:v>
                </c:pt>
                <c:pt idx="124">
                  <c:v>8.5500000000000007</c:v>
                </c:pt>
                <c:pt idx="125">
                  <c:v>8.61</c:v>
                </c:pt>
                <c:pt idx="126">
                  <c:v>8.66</c:v>
                </c:pt>
                <c:pt idx="127">
                  <c:v>8.77</c:v>
                </c:pt>
                <c:pt idx="128">
                  <c:v>8.81</c:v>
                </c:pt>
                <c:pt idx="129">
                  <c:v>8.83</c:v>
                </c:pt>
                <c:pt idx="130">
                  <c:v>8.85</c:v>
                </c:pt>
                <c:pt idx="131">
                  <c:v>8.82</c:v>
                </c:pt>
                <c:pt idx="132">
                  <c:v>8.83</c:v>
                </c:pt>
                <c:pt idx="133">
                  <c:v>8.75</c:v>
                </c:pt>
                <c:pt idx="134">
                  <c:v>8.68</c:v>
                </c:pt>
                <c:pt idx="135">
                  <c:v>8.6199999999999992</c:v>
                </c:pt>
                <c:pt idx="136">
                  <c:v>8.59</c:v>
                </c:pt>
                <c:pt idx="137">
                  <c:v>8.58</c:v>
                </c:pt>
                <c:pt idx="138">
                  <c:v>8.57</c:v>
                </c:pt>
                <c:pt idx="139">
                  <c:v>8.5500000000000007</c:v>
                </c:pt>
                <c:pt idx="140">
                  <c:v>8.5299999999999994</c:v>
                </c:pt>
                <c:pt idx="141">
                  <c:v>8.5299999999999994</c:v>
                </c:pt>
                <c:pt idx="142">
                  <c:v>8.5299999999999994</c:v>
                </c:pt>
                <c:pt idx="143">
                  <c:v>8.56</c:v>
                </c:pt>
                <c:pt idx="144">
                  <c:v>8.56</c:v>
                </c:pt>
                <c:pt idx="145">
                  <c:v>8.5299999999999994</c:v>
                </c:pt>
                <c:pt idx="146">
                  <c:v>8.5500000000000007</c:v>
                </c:pt>
                <c:pt idx="147">
                  <c:v>8.52</c:v>
                </c:pt>
                <c:pt idx="148">
                  <c:v>8.48</c:v>
                </c:pt>
                <c:pt idx="149">
                  <c:v>8.4600000000000009</c:v>
                </c:pt>
                <c:pt idx="150">
                  <c:v>8.4600000000000009</c:v>
                </c:pt>
                <c:pt idx="151">
                  <c:v>8.42</c:v>
                </c:pt>
                <c:pt idx="152">
                  <c:v>8.41</c:v>
                </c:pt>
                <c:pt idx="153">
                  <c:v>8.41</c:v>
                </c:pt>
                <c:pt idx="154">
                  <c:v>8.4</c:v>
                </c:pt>
                <c:pt idx="155">
                  <c:v>8.4</c:v>
                </c:pt>
                <c:pt idx="156">
                  <c:v>8.41</c:v>
                </c:pt>
                <c:pt idx="157">
                  <c:v>8.44</c:v>
                </c:pt>
                <c:pt idx="158">
                  <c:v>8.5299999999999994</c:v>
                </c:pt>
                <c:pt idx="159">
                  <c:v>8.6300000000000008</c:v>
                </c:pt>
                <c:pt idx="160">
                  <c:v>8.73</c:v>
                </c:pt>
                <c:pt idx="161">
                  <c:v>8.8699999999999992</c:v>
                </c:pt>
                <c:pt idx="162">
                  <c:v>8.98</c:v>
                </c:pt>
                <c:pt idx="163">
                  <c:v>8.9700000000000006</c:v>
                </c:pt>
                <c:pt idx="164">
                  <c:v>9.01</c:v>
                </c:pt>
                <c:pt idx="165">
                  <c:v>9.0299999999999994</c:v>
                </c:pt>
                <c:pt idx="166">
                  <c:v>9.06</c:v>
                </c:pt>
                <c:pt idx="167">
                  <c:v>9.11</c:v>
                </c:pt>
                <c:pt idx="168">
                  <c:v>9.07</c:v>
                </c:pt>
                <c:pt idx="169">
                  <c:v>9.1</c:v>
                </c:pt>
                <c:pt idx="170">
                  <c:v>9.14</c:v>
                </c:pt>
                <c:pt idx="171">
                  <c:v>9.19</c:v>
                </c:pt>
                <c:pt idx="172">
                  <c:v>9.3699999999999992</c:v>
                </c:pt>
                <c:pt idx="173">
                  <c:v>9.42</c:v>
                </c:pt>
                <c:pt idx="174">
                  <c:v>9.4700000000000006</c:v>
                </c:pt>
                <c:pt idx="175">
                  <c:v>9.5</c:v>
                </c:pt>
                <c:pt idx="176">
                  <c:v>9.6</c:v>
                </c:pt>
                <c:pt idx="177">
                  <c:v>9.6199999999999992</c:v>
                </c:pt>
                <c:pt idx="178">
                  <c:v>9.74</c:v>
                </c:pt>
                <c:pt idx="179">
                  <c:v>9.8800000000000008</c:v>
                </c:pt>
                <c:pt idx="180">
                  <c:v>9.92</c:v>
                </c:pt>
                <c:pt idx="181">
                  <c:v>10</c:v>
                </c:pt>
                <c:pt idx="182">
                  <c:v>10.029999999999999</c:v>
                </c:pt>
                <c:pt idx="183">
                  <c:v>10.02</c:v>
                </c:pt>
                <c:pt idx="184">
                  <c:v>9.9600000000000009</c:v>
                </c:pt>
                <c:pt idx="185">
                  <c:v>9.99</c:v>
                </c:pt>
                <c:pt idx="186">
                  <c:v>9.94</c:v>
                </c:pt>
                <c:pt idx="187">
                  <c:v>9.8699999999999992</c:v>
                </c:pt>
                <c:pt idx="188">
                  <c:v>9.81</c:v>
                </c:pt>
                <c:pt idx="189">
                  <c:v>9.81</c:v>
                </c:pt>
                <c:pt idx="190">
                  <c:v>9.73</c:v>
                </c:pt>
                <c:pt idx="191">
                  <c:v>9.7200000000000006</c:v>
                </c:pt>
                <c:pt idx="192">
                  <c:v>9.69</c:v>
                </c:pt>
                <c:pt idx="193">
                  <c:v>9.6300000000000008</c:v>
                </c:pt>
                <c:pt idx="194">
                  <c:v>9.58</c:v>
                </c:pt>
                <c:pt idx="195">
                  <c:v>9.56</c:v>
                </c:pt>
                <c:pt idx="196">
                  <c:v>9.6</c:v>
                </c:pt>
                <c:pt idx="197">
                  <c:v>9.49</c:v>
                </c:pt>
                <c:pt idx="198">
                  <c:v>9.43</c:v>
                </c:pt>
                <c:pt idx="199">
                  <c:v>9.35</c:v>
                </c:pt>
                <c:pt idx="200">
                  <c:v>9.2899999999999991</c:v>
                </c:pt>
                <c:pt idx="201">
                  <c:v>9.1999999999999993</c:v>
                </c:pt>
                <c:pt idx="202">
                  <c:v>9.1300000000000008</c:v>
                </c:pt>
                <c:pt idx="203">
                  <c:v>9.07</c:v>
                </c:pt>
                <c:pt idx="204">
                  <c:v>9.02</c:v>
                </c:pt>
                <c:pt idx="205">
                  <c:v>9</c:v>
                </c:pt>
                <c:pt idx="206">
                  <c:v>8.89</c:v>
                </c:pt>
                <c:pt idx="207">
                  <c:v>8.86</c:v>
                </c:pt>
                <c:pt idx="208">
                  <c:v>8.86</c:v>
                </c:pt>
                <c:pt idx="209">
                  <c:v>8.83</c:v>
                </c:pt>
                <c:pt idx="210">
                  <c:v>8.81</c:v>
                </c:pt>
                <c:pt idx="211">
                  <c:v>8.8000000000000007</c:v>
                </c:pt>
                <c:pt idx="212">
                  <c:v>8.84</c:v>
                </c:pt>
                <c:pt idx="213">
                  <c:v>8.92</c:v>
                </c:pt>
                <c:pt idx="214">
                  <c:v>8.8800000000000008</c:v>
                </c:pt>
                <c:pt idx="215">
                  <c:v>8.92</c:v>
                </c:pt>
                <c:pt idx="216">
                  <c:v>8.92</c:v>
                </c:pt>
                <c:pt idx="217">
                  <c:v>8.89</c:v>
                </c:pt>
                <c:pt idx="218">
                  <c:v>8.89</c:v>
                </c:pt>
                <c:pt idx="219">
                  <c:v>8.9</c:v>
                </c:pt>
                <c:pt idx="220">
                  <c:v>8.8800000000000008</c:v>
                </c:pt>
                <c:pt idx="221">
                  <c:v>8.9</c:v>
                </c:pt>
                <c:pt idx="222">
                  <c:v>8.8800000000000008</c:v>
                </c:pt>
                <c:pt idx="223">
                  <c:v>8.9</c:v>
                </c:pt>
                <c:pt idx="224">
                  <c:v>8.89</c:v>
                </c:pt>
                <c:pt idx="225">
                  <c:v>8.89</c:v>
                </c:pt>
                <c:pt idx="226">
                  <c:v>8.89</c:v>
                </c:pt>
                <c:pt idx="227">
                  <c:v>8.89</c:v>
                </c:pt>
                <c:pt idx="228">
                  <c:v>8.93</c:v>
                </c:pt>
                <c:pt idx="229">
                  <c:v>8.98</c:v>
                </c:pt>
                <c:pt idx="230">
                  <c:v>9.02</c:v>
                </c:pt>
                <c:pt idx="231">
                  <c:v>9.08</c:v>
                </c:pt>
                <c:pt idx="232">
                  <c:v>9.16</c:v>
                </c:pt>
                <c:pt idx="233">
                  <c:v>9.14</c:v>
                </c:pt>
                <c:pt idx="234">
                  <c:v>9.14</c:v>
                </c:pt>
                <c:pt idx="235">
                  <c:v>9.1999999999999993</c:v>
                </c:pt>
                <c:pt idx="236">
                  <c:v>9.2100000000000009</c:v>
                </c:pt>
                <c:pt idx="237">
                  <c:v>9.2100000000000009</c:v>
                </c:pt>
                <c:pt idx="238">
                  <c:v>9.26</c:v>
                </c:pt>
                <c:pt idx="239">
                  <c:v>9.24</c:v>
                </c:pt>
                <c:pt idx="240">
                  <c:v>9.19</c:v>
                </c:pt>
                <c:pt idx="241">
                  <c:v>9.16</c:v>
                </c:pt>
                <c:pt idx="242">
                  <c:v>9.1199999999999992</c:v>
                </c:pt>
                <c:pt idx="243">
                  <c:v>9.11</c:v>
                </c:pt>
                <c:pt idx="244">
                  <c:v>9.11</c:v>
                </c:pt>
                <c:pt idx="245">
                  <c:v>9.11</c:v>
                </c:pt>
                <c:pt idx="246">
                  <c:v>9.08</c:v>
                </c:pt>
                <c:pt idx="247">
                  <c:v>9.09</c:v>
                </c:pt>
                <c:pt idx="248">
                  <c:v>9.1</c:v>
                </c:pt>
                <c:pt idx="249">
                  <c:v>9.07</c:v>
                </c:pt>
                <c:pt idx="250">
                  <c:v>9.01</c:v>
                </c:pt>
                <c:pt idx="251">
                  <c:v>9</c:v>
                </c:pt>
                <c:pt idx="252">
                  <c:v>8.9</c:v>
                </c:pt>
                <c:pt idx="253">
                  <c:v>8.86</c:v>
                </c:pt>
                <c:pt idx="254">
                  <c:v>8.83</c:v>
                </c:pt>
                <c:pt idx="255">
                  <c:v>8.81</c:v>
                </c:pt>
                <c:pt idx="256">
                  <c:v>8.75</c:v>
                </c:pt>
                <c:pt idx="257">
                  <c:v>8.77</c:v>
                </c:pt>
                <c:pt idx="258">
                  <c:v>8.75</c:v>
                </c:pt>
                <c:pt idx="259">
                  <c:v>8.75</c:v>
                </c:pt>
                <c:pt idx="260">
                  <c:v>8.75</c:v>
                </c:pt>
                <c:pt idx="261">
                  <c:v>8.6999999999999993</c:v>
                </c:pt>
                <c:pt idx="262">
                  <c:v>8.6999999999999993</c:v>
                </c:pt>
                <c:pt idx="263">
                  <c:v>8.75</c:v>
                </c:pt>
                <c:pt idx="264">
                  <c:v>8.75</c:v>
                </c:pt>
                <c:pt idx="265">
                  <c:v>8.75</c:v>
                </c:pt>
                <c:pt idx="266">
                  <c:v>8.75</c:v>
                </c:pt>
                <c:pt idx="267">
                  <c:v>8.75</c:v>
                </c:pt>
                <c:pt idx="268">
                  <c:v>8.7799999999999994</c:v>
                </c:pt>
                <c:pt idx="269">
                  <c:v>8.7799999999999994</c:v>
                </c:pt>
                <c:pt idx="270">
                  <c:v>8.7799999999999994</c:v>
                </c:pt>
                <c:pt idx="271">
                  <c:v>8.83</c:v>
                </c:pt>
                <c:pt idx="272">
                  <c:v>8.8800000000000008</c:v>
                </c:pt>
                <c:pt idx="273">
                  <c:v>8.9</c:v>
                </c:pt>
                <c:pt idx="274">
                  <c:v>8.93</c:v>
                </c:pt>
                <c:pt idx="275">
                  <c:v>8.93</c:v>
                </c:pt>
                <c:pt idx="276">
                  <c:v>8.93</c:v>
                </c:pt>
                <c:pt idx="277">
                  <c:v>8.9</c:v>
                </c:pt>
                <c:pt idx="278">
                  <c:v>8.98</c:v>
                </c:pt>
                <c:pt idx="279">
                  <c:v>9</c:v>
                </c:pt>
                <c:pt idx="280">
                  <c:v>9</c:v>
                </c:pt>
                <c:pt idx="281">
                  <c:v>9</c:v>
                </c:pt>
                <c:pt idx="282">
                  <c:v>9</c:v>
                </c:pt>
                <c:pt idx="283">
                  <c:v>9</c:v>
                </c:pt>
                <c:pt idx="284">
                  <c:v>8.9700000000000006</c:v>
                </c:pt>
                <c:pt idx="285">
                  <c:v>8.9700000000000006</c:v>
                </c:pt>
                <c:pt idx="286">
                  <c:v>8.9700000000000006</c:v>
                </c:pt>
                <c:pt idx="287">
                  <c:v>8.9</c:v>
                </c:pt>
                <c:pt idx="288">
                  <c:v>8.9499999999999993</c:v>
                </c:pt>
                <c:pt idx="289">
                  <c:v>8.9499999999999993</c:v>
                </c:pt>
                <c:pt idx="290">
                  <c:v>8.9499999999999993</c:v>
                </c:pt>
                <c:pt idx="291">
                  <c:v>8.9</c:v>
                </c:pt>
                <c:pt idx="292">
                  <c:v>8.85</c:v>
                </c:pt>
                <c:pt idx="293">
                  <c:v>8.8000000000000007</c:v>
                </c:pt>
                <c:pt idx="294">
                  <c:v>8.8000000000000007</c:v>
                </c:pt>
                <c:pt idx="295">
                  <c:v>8.8000000000000007</c:v>
                </c:pt>
                <c:pt idx="296">
                  <c:v>8.8000000000000007</c:v>
                </c:pt>
                <c:pt idx="297">
                  <c:v>8.8000000000000007</c:v>
                </c:pt>
                <c:pt idx="298">
                  <c:v>8.8000000000000007</c:v>
                </c:pt>
                <c:pt idx="299">
                  <c:v>8.7799999999999994</c:v>
                </c:pt>
                <c:pt idx="300">
                  <c:v>8.7799999999999994</c:v>
                </c:pt>
                <c:pt idx="301">
                  <c:v>8.6999999999999993</c:v>
                </c:pt>
                <c:pt idx="302">
                  <c:v>8.73</c:v>
                </c:pt>
                <c:pt idx="303">
                  <c:v>8.73</c:v>
                </c:pt>
                <c:pt idx="304">
                  <c:v>8.73</c:v>
                </c:pt>
                <c:pt idx="305">
                  <c:v>8.68</c:v>
                </c:pt>
                <c:pt idx="306">
                  <c:v>8.6999999999999993</c:v>
                </c:pt>
                <c:pt idx="307">
                  <c:v>8.65</c:v>
                </c:pt>
                <c:pt idx="308">
                  <c:v>8.65</c:v>
                </c:pt>
                <c:pt idx="309">
                  <c:v>8.65</c:v>
                </c:pt>
                <c:pt idx="310">
                  <c:v>8.6999999999999993</c:v>
                </c:pt>
                <c:pt idx="311">
                  <c:v>8.6999999999999993</c:v>
                </c:pt>
                <c:pt idx="312">
                  <c:v>8.6999999999999993</c:v>
                </c:pt>
                <c:pt idx="313">
                  <c:v>8.6999999999999993</c:v>
                </c:pt>
                <c:pt idx="314">
                  <c:v>8.75</c:v>
                </c:pt>
                <c:pt idx="315">
                  <c:v>8.75</c:v>
                </c:pt>
                <c:pt idx="316">
                  <c:v>8.7799999999999994</c:v>
                </c:pt>
                <c:pt idx="317">
                  <c:v>8.7799999999999994</c:v>
                </c:pt>
                <c:pt idx="318">
                  <c:v>8.7799999999999994</c:v>
                </c:pt>
                <c:pt idx="319">
                  <c:v>8.83</c:v>
                </c:pt>
                <c:pt idx="320">
                  <c:v>8.85</c:v>
                </c:pt>
                <c:pt idx="321">
                  <c:v>8.85</c:v>
                </c:pt>
                <c:pt idx="322">
                  <c:v>8.85</c:v>
                </c:pt>
                <c:pt idx="323">
                  <c:v>8.85</c:v>
                </c:pt>
                <c:pt idx="324">
                  <c:v>8.85</c:v>
                </c:pt>
                <c:pt idx="325">
                  <c:v>8.8800000000000008</c:v>
                </c:pt>
                <c:pt idx="326">
                  <c:v>8.9499999999999993</c:v>
                </c:pt>
                <c:pt idx="327">
                  <c:v>8.93</c:v>
                </c:pt>
                <c:pt idx="328">
                  <c:v>8.9499999999999993</c:v>
                </c:pt>
                <c:pt idx="329">
                  <c:v>8.9499999999999993</c:v>
                </c:pt>
                <c:pt idx="330">
                  <c:v>8.93</c:v>
                </c:pt>
                <c:pt idx="331">
                  <c:v>8.9499999999999993</c:v>
                </c:pt>
                <c:pt idx="332">
                  <c:v>8.9499999999999993</c:v>
                </c:pt>
                <c:pt idx="333">
                  <c:v>8.93</c:v>
                </c:pt>
                <c:pt idx="334">
                  <c:v>8.93</c:v>
                </c:pt>
                <c:pt idx="335">
                  <c:v>8.8800000000000008</c:v>
                </c:pt>
                <c:pt idx="336">
                  <c:v>8.9</c:v>
                </c:pt>
                <c:pt idx="337">
                  <c:v>8.9</c:v>
                </c:pt>
                <c:pt idx="338">
                  <c:v>8.9</c:v>
                </c:pt>
                <c:pt idx="339">
                  <c:v>8.9</c:v>
                </c:pt>
                <c:pt idx="340">
                  <c:v>8.93</c:v>
                </c:pt>
                <c:pt idx="341">
                  <c:v>8.93</c:v>
                </c:pt>
                <c:pt idx="342">
                  <c:v>8.93</c:v>
                </c:pt>
                <c:pt idx="343">
                  <c:v>8.9</c:v>
                </c:pt>
                <c:pt idx="344">
                  <c:v>8.9</c:v>
                </c:pt>
                <c:pt idx="345">
                  <c:v>8.93</c:v>
                </c:pt>
                <c:pt idx="346">
                  <c:v>8.93</c:v>
                </c:pt>
                <c:pt idx="347">
                  <c:v>8.93</c:v>
                </c:pt>
                <c:pt idx="348">
                  <c:v>8.9499999999999993</c:v>
                </c:pt>
                <c:pt idx="349">
                  <c:v>8.9499999999999993</c:v>
                </c:pt>
                <c:pt idx="350">
                  <c:v>8.9499999999999993</c:v>
                </c:pt>
                <c:pt idx="351">
                  <c:v>8.9499999999999993</c:v>
                </c:pt>
                <c:pt idx="352">
                  <c:v>9</c:v>
                </c:pt>
                <c:pt idx="353">
                  <c:v>9</c:v>
                </c:pt>
                <c:pt idx="354">
                  <c:v>9.0299999999999994</c:v>
                </c:pt>
                <c:pt idx="355">
                  <c:v>8.98</c:v>
                </c:pt>
                <c:pt idx="356">
                  <c:v>9.0500000000000007</c:v>
                </c:pt>
                <c:pt idx="357">
                  <c:v>9.1300000000000008</c:v>
                </c:pt>
                <c:pt idx="358">
                  <c:v>9.15</c:v>
                </c:pt>
                <c:pt idx="359">
                  <c:v>9.15</c:v>
                </c:pt>
                <c:pt idx="360">
                  <c:v>9.15</c:v>
                </c:pt>
                <c:pt idx="361">
                  <c:v>9.15</c:v>
                </c:pt>
                <c:pt idx="362">
                  <c:v>9.15</c:v>
                </c:pt>
                <c:pt idx="363">
                  <c:v>9.23</c:v>
                </c:pt>
                <c:pt idx="364">
                  <c:v>9.23</c:v>
                </c:pt>
                <c:pt idx="365">
                  <c:v>9.25</c:v>
                </c:pt>
                <c:pt idx="366">
                  <c:v>9.2799999999999994</c:v>
                </c:pt>
                <c:pt idx="367">
                  <c:v>9.33</c:v>
                </c:pt>
                <c:pt idx="368">
                  <c:v>9.3800000000000008</c:v>
                </c:pt>
                <c:pt idx="369">
                  <c:v>9.43</c:v>
                </c:pt>
                <c:pt idx="370">
                  <c:v>9.48</c:v>
                </c:pt>
                <c:pt idx="371">
                  <c:v>9.5500000000000007</c:v>
                </c:pt>
                <c:pt idx="372">
                  <c:v>9.58</c:v>
                </c:pt>
                <c:pt idx="373">
                  <c:v>9.68</c:v>
                </c:pt>
                <c:pt idx="374">
                  <c:v>9.68</c:v>
                </c:pt>
                <c:pt idx="375">
                  <c:v>9.6999999999999993</c:v>
                </c:pt>
                <c:pt idx="376">
                  <c:v>9.73</c:v>
                </c:pt>
                <c:pt idx="377">
                  <c:v>9.6999999999999993</c:v>
                </c:pt>
                <c:pt idx="378">
                  <c:v>9.73</c:v>
                </c:pt>
                <c:pt idx="379">
                  <c:v>9.73</c:v>
                </c:pt>
                <c:pt idx="380">
                  <c:v>9.73</c:v>
                </c:pt>
                <c:pt idx="381">
                  <c:v>9.75</c:v>
                </c:pt>
                <c:pt idx="382">
                  <c:v>9.75</c:v>
                </c:pt>
                <c:pt idx="383">
                  <c:v>9.7799999999999994</c:v>
                </c:pt>
                <c:pt idx="384">
                  <c:v>9.7799999999999994</c:v>
                </c:pt>
                <c:pt idx="385">
                  <c:v>9.7799999999999994</c:v>
                </c:pt>
                <c:pt idx="386">
                  <c:v>9.8000000000000007</c:v>
                </c:pt>
                <c:pt idx="387">
                  <c:v>9.75</c:v>
                </c:pt>
                <c:pt idx="388">
                  <c:v>9.75</c:v>
                </c:pt>
                <c:pt idx="389">
                  <c:v>9.75</c:v>
                </c:pt>
                <c:pt idx="390">
                  <c:v>9.75</c:v>
                </c:pt>
                <c:pt idx="391">
                  <c:v>9.7799999999999994</c:v>
                </c:pt>
                <c:pt idx="392">
                  <c:v>9.85</c:v>
                </c:pt>
                <c:pt idx="393">
                  <c:v>9.85</c:v>
                </c:pt>
                <c:pt idx="394">
                  <c:v>9.85</c:v>
                </c:pt>
                <c:pt idx="395">
                  <c:v>9.8800000000000008</c:v>
                </c:pt>
                <c:pt idx="396">
                  <c:v>9.9</c:v>
                </c:pt>
                <c:pt idx="397">
                  <c:v>10.050000000000001</c:v>
                </c:pt>
                <c:pt idx="398">
                  <c:v>10.199999999999999</c:v>
                </c:pt>
                <c:pt idx="399">
                  <c:v>10.28</c:v>
                </c:pt>
                <c:pt idx="400">
                  <c:v>10.3</c:v>
                </c:pt>
                <c:pt idx="401">
                  <c:v>10.35</c:v>
                </c:pt>
                <c:pt idx="402">
                  <c:v>10.35</c:v>
                </c:pt>
                <c:pt idx="403">
                  <c:v>10.35</c:v>
                </c:pt>
                <c:pt idx="404">
                  <c:v>10.38</c:v>
                </c:pt>
                <c:pt idx="405">
                  <c:v>10.38</c:v>
                </c:pt>
                <c:pt idx="406">
                  <c:v>10.38</c:v>
                </c:pt>
                <c:pt idx="407">
                  <c:v>10.4</c:v>
                </c:pt>
                <c:pt idx="408">
                  <c:v>10.4</c:v>
                </c:pt>
                <c:pt idx="409">
                  <c:v>10.4</c:v>
                </c:pt>
                <c:pt idx="410">
                  <c:v>10.43</c:v>
                </c:pt>
                <c:pt idx="411">
                  <c:v>10.4</c:v>
                </c:pt>
                <c:pt idx="412">
                  <c:v>10.4</c:v>
                </c:pt>
                <c:pt idx="413">
                  <c:v>10.43</c:v>
                </c:pt>
                <c:pt idx="414">
                  <c:v>10.4</c:v>
                </c:pt>
                <c:pt idx="415">
                  <c:v>10.4</c:v>
                </c:pt>
                <c:pt idx="416">
                  <c:v>10.45</c:v>
                </c:pt>
                <c:pt idx="417">
                  <c:v>10.45</c:v>
                </c:pt>
                <c:pt idx="418">
                  <c:v>10.48</c:v>
                </c:pt>
                <c:pt idx="419">
                  <c:v>10.48</c:v>
                </c:pt>
                <c:pt idx="420">
                  <c:v>10.5</c:v>
                </c:pt>
                <c:pt idx="421">
                  <c:v>10.53</c:v>
                </c:pt>
                <c:pt idx="422">
                  <c:v>10.6</c:v>
                </c:pt>
                <c:pt idx="423">
                  <c:v>10.68</c:v>
                </c:pt>
                <c:pt idx="424">
                  <c:v>10.73</c:v>
                </c:pt>
                <c:pt idx="425">
                  <c:v>10.75</c:v>
                </c:pt>
                <c:pt idx="426">
                  <c:v>10.9</c:v>
                </c:pt>
                <c:pt idx="427">
                  <c:v>11.03</c:v>
                </c:pt>
                <c:pt idx="428">
                  <c:v>11.05</c:v>
                </c:pt>
                <c:pt idx="429">
                  <c:v>11.1</c:v>
                </c:pt>
                <c:pt idx="430">
                  <c:v>11.1</c:v>
                </c:pt>
                <c:pt idx="431">
                  <c:v>11.13</c:v>
                </c:pt>
                <c:pt idx="432">
                  <c:v>11.08</c:v>
                </c:pt>
                <c:pt idx="433">
                  <c:v>11.08</c:v>
                </c:pt>
                <c:pt idx="434">
                  <c:v>11.08</c:v>
                </c:pt>
                <c:pt idx="435">
                  <c:v>11.08</c:v>
                </c:pt>
                <c:pt idx="436">
                  <c:v>11.08</c:v>
                </c:pt>
                <c:pt idx="437">
                  <c:v>11.08</c:v>
                </c:pt>
                <c:pt idx="438">
                  <c:v>11.1</c:v>
                </c:pt>
                <c:pt idx="439">
                  <c:v>11.13</c:v>
                </c:pt>
                <c:pt idx="440">
                  <c:v>11.2</c:v>
                </c:pt>
                <c:pt idx="441">
                  <c:v>11.3</c:v>
                </c:pt>
                <c:pt idx="442">
                  <c:v>11.35</c:v>
                </c:pt>
                <c:pt idx="443">
                  <c:v>11.35</c:v>
                </c:pt>
                <c:pt idx="444">
                  <c:v>11.35</c:v>
                </c:pt>
                <c:pt idx="445">
                  <c:v>11.45</c:v>
                </c:pt>
                <c:pt idx="446">
                  <c:v>11.75</c:v>
                </c:pt>
                <c:pt idx="447">
                  <c:v>12</c:v>
                </c:pt>
                <c:pt idx="448">
                  <c:v>12.8</c:v>
                </c:pt>
                <c:pt idx="449">
                  <c:v>12.85</c:v>
                </c:pt>
                <c:pt idx="450">
                  <c:v>12.8</c:v>
                </c:pt>
                <c:pt idx="451">
                  <c:v>12.8</c:v>
                </c:pt>
                <c:pt idx="452">
                  <c:v>12.9</c:v>
                </c:pt>
                <c:pt idx="453">
                  <c:v>12.9</c:v>
                </c:pt>
                <c:pt idx="454">
                  <c:v>12.9</c:v>
                </c:pt>
                <c:pt idx="455">
                  <c:v>12.9</c:v>
                </c:pt>
                <c:pt idx="456">
                  <c:v>12.9</c:v>
                </c:pt>
                <c:pt idx="457">
                  <c:v>12.85</c:v>
                </c:pt>
                <c:pt idx="458">
                  <c:v>12.9</c:v>
                </c:pt>
                <c:pt idx="459">
                  <c:v>12.87</c:v>
                </c:pt>
                <c:pt idx="460">
                  <c:v>12.89</c:v>
                </c:pt>
                <c:pt idx="461">
                  <c:v>12.85</c:v>
                </c:pt>
                <c:pt idx="462">
                  <c:v>12.85</c:v>
                </c:pt>
                <c:pt idx="463">
                  <c:v>12.88</c:v>
                </c:pt>
                <c:pt idx="464">
                  <c:v>13.03</c:v>
                </c:pt>
                <c:pt idx="465">
                  <c:v>13.59</c:v>
                </c:pt>
                <c:pt idx="466">
                  <c:v>14</c:v>
                </c:pt>
                <c:pt idx="467">
                  <c:v>15.4</c:v>
                </c:pt>
                <c:pt idx="468">
                  <c:v>15.7</c:v>
                </c:pt>
                <c:pt idx="469">
                  <c:v>16.03</c:v>
                </c:pt>
                <c:pt idx="470">
                  <c:v>16.350000000000001</c:v>
                </c:pt>
                <c:pt idx="471">
                  <c:v>16.350000000000001</c:v>
                </c:pt>
                <c:pt idx="472">
                  <c:v>16.350000000000001</c:v>
                </c:pt>
                <c:pt idx="473">
                  <c:v>16.25</c:v>
                </c:pt>
                <c:pt idx="474">
                  <c:v>15.9</c:v>
                </c:pt>
                <c:pt idx="475">
                  <c:v>14.68</c:v>
                </c:pt>
                <c:pt idx="476">
                  <c:v>14.15</c:v>
                </c:pt>
                <c:pt idx="477">
                  <c:v>13.38</c:v>
                </c:pt>
                <c:pt idx="478">
                  <c:v>13.2</c:v>
                </c:pt>
                <c:pt idx="479">
                  <c:v>13.06</c:v>
                </c:pt>
                <c:pt idx="480">
                  <c:v>12.85</c:v>
                </c:pt>
                <c:pt idx="481">
                  <c:v>12.58</c:v>
                </c:pt>
                <c:pt idx="482">
                  <c:v>12.35</c:v>
                </c:pt>
                <c:pt idx="483">
                  <c:v>12.18</c:v>
                </c:pt>
                <c:pt idx="484">
                  <c:v>12.23</c:v>
                </c:pt>
                <c:pt idx="485">
                  <c:v>12.18</c:v>
                </c:pt>
                <c:pt idx="486">
                  <c:v>12.18</c:v>
                </c:pt>
                <c:pt idx="487">
                  <c:v>12.25</c:v>
                </c:pt>
                <c:pt idx="488">
                  <c:v>12.25</c:v>
                </c:pt>
                <c:pt idx="489">
                  <c:v>12.55</c:v>
                </c:pt>
                <c:pt idx="490">
                  <c:v>12.8</c:v>
                </c:pt>
                <c:pt idx="491">
                  <c:v>12.95</c:v>
                </c:pt>
                <c:pt idx="492">
                  <c:v>13.03</c:v>
                </c:pt>
                <c:pt idx="493">
                  <c:v>13.08</c:v>
                </c:pt>
                <c:pt idx="494">
                  <c:v>13.25</c:v>
                </c:pt>
                <c:pt idx="495">
                  <c:v>13.43</c:v>
                </c:pt>
                <c:pt idx="496">
                  <c:v>13.6</c:v>
                </c:pt>
                <c:pt idx="497">
                  <c:v>13.73</c:v>
                </c:pt>
                <c:pt idx="498">
                  <c:v>13.78</c:v>
                </c:pt>
                <c:pt idx="499">
                  <c:v>13.85</c:v>
                </c:pt>
                <c:pt idx="500">
                  <c:v>14</c:v>
                </c:pt>
                <c:pt idx="501">
                  <c:v>14.08</c:v>
                </c:pt>
                <c:pt idx="502">
                  <c:v>14.18</c:v>
                </c:pt>
                <c:pt idx="503">
                  <c:v>14.28</c:v>
                </c:pt>
                <c:pt idx="504">
                  <c:v>14.28</c:v>
                </c:pt>
                <c:pt idx="505">
                  <c:v>14.43</c:v>
                </c:pt>
                <c:pt idx="506">
                  <c:v>14.83</c:v>
                </c:pt>
                <c:pt idx="507">
                  <c:v>14.95</c:v>
                </c:pt>
                <c:pt idx="508">
                  <c:v>14.95</c:v>
                </c:pt>
                <c:pt idx="509">
                  <c:v>14.95</c:v>
                </c:pt>
                <c:pt idx="510">
                  <c:v>14.8</c:v>
                </c:pt>
                <c:pt idx="511">
                  <c:v>14.85</c:v>
                </c:pt>
                <c:pt idx="512">
                  <c:v>14.85</c:v>
                </c:pt>
                <c:pt idx="513">
                  <c:v>15.07</c:v>
                </c:pt>
                <c:pt idx="514">
                  <c:v>15</c:v>
                </c:pt>
                <c:pt idx="515">
                  <c:v>15.03</c:v>
                </c:pt>
                <c:pt idx="516">
                  <c:v>15.2</c:v>
                </c:pt>
                <c:pt idx="517">
                  <c:v>15.3</c:v>
                </c:pt>
                <c:pt idx="518">
                  <c:v>15.4</c:v>
                </c:pt>
                <c:pt idx="519">
                  <c:v>15.4</c:v>
                </c:pt>
                <c:pt idx="520">
                  <c:v>15.4</c:v>
                </c:pt>
                <c:pt idx="521">
                  <c:v>15.4</c:v>
                </c:pt>
                <c:pt idx="522">
                  <c:v>15.4</c:v>
                </c:pt>
                <c:pt idx="523">
                  <c:v>15.5</c:v>
                </c:pt>
                <c:pt idx="524">
                  <c:v>15.65</c:v>
                </c:pt>
                <c:pt idx="525">
                  <c:v>15.77</c:v>
                </c:pt>
                <c:pt idx="526">
                  <c:v>15.82</c:v>
                </c:pt>
                <c:pt idx="527">
                  <c:v>16.12</c:v>
                </c:pt>
                <c:pt idx="528">
                  <c:v>16.64</c:v>
                </c:pt>
                <c:pt idx="529">
                  <c:v>16.63</c:v>
                </c:pt>
                <c:pt idx="530">
                  <c:v>16.8</c:v>
                </c:pt>
                <c:pt idx="531">
                  <c:v>16.760000000000002</c:v>
                </c:pt>
                <c:pt idx="532">
                  <c:v>16.690000000000001</c:v>
                </c:pt>
                <c:pt idx="533">
                  <c:v>16.71</c:v>
                </c:pt>
                <c:pt idx="534">
                  <c:v>16.62</c:v>
                </c:pt>
                <c:pt idx="535">
                  <c:v>16.64</c:v>
                </c:pt>
                <c:pt idx="536">
                  <c:v>16.79</c:v>
                </c:pt>
                <c:pt idx="537">
                  <c:v>16.739999999999998</c:v>
                </c:pt>
                <c:pt idx="538">
                  <c:v>16.88</c:v>
                </c:pt>
                <c:pt idx="539">
                  <c:v>17.11</c:v>
                </c:pt>
                <c:pt idx="540">
                  <c:v>17.13</c:v>
                </c:pt>
                <c:pt idx="541">
                  <c:v>17.27</c:v>
                </c:pt>
                <c:pt idx="542">
                  <c:v>17.260000000000002</c:v>
                </c:pt>
                <c:pt idx="543">
                  <c:v>17.48</c:v>
                </c:pt>
                <c:pt idx="544">
                  <c:v>17.79</c:v>
                </c:pt>
                <c:pt idx="545">
                  <c:v>18.22</c:v>
                </c:pt>
                <c:pt idx="546">
                  <c:v>18.27</c:v>
                </c:pt>
                <c:pt idx="547">
                  <c:v>18.36</c:v>
                </c:pt>
                <c:pt idx="548">
                  <c:v>18.28</c:v>
                </c:pt>
                <c:pt idx="549">
                  <c:v>18.63</c:v>
                </c:pt>
                <c:pt idx="550">
                  <c:v>18.53</c:v>
                </c:pt>
                <c:pt idx="551">
                  <c:v>18.39</c:v>
                </c:pt>
                <c:pt idx="552">
                  <c:v>18.440000000000001</c:v>
                </c:pt>
                <c:pt idx="553">
                  <c:v>18.37</c:v>
                </c:pt>
                <c:pt idx="554">
                  <c:v>18.02</c:v>
                </c:pt>
                <c:pt idx="555">
                  <c:v>17.7</c:v>
                </c:pt>
                <c:pt idx="556">
                  <c:v>17.21</c:v>
                </c:pt>
                <c:pt idx="557">
                  <c:v>16.899999999999999</c:v>
                </c:pt>
                <c:pt idx="558">
                  <c:v>16.940000000000001</c:v>
                </c:pt>
                <c:pt idx="559">
                  <c:v>16.899999999999999</c:v>
                </c:pt>
                <c:pt idx="560">
                  <c:v>16.95</c:v>
                </c:pt>
                <c:pt idx="561">
                  <c:v>17.04</c:v>
                </c:pt>
                <c:pt idx="562">
                  <c:v>17.3</c:v>
                </c:pt>
                <c:pt idx="563">
                  <c:v>17.440000000000001</c:v>
                </c:pt>
                <c:pt idx="564">
                  <c:v>17.61</c:v>
                </c:pt>
                <c:pt idx="565">
                  <c:v>17.59</c:v>
                </c:pt>
                <c:pt idx="566">
                  <c:v>17.559999999999999</c:v>
                </c:pt>
                <c:pt idx="567">
                  <c:v>17.649999999999999</c:v>
                </c:pt>
                <c:pt idx="568">
                  <c:v>17.66</c:v>
                </c:pt>
                <c:pt idx="569">
                  <c:v>17.52</c:v>
                </c:pt>
                <c:pt idx="570">
                  <c:v>17.29</c:v>
                </c:pt>
                <c:pt idx="571">
                  <c:v>17.190000000000001</c:v>
                </c:pt>
                <c:pt idx="572">
                  <c:v>17.12</c:v>
                </c:pt>
                <c:pt idx="573">
                  <c:v>17.04</c:v>
                </c:pt>
                <c:pt idx="574">
                  <c:v>16.95</c:v>
                </c:pt>
                <c:pt idx="575">
                  <c:v>16.91</c:v>
                </c:pt>
                <c:pt idx="576">
                  <c:v>16.93</c:v>
                </c:pt>
                <c:pt idx="577">
                  <c:v>16.86</c:v>
                </c:pt>
                <c:pt idx="578">
                  <c:v>16.809999999999999</c:v>
                </c:pt>
                <c:pt idx="579">
                  <c:v>16.78</c:v>
                </c:pt>
                <c:pt idx="580">
                  <c:v>16.63</c:v>
                </c:pt>
                <c:pt idx="581">
                  <c:v>16.670000000000002</c:v>
                </c:pt>
                <c:pt idx="582">
                  <c:v>16.63</c:v>
                </c:pt>
                <c:pt idx="583">
                  <c:v>16.649999999999999</c:v>
                </c:pt>
                <c:pt idx="584">
                  <c:v>16.7</c:v>
                </c:pt>
                <c:pt idx="585">
                  <c:v>16.71</c:v>
                </c:pt>
                <c:pt idx="586">
                  <c:v>16.73</c:v>
                </c:pt>
                <c:pt idx="587">
                  <c:v>16.87</c:v>
                </c:pt>
                <c:pt idx="588">
                  <c:v>16.93</c:v>
                </c:pt>
                <c:pt idx="589">
                  <c:v>16.88</c:v>
                </c:pt>
                <c:pt idx="590">
                  <c:v>16.75</c:v>
                </c:pt>
                <c:pt idx="591">
                  <c:v>16.649999999999999</c:v>
                </c:pt>
                <c:pt idx="592">
                  <c:v>16.55</c:v>
                </c:pt>
                <c:pt idx="593">
                  <c:v>16.440000000000001</c:v>
                </c:pt>
                <c:pt idx="594">
                  <c:v>16.21</c:v>
                </c:pt>
                <c:pt idx="595">
                  <c:v>15.88</c:v>
                </c:pt>
                <c:pt idx="596">
                  <c:v>15.59</c:v>
                </c:pt>
                <c:pt idx="597">
                  <c:v>15.56</c:v>
                </c:pt>
                <c:pt idx="598">
                  <c:v>15.38</c:v>
                </c:pt>
                <c:pt idx="599">
                  <c:v>15.19</c:v>
                </c:pt>
                <c:pt idx="600">
                  <c:v>15.13</c:v>
                </c:pt>
                <c:pt idx="601">
                  <c:v>14.96</c:v>
                </c:pt>
                <c:pt idx="602">
                  <c:v>14.6</c:v>
                </c:pt>
                <c:pt idx="603">
                  <c:v>14.2</c:v>
                </c:pt>
                <c:pt idx="604">
                  <c:v>14.15</c:v>
                </c:pt>
                <c:pt idx="605">
                  <c:v>13.91</c:v>
                </c:pt>
                <c:pt idx="606">
                  <c:v>13.84</c:v>
                </c:pt>
                <c:pt idx="607">
                  <c:v>13.78</c:v>
                </c:pt>
                <c:pt idx="608">
                  <c:v>13.77</c:v>
                </c:pt>
                <c:pt idx="609">
                  <c:v>13.66</c:v>
                </c:pt>
                <c:pt idx="610">
                  <c:v>13.66</c:v>
                </c:pt>
                <c:pt idx="611">
                  <c:v>13.63</c:v>
                </c:pt>
                <c:pt idx="612">
                  <c:v>13.6</c:v>
                </c:pt>
                <c:pt idx="613">
                  <c:v>13.57</c:v>
                </c:pt>
                <c:pt idx="614">
                  <c:v>13.46</c:v>
                </c:pt>
                <c:pt idx="615">
                  <c:v>13.31</c:v>
                </c:pt>
                <c:pt idx="616">
                  <c:v>13.12</c:v>
                </c:pt>
                <c:pt idx="617">
                  <c:v>13.1</c:v>
                </c:pt>
                <c:pt idx="618">
                  <c:v>13.06</c:v>
                </c:pt>
                <c:pt idx="619">
                  <c:v>13.06</c:v>
                </c:pt>
                <c:pt idx="620">
                  <c:v>13.07</c:v>
                </c:pt>
                <c:pt idx="621">
                  <c:v>12.98</c:v>
                </c:pt>
                <c:pt idx="622">
                  <c:v>12.74</c:v>
                </c:pt>
                <c:pt idx="623">
                  <c:v>12.79</c:v>
                </c:pt>
                <c:pt idx="624">
                  <c:v>12.81</c:v>
                </c:pt>
                <c:pt idx="625">
                  <c:v>12.86</c:v>
                </c:pt>
                <c:pt idx="626">
                  <c:v>12.82</c:v>
                </c:pt>
                <c:pt idx="627">
                  <c:v>12.82</c:v>
                </c:pt>
                <c:pt idx="628">
                  <c:v>12.79</c:v>
                </c:pt>
                <c:pt idx="629">
                  <c:v>12.75</c:v>
                </c:pt>
                <c:pt idx="630">
                  <c:v>12.73</c:v>
                </c:pt>
                <c:pt idx="631">
                  <c:v>12.71</c:v>
                </c:pt>
                <c:pt idx="632">
                  <c:v>12.59</c:v>
                </c:pt>
                <c:pt idx="633">
                  <c:v>12.55</c:v>
                </c:pt>
                <c:pt idx="634">
                  <c:v>12.68</c:v>
                </c:pt>
                <c:pt idx="635">
                  <c:v>12.74</c:v>
                </c:pt>
                <c:pt idx="636">
                  <c:v>12.82</c:v>
                </c:pt>
                <c:pt idx="637">
                  <c:v>12.96</c:v>
                </c:pt>
                <c:pt idx="638">
                  <c:v>12.96</c:v>
                </c:pt>
                <c:pt idx="639">
                  <c:v>13.08</c:v>
                </c:pt>
                <c:pt idx="640">
                  <c:v>13.3</c:v>
                </c:pt>
                <c:pt idx="641">
                  <c:v>13.5</c:v>
                </c:pt>
                <c:pt idx="642">
                  <c:v>13.58</c:v>
                </c:pt>
                <c:pt idx="643">
                  <c:v>13.65</c:v>
                </c:pt>
                <c:pt idx="644">
                  <c:v>13.73</c:v>
                </c:pt>
                <c:pt idx="645">
                  <c:v>13.84</c:v>
                </c:pt>
                <c:pt idx="646">
                  <c:v>13.89</c:v>
                </c:pt>
                <c:pt idx="647">
                  <c:v>13.78</c:v>
                </c:pt>
                <c:pt idx="648">
                  <c:v>13.77</c:v>
                </c:pt>
                <c:pt idx="649">
                  <c:v>13.77</c:v>
                </c:pt>
                <c:pt idx="650">
                  <c:v>13.72</c:v>
                </c:pt>
                <c:pt idx="651">
                  <c:v>13.72</c:v>
                </c:pt>
                <c:pt idx="652">
                  <c:v>13.65</c:v>
                </c:pt>
                <c:pt idx="653">
                  <c:v>13.59</c:v>
                </c:pt>
                <c:pt idx="654">
                  <c:v>13.6</c:v>
                </c:pt>
                <c:pt idx="655">
                  <c:v>13.52</c:v>
                </c:pt>
                <c:pt idx="656">
                  <c:v>13.43</c:v>
                </c:pt>
                <c:pt idx="657">
                  <c:v>13.42</c:v>
                </c:pt>
                <c:pt idx="658">
                  <c:v>13.47</c:v>
                </c:pt>
                <c:pt idx="659">
                  <c:v>13.42</c:v>
                </c:pt>
                <c:pt idx="660">
                  <c:v>13.43</c:v>
                </c:pt>
                <c:pt idx="661">
                  <c:v>13.41</c:v>
                </c:pt>
                <c:pt idx="662">
                  <c:v>13.38</c:v>
                </c:pt>
                <c:pt idx="663">
                  <c:v>13.42</c:v>
                </c:pt>
                <c:pt idx="664">
                  <c:v>13.46</c:v>
                </c:pt>
                <c:pt idx="665">
                  <c:v>13.43</c:v>
                </c:pt>
                <c:pt idx="666">
                  <c:v>13.43</c:v>
                </c:pt>
                <c:pt idx="667">
                  <c:v>13.4</c:v>
                </c:pt>
                <c:pt idx="668">
                  <c:v>13.35</c:v>
                </c:pt>
                <c:pt idx="669">
                  <c:v>13.29</c:v>
                </c:pt>
                <c:pt idx="670">
                  <c:v>13.26</c:v>
                </c:pt>
                <c:pt idx="671">
                  <c:v>13.23</c:v>
                </c:pt>
                <c:pt idx="672">
                  <c:v>13.19</c:v>
                </c:pt>
                <c:pt idx="673">
                  <c:v>13.25</c:v>
                </c:pt>
                <c:pt idx="674">
                  <c:v>13.23</c:v>
                </c:pt>
                <c:pt idx="675">
                  <c:v>13.3</c:v>
                </c:pt>
                <c:pt idx="676">
                  <c:v>13.37</c:v>
                </c:pt>
                <c:pt idx="677">
                  <c:v>13.48</c:v>
                </c:pt>
                <c:pt idx="678">
                  <c:v>13.55</c:v>
                </c:pt>
                <c:pt idx="679">
                  <c:v>13.63</c:v>
                </c:pt>
                <c:pt idx="680">
                  <c:v>13.58</c:v>
                </c:pt>
                <c:pt idx="681">
                  <c:v>13.67</c:v>
                </c:pt>
                <c:pt idx="682">
                  <c:v>13.73</c:v>
                </c:pt>
                <c:pt idx="683">
                  <c:v>13.78</c:v>
                </c:pt>
                <c:pt idx="684">
                  <c:v>13.87</c:v>
                </c:pt>
                <c:pt idx="685">
                  <c:v>14.04</c:v>
                </c:pt>
                <c:pt idx="686">
                  <c:v>14.08</c:v>
                </c:pt>
                <c:pt idx="687">
                  <c:v>14.29</c:v>
                </c:pt>
                <c:pt idx="688">
                  <c:v>14.33</c:v>
                </c:pt>
                <c:pt idx="689">
                  <c:v>14.47</c:v>
                </c:pt>
                <c:pt idx="690">
                  <c:v>14.49</c:v>
                </c:pt>
                <c:pt idx="691">
                  <c:v>14.5</c:v>
                </c:pt>
                <c:pt idx="692">
                  <c:v>14.66</c:v>
                </c:pt>
                <c:pt idx="693">
                  <c:v>14.68</c:v>
                </c:pt>
                <c:pt idx="694">
                  <c:v>14.66</c:v>
                </c:pt>
                <c:pt idx="695">
                  <c:v>14.67</c:v>
                </c:pt>
                <c:pt idx="696">
                  <c:v>14.68</c:v>
                </c:pt>
                <c:pt idx="697">
                  <c:v>14.54</c:v>
                </c:pt>
                <c:pt idx="698">
                  <c:v>14.39</c:v>
                </c:pt>
                <c:pt idx="699">
                  <c:v>14.36</c:v>
                </c:pt>
                <c:pt idx="700">
                  <c:v>14.38</c:v>
                </c:pt>
                <c:pt idx="701">
                  <c:v>14.42</c:v>
                </c:pt>
                <c:pt idx="702">
                  <c:v>14.43</c:v>
                </c:pt>
                <c:pt idx="703">
                  <c:v>14.29</c:v>
                </c:pt>
                <c:pt idx="704">
                  <c:v>14.26</c:v>
                </c:pt>
                <c:pt idx="705">
                  <c:v>14.18</c:v>
                </c:pt>
                <c:pt idx="706">
                  <c:v>14.19</c:v>
                </c:pt>
                <c:pt idx="707">
                  <c:v>14.1</c:v>
                </c:pt>
                <c:pt idx="708">
                  <c:v>14.05</c:v>
                </c:pt>
                <c:pt idx="709">
                  <c:v>13.85</c:v>
                </c:pt>
                <c:pt idx="710">
                  <c:v>13.74</c:v>
                </c:pt>
                <c:pt idx="711">
                  <c:v>13.63</c:v>
                </c:pt>
                <c:pt idx="712">
                  <c:v>13.55</c:v>
                </c:pt>
                <c:pt idx="713">
                  <c:v>13.42</c:v>
                </c:pt>
                <c:pt idx="714">
                  <c:v>13.2</c:v>
                </c:pt>
                <c:pt idx="715">
                  <c:v>13.2</c:v>
                </c:pt>
                <c:pt idx="716">
                  <c:v>13.18</c:v>
                </c:pt>
                <c:pt idx="717">
                  <c:v>13.14</c:v>
                </c:pt>
                <c:pt idx="718">
                  <c:v>13.1</c:v>
                </c:pt>
                <c:pt idx="719">
                  <c:v>13.12</c:v>
                </c:pt>
                <c:pt idx="720">
                  <c:v>13.12</c:v>
                </c:pt>
                <c:pt idx="721">
                  <c:v>12.96</c:v>
                </c:pt>
                <c:pt idx="722">
                  <c:v>12.93</c:v>
                </c:pt>
                <c:pt idx="723">
                  <c:v>12.91</c:v>
                </c:pt>
                <c:pt idx="724">
                  <c:v>12.9</c:v>
                </c:pt>
                <c:pt idx="725">
                  <c:v>12.94</c:v>
                </c:pt>
                <c:pt idx="726">
                  <c:v>13.02</c:v>
                </c:pt>
                <c:pt idx="727">
                  <c:v>13.1</c:v>
                </c:pt>
                <c:pt idx="728">
                  <c:v>13.2</c:v>
                </c:pt>
                <c:pt idx="729">
                  <c:v>13.24</c:v>
                </c:pt>
                <c:pt idx="730">
                  <c:v>13.29</c:v>
                </c:pt>
                <c:pt idx="731">
                  <c:v>13.27</c:v>
                </c:pt>
                <c:pt idx="732">
                  <c:v>13.23</c:v>
                </c:pt>
                <c:pt idx="733">
                  <c:v>13.16</c:v>
                </c:pt>
                <c:pt idx="734">
                  <c:v>13.12</c:v>
                </c:pt>
                <c:pt idx="735">
                  <c:v>13.07</c:v>
                </c:pt>
                <c:pt idx="736">
                  <c:v>13.02</c:v>
                </c:pt>
                <c:pt idx="737">
                  <c:v>12.94</c:v>
                </c:pt>
                <c:pt idx="738">
                  <c:v>12.83</c:v>
                </c:pt>
                <c:pt idx="739">
                  <c:v>12.71</c:v>
                </c:pt>
                <c:pt idx="740">
                  <c:v>12.39</c:v>
                </c:pt>
                <c:pt idx="741">
                  <c:v>12.27</c:v>
                </c:pt>
                <c:pt idx="742">
                  <c:v>12.05</c:v>
                </c:pt>
                <c:pt idx="743">
                  <c:v>12.15</c:v>
                </c:pt>
                <c:pt idx="744">
                  <c:v>12.13</c:v>
                </c:pt>
                <c:pt idx="745">
                  <c:v>12.03</c:v>
                </c:pt>
                <c:pt idx="746">
                  <c:v>11.94</c:v>
                </c:pt>
                <c:pt idx="747">
                  <c:v>12.03</c:v>
                </c:pt>
                <c:pt idx="748">
                  <c:v>12.17</c:v>
                </c:pt>
                <c:pt idx="749">
                  <c:v>12.23</c:v>
                </c:pt>
                <c:pt idx="750">
                  <c:v>12.24</c:v>
                </c:pt>
                <c:pt idx="751">
                  <c:v>12.18</c:v>
                </c:pt>
                <c:pt idx="752">
                  <c:v>12.11</c:v>
                </c:pt>
                <c:pt idx="753">
                  <c:v>12.15</c:v>
                </c:pt>
                <c:pt idx="754">
                  <c:v>12.24</c:v>
                </c:pt>
                <c:pt idx="755">
                  <c:v>12.21</c:v>
                </c:pt>
                <c:pt idx="756">
                  <c:v>12.17</c:v>
                </c:pt>
                <c:pt idx="757">
                  <c:v>12.17</c:v>
                </c:pt>
                <c:pt idx="758">
                  <c:v>12.17</c:v>
                </c:pt>
                <c:pt idx="759">
                  <c:v>12.13</c:v>
                </c:pt>
                <c:pt idx="760">
                  <c:v>12.07</c:v>
                </c:pt>
                <c:pt idx="761">
                  <c:v>12.01</c:v>
                </c:pt>
                <c:pt idx="762">
                  <c:v>11.9</c:v>
                </c:pt>
                <c:pt idx="763">
                  <c:v>11.79</c:v>
                </c:pt>
                <c:pt idx="764">
                  <c:v>11.64</c:v>
                </c:pt>
                <c:pt idx="765">
                  <c:v>11.58</c:v>
                </c:pt>
                <c:pt idx="766">
                  <c:v>11.5</c:v>
                </c:pt>
                <c:pt idx="767">
                  <c:v>11.31</c:v>
                </c:pt>
                <c:pt idx="768">
                  <c:v>11.14</c:v>
                </c:pt>
                <c:pt idx="769">
                  <c:v>11.09</c:v>
                </c:pt>
                <c:pt idx="770">
                  <c:v>10.81</c:v>
                </c:pt>
                <c:pt idx="771">
                  <c:v>10.77</c:v>
                </c:pt>
                <c:pt idx="772">
                  <c:v>10.99</c:v>
                </c:pt>
                <c:pt idx="773">
                  <c:v>10.97</c:v>
                </c:pt>
                <c:pt idx="774">
                  <c:v>10.89</c:v>
                </c:pt>
                <c:pt idx="775">
                  <c:v>10.85</c:v>
                </c:pt>
                <c:pt idx="776">
                  <c:v>10.8</c:v>
                </c:pt>
                <c:pt idx="777">
                  <c:v>10.68</c:v>
                </c:pt>
                <c:pt idx="778">
                  <c:v>10.51</c:v>
                </c:pt>
                <c:pt idx="779">
                  <c:v>10.199999999999999</c:v>
                </c:pt>
                <c:pt idx="780">
                  <c:v>10.01</c:v>
                </c:pt>
                <c:pt idx="781">
                  <c:v>10.01</c:v>
                </c:pt>
                <c:pt idx="782">
                  <c:v>10.1</c:v>
                </c:pt>
                <c:pt idx="783">
                  <c:v>9.99</c:v>
                </c:pt>
                <c:pt idx="784">
                  <c:v>9.98</c:v>
                </c:pt>
                <c:pt idx="785">
                  <c:v>9.92</c:v>
                </c:pt>
                <c:pt idx="786">
                  <c:v>9.86</c:v>
                </c:pt>
                <c:pt idx="787">
                  <c:v>9.9</c:v>
                </c:pt>
                <c:pt idx="788">
                  <c:v>10</c:v>
                </c:pt>
                <c:pt idx="789">
                  <c:v>10.08</c:v>
                </c:pt>
                <c:pt idx="790">
                  <c:v>10.36</c:v>
                </c:pt>
                <c:pt idx="791">
                  <c:v>10.38</c:v>
                </c:pt>
                <c:pt idx="792">
                  <c:v>10.74</c:v>
                </c:pt>
                <c:pt idx="793">
                  <c:v>10.76</c:v>
                </c:pt>
                <c:pt idx="794">
                  <c:v>10.61</c:v>
                </c:pt>
                <c:pt idx="795">
                  <c:v>10.62</c:v>
                </c:pt>
                <c:pt idx="796">
                  <c:v>10.61</c:v>
                </c:pt>
                <c:pt idx="797">
                  <c:v>10.59</c:v>
                </c:pt>
                <c:pt idx="798">
                  <c:v>10.43</c:v>
                </c:pt>
                <c:pt idx="799">
                  <c:v>10.4</c:v>
                </c:pt>
                <c:pt idx="800">
                  <c:v>10.4</c:v>
                </c:pt>
                <c:pt idx="801">
                  <c:v>10.4</c:v>
                </c:pt>
                <c:pt idx="802">
                  <c:v>10.23</c:v>
                </c:pt>
                <c:pt idx="803">
                  <c:v>10.039999999999999</c:v>
                </c:pt>
                <c:pt idx="804">
                  <c:v>9.93</c:v>
                </c:pt>
                <c:pt idx="805">
                  <c:v>9.9</c:v>
                </c:pt>
                <c:pt idx="806">
                  <c:v>9.9600000000000009</c:v>
                </c:pt>
                <c:pt idx="807">
                  <c:v>10.07</c:v>
                </c:pt>
                <c:pt idx="808">
                  <c:v>10.1</c:v>
                </c:pt>
                <c:pt idx="809">
                  <c:v>10.08</c:v>
                </c:pt>
                <c:pt idx="810">
                  <c:v>9.99</c:v>
                </c:pt>
                <c:pt idx="811">
                  <c:v>9.9600000000000009</c:v>
                </c:pt>
                <c:pt idx="812">
                  <c:v>9.9499999999999993</c:v>
                </c:pt>
                <c:pt idx="813">
                  <c:v>9.89</c:v>
                </c:pt>
                <c:pt idx="814">
                  <c:v>9.83</c:v>
                </c:pt>
                <c:pt idx="815">
                  <c:v>9.81</c:v>
                </c:pt>
                <c:pt idx="816">
                  <c:v>9.64</c:v>
                </c:pt>
                <c:pt idx="817">
                  <c:v>9.5</c:v>
                </c:pt>
                <c:pt idx="818">
                  <c:v>9.3000000000000007</c:v>
                </c:pt>
                <c:pt idx="819">
                  <c:v>9.35</c:v>
                </c:pt>
                <c:pt idx="820">
                  <c:v>9.3000000000000007</c:v>
                </c:pt>
                <c:pt idx="821">
                  <c:v>9.2899999999999991</c:v>
                </c:pt>
                <c:pt idx="822">
                  <c:v>9.3699999999999992</c:v>
                </c:pt>
                <c:pt idx="823">
                  <c:v>9.32</c:v>
                </c:pt>
                <c:pt idx="824">
                  <c:v>9.2100000000000009</c:v>
                </c:pt>
                <c:pt idx="825">
                  <c:v>9.0399999999999991</c:v>
                </c:pt>
                <c:pt idx="826">
                  <c:v>9.08</c:v>
                </c:pt>
                <c:pt idx="827">
                  <c:v>9.06</c:v>
                </c:pt>
                <c:pt idx="828">
                  <c:v>9.09</c:v>
                </c:pt>
                <c:pt idx="829">
                  <c:v>9.11</c:v>
                </c:pt>
                <c:pt idx="830">
                  <c:v>9.07</c:v>
                </c:pt>
                <c:pt idx="831">
                  <c:v>9.0299999999999994</c:v>
                </c:pt>
                <c:pt idx="832">
                  <c:v>9.0500000000000007</c:v>
                </c:pt>
                <c:pt idx="833">
                  <c:v>9.0299999999999994</c:v>
                </c:pt>
                <c:pt idx="834">
                  <c:v>9.0299999999999994</c:v>
                </c:pt>
                <c:pt idx="835">
                  <c:v>9.26</c:v>
                </c:pt>
                <c:pt idx="836">
                  <c:v>9.43</c:v>
                </c:pt>
                <c:pt idx="837">
                  <c:v>10.27</c:v>
                </c:pt>
                <c:pt idx="838">
                  <c:v>10.37</c:v>
                </c:pt>
                <c:pt idx="839">
                  <c:v>10.47</c:v>
                </c:pt>
                <c:pt idx="840">
                  <c:v>10.52</c:v>
                </c:pt>
                <c:pt idx="841">
                  <c:v>10.48</c:v>
                </c:pt>
                <c:pt idx="842">
                  <c:v>10.81</c:v>
                </c:pt>
                <c:pt idx="843">
                  <c:v>10.7</c:v>
                </c:pt>
                <c:pt idx="844">
                  <c:v>10.7</c:v>
                </c:pt>
                <c:pt idx="845">
                  <c:v>10.66</c:v>
                </c:pt>
                <c:pt idx="846">
                  <c:v>10.44</c:v>
                </c:pt>
                <c:pt idx="847">
                  <c:v>10.35</c:v>
                </c:pt>
                <c:pt idx="848">
                  <c:v>10.36</c:v>
                </c:pt>
                <c:pt idx="849">
                  <c:v>10.3</c:v>
                </c:pt>
                <c:pt idx="850">
                  <c:v>10.23</c:v>
                </c:pt>
                <c:pt idx="851">
                  <c:v>10.23</c:v>
                </c:pt>
                <c:pt idx="852">
                  <c:v>10.27</c:v>
                </c:pt>
                <c:pt idx="853">
                  <c:v>10.35</c:v>
                </c:pt>
                <c:pt idx="854">
                  <c:v>10.34</c:v>
                </c:pt>
                <c:pt idx="855">
                  <c:v>10.3</c:v>
                </c:pt>
                <c:pt idx="856">
                  <c:v>10.33</c:v>
                </c:pt>
                <c:pt idx="857">
                  <c:v>10.63</c:v>
                </c:pt>
                <c:pt idx="858">
                  <c:v>10.91</c:v>
                </c:pt>
                <c:pt idx="859">
                  <c:v>10.99</c:v>
                </c:pt>
                <c:pt idx="860">
                  <c:v>11.02</c:v>
                </c:pt>
                <c:pt idx="861">
                  <c:v>11.18</c:v>
                </c:pt>
                <c:pt idx="862">
                  <c:v>11.21</c:v>
                </c:pt>
                <c:pt idx="863">
                  <c:v>11.58</c:v>
                </c:pt>
                <c:pt idx="864">
                  <c:v>11.36</c:v>
                </c:pt>
                <c:pt idx="865">
                  <c:v>10.97</c:v>
                </c:pt>
                <c:pt idx="866">
                  <c:v>10.79</c:v>
                </c:pt>
                <c:pt idx="867">
                  <c:v>10.66</c:v>
                </c:pt>
                <c:pt idx="868">
                  <c:v>10.6</c:v>
                </c:pt>
                <c:pt idx="869">
                  <c:v>10.55</c:v>
                </c:pt>
                <c:pt idx="870">
                  <c:v>10.6</c:v>
                </c:pt>
                <c:pt idx="871">
                  <c:v>10.66</c:v>
                </c:pt>
                <c:pt idx="872">
                  <c:v>10.69</c:v>
                </c:pt>
                <c:pt idx="873">
                  <c:v>10.64</c:v>
                </c:pt>
                <c:pt idx="874">
                  <c:v>10.61</c:v>
                </c:pt>
                <c:pt idx="875">
                  <c:v>10.5</c:v>
                </c:pt>
                <c:pt idx="876">
                  <c:v>10.53</c:v>
                </c:pt>
                <c:pt idx="877">
                  <c:v>10.34</c:v>
                </c:pt>
                <c:pt idx="878">
                  <c:v>10.16</c:v>
                </c:pt>
                <c:pt idx="879">
                  <c:v>9.94</c:v>
                </c:pt>
                <c:pt idx="880">
                  <c:v>9.84</c:v>
                </c:pt>
                <c:pt idx="881">
                  <c:v>9.92</c:v>
                </c:pt>
                <c:pt idx="882">
                  <c:v>9.8699999999999992</c:v>
                </c:pt>
                <c:pt idx="883">
                  <c:v>9.85</c:v>
                </c:pt>
                <c:pt idx="884">
                  <c:v>9.9600000000000009</c:v>
                </c:pt>
                <c:pt idx="885">
                  <c:v>9.92</c:v>
                </c:pt>
                <c:pt idx="886">
                  <c:v>9.99</c:v>
                </c:pt>
                <c:pt idx="887">
                  <c:v>10.050000000000001</c:v>
                </c:pt>
                <c:pt idx="888">
                  <c:v>10.19</c:v>
                </c:pt>
                <c:pt idx="889">
                  <c:v>10.19</c:v>
                </c:pt>
                <c:pt idx="890">
                  <c:v>10.3</c:v>
                </c:pt>
                <c:pt idx="891">
                  <c:v>10.28</c:v>
                </c:pt>
                <c:pt idx="892">
                  <c:v>10.32</c:v>
                </c:pt>
                <c:pt idx="893">
                  <c:v>10.4</c:v>
                </c:pt>
                <c:pt idx="894">
                  <c:v>10.52</c:v>
                </c:pt>
                <c:pt idx="895">
                  <c:v>10.58</c:v>
                </c:pt>
                <c:pt idx="896">
                  <c:v>10.58</c:v>
                </c:pt>
                <c:pt idx="897">
                  <c:v>10.51</c:v>
                </c:pt>
                <c:pt idx="898">
                  <c:v>10.35</c:v>
                </c:pt>
                <c:pt idx="899">
                  <c:v>10.4</c:v>
                </c:pt>
                <c:pt idx="900">
                  <c:v>10.39</c:v>
                </c:pt>
                <c:pt idx="901">
                  <c:v>10.38</c:v>
                </c:pt>
                <c:pt idx="902">
                  <c:v>10.44</c:v>
                </c:pt>
                <c:pt idx="903">
                  <c:v>10.46</c:v>
                </c:pt>
                <c:pt idx="904">
                  <c:v>10.49</c:v>
                </c:pt>
                <c:pt idx="905">
                  <c:v>10.44</c:v>
                </c:pt>
                <c:pt idx="906">
                  <c:v>10.57</c:v>
                </c:pt>
                <c:pt idx="907">
                  <c:v>10.71</c:v>
                </c:pt>
                <c:pt idx="908">
                  <c:v>10.67</c:v>
                </c:pt>
                <c:pt idx="909">
                  <c:v>10.65</c:v>
                </c:pt>
                <c:pt idx="910">
                  <c:v>10.53</c:v>
                </c:pt>
                <c:pt idx="911">
                  <c:v>10.4</c:v>
                </c:pt>
                <c:pt idx="912">
                  <c:v>10.4</c:v>
                </c:pt>
                <c:pt idx="913">
                  <c:v>10.42</c:v>
                </c:pt>
                <c:pt idx="914">
                  <c:v>10.38</c:v>
                </c:pt>
                <c:pt idx="915">
                  <c:v>10.33</c:v>
                </c:pt>
                <c:pt idx="916">
                  <c:v>10.28</c:v>
                </c:pt>
                <c:pt idx="917">
                  <c:v>10.220000000000001</c:v>
                </c:pt>
                <c:pt idx="918">
                  <c:v>10.119999999999999</c:v>
                </c:pt>
                <c:pt idx="919">
                  <c:v>10.24</c:v>
                </c:pt>
                <c:pt idx="920">
                  <c:v>10.31</c:v>
                </c:pt>
                <c:pt idx="921">
                  <c:v>10.39</c:v>
                </c:pt>
                <c:pt idx="922">
                  <c:v>10.44</c:v>
                </c:pt>
                <c:pt idx="923">
                  <c:v>10.46</c:v>
                </c:pt>
                <c:pt idx="924">
                  <c:v>10.71</c:v>
                </c:pt>
                <c:pt idx="925">
                  <c:v>10.68</c:v>
                </c:pt>
                <c:pt idx="926">
                  <c:v>10.77</c:v>
                </c:pt>
                <c:pt idx="927">
                  <c:v>10.8</c:v>
                </c:pt>
                <c:pt idx="928">
                  <c:v>10.81</c:v>
                </c:pt>
                <c:pt idx="929">
                  <c:v>10.71</c:v>
                </c:pt>
                <c:pt idx="930">
                  <c:v>10.6</c:v>
                </c:pt>
                <c:pt idx="931">
                  <c:v>10.55</c:v>
                </c:pt>
                <c:pt idx="932">
                  <c:v>10.56</c:v>
                </c:pt>
                <c:pt idx="933">
                  <c:v>10.69</c:v>
                </c:pt>
                <c:pt idx="934">
                  <c:v>10.78</c:v>
                </c:pt>
                <c:pt idx="935">
                  <c:v>10.91</c:v>
                </c:pt>
                <c:pt idx="936">
                  <c:v>10.86</c:v>
                </c:pt>
                <c:pt idx="937">
                  <c:v>10.98</c:v>
                </c:pt>
                <c:pt idx="938">
                  <c:v>11.22</c:v>
                </c:pt>
                <c:pt idx="939">
                  <c:v>11.19</c:v>
                </c:pt>
                <c:pt idx="940">
                  <c:v>11.07</c:v>
                </c:pt>
                <c:pt idx="941">
                  <c:v>11.11</c:v>
                </c:pt>
                <c:pt idx="942">
                  <c:v>10.99</c:v>
                </c:pt>
                <c:pt idx="943">
                  <c:v>11.03</c:v>
                </c:pt>
                <c:pt idx="944">
                  <c:v>10.97</c:v>
                </c:pt>
                <c:pt idx="945">
                  <c:v>10.93</c:v>
                </c:pt>
                <c:pt idx="946">
                  <c:v>10.69</c:v>
                </c:pt>
                <c:pt idx="947">
                  <c:v>10.5</c:v>
                </c:pt>
                <c:pt idx="948">
                  <c:v>10.48</c:v>
                </c:pt>
                <c:pt idx="949">
                  <c:v>10.199999999999999</c:v>
                </c:pt>
                <c:pt idx="950">
                  <c:v>10.039999999999999</c:v>
                </c:pt>
                <c:pt idx="951">
                  <c:v>10.19</c:v>
                </c:pt>
                <c:pt idx="952">
                  <c:v>10.07</c:v>
                </c:pt>
                <c:pt idx="953">
                  <c:v>10.029999999999999</c:v>
                </c:pt>
                <c:pt idx="954">
                  <c:v>9.82</c:v>
                </c:pt>
                <c:pt idx="955">
                  <c:v>9.8699999999999992</c:v>
                </c:pt>
                <c:pt idx="956">
                  <c:v>9.81</c:v>
                </c:pt>
                <c:pt idx="957">
                  <c:v>9.68</c:v>
                </c:pt>
                <c:pt idx="958">
                  <c:v>9.9600000000000009</c:v>
                </c:pt>
                <c:pt idx="959">
                  <c:v>10.09</c:v>
                </c:pt>
                <c:pt idx="960">
                  <c:v>10.210000000000001</c:v>
                </c:pt>
                <c:pt idx="961">
                  <c:v>10.220000000000001</c:v>
                </c:pt>
                <c:pt idx="962">
                  <c:v>10.17</c:v>
                </c:pt>
                <c:pt idx="963">
                  <c:v>10.050000000000001</c:v>
                </c:pt>
                <c:pt idx="964">
                  <c:v>10.029999999999999</c:v>
                </c:pt>
                <c:pt idx="965">
                  <c:v>10.16</c:v>
                </c:pt>
                <c:pt idx="966">
                  <c:v>10.1</c:v>
                </c:pt>
                <c:pt idx="967">
                  <c:v>9.9499999999999993</c:v>
                </c:pt>
                <c:pt idx="968">
                  <c:v>9.92</c:v>
                </c:pt>
                <c:pt idx="969">
                  <c:v>9.82</c:v>
                </c:pt>
                <c:pt idx="970">
                  <c:v>9.82</c:v>
                </c:pt>
                <c:pt idx="971">
                  <c:v>9.7899999999999991</c:v>
                </c:pt>
                <c:pt idx="972">
                  <c:v>9.7200000000000006</c:v>
                </c:pt>
                <c:pt idx="973">
                  <c:v>9.74</c:v>
                </c:pt>
                <c:pt idx="974">
                  <c:v>9.74</c:v>
                </c:pt>
                <c:pt idx="975">
                  <c:v>9.76</c:v>
                </c:pt>
                <c:pt idx="976">
                  <c:v>9.75</c:v>
                </c:pt>
                <c:pt idx="977">
                  <c:v>9.69</c:v>
                </c:pt>
                <c:pt idx="978">
                  <c:v>9.7799999999999994</c:v>
                </c:pt>
                <c:pt idx="979">
                  <c:v>9.83</c:v>
                </c:pt>
                <c:pt idx="980">
                  <c:v>9.8000000000000007</c:v>
                </c:pt>
                <c:pt idx="981">
                  <c:v>9.9</c:v>
                </c:pt>
                <c:pt idx="982">
                  <c:v>10.050000000000001</c:v>
                </c:pt>
                <c:pt idx="983">
                  <c:v>10.17</c:v>
                </c:pt>
                <c:pt idx="984">
                  <c:v>10.210000000000001</c:v>
                </c:pt>
                <c:pt idx="985">
                  <c:v>10.1</c:v>
                </c:pt>
                <c:pt idx="986">
                  <c:v>10.31</c:v>
                </c:pt>
                <c:pt idx="987">
                  <c:v>10.23</c:v>
                </c:pt>
                <c:pt idx="988">
                  <c:v>10.29</c:v>
                </c:pt>
                <c:pt idx="989">
                  <c:v>10.34</c:v>
                </c:pt>
                <c:pt idx="990">
                  <c:v>10.26</c:v>
                </c:pt>
                <c:pt idx="991">
                  <c:v>10.220000000000001</c:v>
                </c:pt>
                <c:pt idx="992">
                  <c:v>10.26</c:v>
                </c:pt>
                <c:pt idx="993">
                  <c:v>10.25</c:v>
                </c:pt>
                <c:pt idx="994">
                  <c:v>10.41</c:v>
                </c:pt>
                <c:pt idx="995">
                  <c:v>10.56</c:v>
                </c:pt>
                <c:pt idx="996">
                  <c:v>10.67</c:v>
                </c:pt>
                <c:pt idx="997">
                  <c:v>10.54</c:v>
                </c:pt>
                <c:pt idx="998">
                  <c:v>10.37</c:v>
                </c:pt>
                <c:pt idx="999">
                  <c:v>10.33</c:v>
                </c:pt>
                <c:pt idx="1000">
                  <c:v>10.29</c:v>
                </c:pt>
                <c:pt idx="1001">
                  <c:v>10.1</c:v>
                </c:pt>
                <c:pt idx="1002">
                  <c:v>10.119999999999999</c:v>
                </c:pt>
                <c:pt idx="1003">
                  <c:v>10.16</c:v>
                </c:pt>
                <c:pt idx="1004">
                  <c:v>10.15</c:v>
                </c:pt>
                <c:pt idx="1005">
                  <c:v>10.06</c:v>
                </c:pt>
                <c:pt idx="1006">
                  <c:v>10.11</c:v>
                </c:pt>
                <c:pt idx="1007">
                  <c:v>9.99</c:v>
                </c:pt>
                <c:pt idx="1008">
                  <c:v>9.98</c:v>
                </c:pt>
                <c:pt idx="1009">
                  <c:v>9.84</c:v>
                </c:pt>
                <c:pt idx="1010">
                  <c:v>10.08</c:v>
                </c:pt>
                <c:pt idx="1011">
                  <c:v>10.050000000000001</c:v>
                </c:pt>
                <c:pt idx="1012">
                  <c:v>10.29</c:v>
                </c:pt>
                <c:pt idx="1013">
                  <c:v>10.24</c:v>
                </c:pt>
                <c:pt idx="1014">
                  <c:v>10.19</c:v>
                </c:pt>
                <c:pt idx="1015">
                  <c:v>10.130000000000001</c:v>
                </c:pt>
                <c:pt idx="1016">
                  <c:v>10.16</c:v>
                </c:pt>
                <c:pt idx="1017">
                  <c:v>10.220000000000001</c:v>
                </c:pt>
                <c:pt idx="1018">
                  <c:v>10.08</c:v>
                </c:pt>
                <c:pt idx="1019">
                  <c:v>10.220000000000001</c:v>
                </c:pt>
                <c:pt idx="1020">
                  <c:v>10.24</c:v>
                </c:pt>
                <c:pt idx="1021">
                  <c:v>10.17</c:v>
                </c:pt>
                <c:pt idx="1022">
                  <c:v>10.130000000000001</c:v>
                </c:pt>
                <c:pt idx="1023">
                  <c:v>10.09</c:v>
                </c:pt>
                <c:pt idx="1024">
                  <c:v>10.02</c:v>
                </c:pt>
                <c:pt idx="1025">
                  <c:v>9.93</c:v>
                </c:pt>
                <c:pt idx="1026">
                  <c:v>9.9</c:v>
                </c:pt>
                <c:pt idx="1027">
                  <c:v>9.81</c:v>
                </c:pt>
                <c:pt idx="1028">
                  <c:v>9.56</c:v>
                </c:pt>
                <c:pt idx="1029">
                  <c:v>9.64</c:v>
                </c:pt>
                <c:pt idx="1030">
                  <c:v>9.68</c:v>
                </c:pt>
                <c:pt idx="1031">
                  <c:v>9.56</c:v>
                </c:pt>
                <c:pt idx="1032">
                  <c:v>9.6300000000000008</c:v>
                </c:pt>
                <c:pt idx="1033">
                  <c:v>9.75</c:v>
                </c:pt>
                <c:pt idx="1034">
                  <c:v>9.61</c:v>
                </c:pt>
                <c:pt idx="1035">
                  <c:v>9.56</c:v>
                </c:pt>
                <c:pt idx="1036">
                  <c:v>9.36</c:v>
                </c:pt>
                <c:pt idx="1037">
                  <c:v>9.25</c:v>
                </c:pt>
                <c:pt idx="1038">
                  <c:v>9.2899999999999991</c:v>
                </c:pt>
                <c:pt idx="1039">
                  <c:v>9.4</c:v>
                </c:pt>
                <c:pt idx="1040">
                  <c:v>9.49</c:v>
                </c:pt>
                <c:pt idx="1041">
                  <c:v>9.5</c:v>
                </c:pt>
                <c:pt idx="1042">
                  <c:v>9.59</c:v>
                </c:pt>
                <c:pt idx="1043">
                  <c:v>9.52</c:v>
                </c:pt>
                <c:pt idx="1044">
                  <c:v>9.49</c:v>
                </c:pt>
                <c:pt idx="1045">
                  <c:v>9.48</c:v>
                </c:pt>
                <c:pt idx="1046">
                  <c:v>9.4700000000000006</c:v>
                </c:pt>
                <c:pt idx="1047">
                  <c:v>9.5299999999999994</c:v>
                </c:pt>
                <c:pt idx="1048">
                  <c:v>9.4700000000000006</c:v>
                </c:pt>
                <c:pt idx="1049">
                  <c:v>9.4700000000000006</c:v>
                </c:pt>
                <c:pt idx="1050">
                  <c:v>9.5</c:v>
                </c:pt>
                <c:pt idx="1051">
                  <c:v>9.4700000000000006</c:v>
                </c:pt>
                <c:pt idx="1052">
                  <c:v>9.4499999999999993</c:v>
                </c:pt>
                <c:pt idx="1053">
                  <c:v>9.48</c:v>
                </c:pt>
                <c:pt idx="1054">
                  <c:v>9.66</c:v>
                </c:pt>
                <c:pt idx="1055">
                  <c:v>9.65</c:v>
                </c:pt>
                <c:pt idx="1056">
                  <c:v>9.67</c:v>
                </c:pt>
                <c:pt idx="1057">
                  <c:v>9.6199999999999992</c:v>
                </c:pt>
                <c:pt idx="1058">
                  <c:v>9.64</c:v>
                </c:pt>
                <c:pt idx="1059">
                  <c:v>9.5399999999999991</c:v>
                </c:pt>
                <c:pt idx="1060">
                  <c:v>9.5</c:v>
                </c:pt>
                <c:pt idx="1061">
                  <c:v>9.44</c:v>
                </c:pt>
                <c:pt idx="1062">
                  <c:v>9.27</c:v>
                </c:pt>
                <c:pt idx="1063">
                  <c:v>9.19</c:v>
                </c:pt>
                <c:pt idx="1064">
                  <c:v>9.17</c:v>
                </c:pt>
                <c:pt idx="1065">
                  <c:v>9.15</c:v>
                </c:pt>
                <c:pt idx="1066">
                  <c:v>9.14</c:v>
                </c:pt>
                <c:pt idx="1067">
                  <c:v>9.02</c:v>
                </c:pt>
                <c:pt idx="1068">
                  <c:v>8.9499999999999993</c:v>
                </c:pt>
                <c:pt idx="1069">
                  <c:v>8.92</c:v>
                </c:pt>
                <c:pt idx="1070">
                  <c:v>8.8699999999999992</c:v>
                </c:pt>
                <c:pt idx="1071">
                  <c:v>8.82</c:v>
                </c:pt>
                <c:pt idx="1072">
                  <c:v>8.82</c:v>
                </c:pt>
                <c:pt idx="1073">
                  <c:v>8.91</c:v>
                </c:pt>
                <c:pt idx="1074">
                  <c:v>8.7799999999999994</c:v>
                </c:pt>
                <c:pt idx="1075">
                  <c:v>8.76</c:v>
                </c:pt>
                <c:pt idx="1076">
                  <c:v>8.69</c:v>
                </c:pt>
                <c:pt idx="1077">
                  <c:v>8.6300000000000008</c:v>
                </c:pt>
                <c:pt idx="1078">
                  <c:v>8.6999999999999993</c:v>
                </c:pt>
                <c:pt idx="1079">
                  <c:v>8.6199999999999992</c:v>
                </c:pt>
                <c:pt idx="1080">
                  <c:v>8.5299999999999994</c:v>
                </c:pt>
                <c:pt idx="1081">
                  <c:v>8.49</c:v>
                </c:pt>
                <c:pt idx="1082">
                  <c:v>8.35</c:v>
                </c:pt>
                <c:pt idx="1083">
                  <c:v>8.24</c:v>
                </c:pt>
                <c:pt idx="1084">
                  <c:v>8.23</c:v>
                </c:pt>
                <c:pt idx="1085">
                  <c:v>8.4499999999999993</c:v>
                </c:pt>
                <c:pt idx="1086">
                  <c:v>8.56</c:v>
                </c:pt>
                <c:pt idx="1087">
                  <c:v>8.68</c:v>
                </c:pt>
                <c:pt idx="1088">
                  <c:v>8.67</c:v>
                </c:pt>
                <c:pt idx="1089">
                  <c:v>8.73</c:v>
                </c:pt>
                <c:pt idx="1090">
                  <c:v>8.82</c:v>
                </c:pt>
                <c:pt idx="1091">
                  <c:v>8.83</c:v>
                </c:pt>
                <c:pt idx="1092">
                  <c:v>8.85</c:v>
                </c:pt>
                <c:pt idx="1093">
                  <c:v>8.8800000000000008</c:v>
                </c:pt>
                <c:pt idx="1094">
                  <c:v>9.0299999999999994</c:v>
                </c:pt>
                <c:pt idx="1095">
                  <c:v>8.98</c:v>
                </c:pt>
                <c:pt idx="1096">
                  <c:v>8.9600000000000009</c:v>
                </c:pt>
                <c:pt idx="1097">
                  <c:v>8.84</c:v>
                </c:pt>
                <c:pt idx="1098">
                  <c:v>8.76</c:v>
                </c:pt>
                <c:pt idx="1099">
                  <c:v>8.85</c:v>
                </c:pt>
                <c:pt idx="1100">
                  <c:v>8.84</c:v>
                </c:pt>
                <c:pt idx="1101">
                  <c:v>8.75</c:v>
                </c:pt>
                <c:pt idx="1102">
                  <c:v>8.64</c:v>
                </c:pt>
                <c:pt idx="1103">
                  <c:v>8.5299999999999994</c:v>
                </c:pt>
                <c:pt idx="1104">
                  <c:v>8.6</c:v>
                </c:pt>
                <c:pt idx="1105">
                  <c:v>8.59</c:v>
                </c:pt>
                <c:pt idx="1106">
                  <c:v>8.5399999999999991</c:v>
                </c:pt>
                <c:pt idx="1107">
                  <c:v>8.48</c:v>
                </c:pt>
                <c:pt idx="1108">
                  <c:v>8.43</c:v>
                </c:pt>
                <c:pt idx="1109">
                  <c:v>8.2899999999999991</c:v>
                </c:pt>
                <c:pt idx="1110">
                  <c:v>8.1300000000000008</c:v>
                </c:pt>
                <c:pt idx="1111">
                  <c:v>8.09</c:v>
                </c:pt>
                <c:pt idx="1112">
                  <c:v>8.08</c:v>
                </c:pt>
                <c:pt idx="1113">
                  <c:v>8.0500000000000007</c:v>
                </c:pt>
                <c:pt idx="1114">
                  <c:v>8.06</c:v>
                </c:pt>
                <c:pt idx="1115">
                  <c:v>7.96</c:v>
                </c:pt>
                <c:pt idx="1116">
                  <c:v>7.87</c:v>
                </c:pt>
                <c:pt idx="1117">
                  <c:v>8.01</c:v>
                </c:pt>
                <c:pt idx="1118">
                  <c:v>7.94</c:v>
                </c:pt>
                <c:pt idx="1119">
                  <c:v>7.84</c:v>
                </c:pt>
                <c:pt idx="1120">
                  <c:v>7.89</c:v>
                </c:pt>
                <c:pt idx="1121">
                  <c:v>8.02</c:v>
                </c:pt>
                <c:pt idx="1122">
                  <c:v>7.93</c:v>
                </c:pt>
                <c:pt idx="1123">
                  <c:v>8.01</c:v>
                </c:pt>
                <c:pt idx="1124">
                  <c:v>8.06</c:v>
                </c:pt>
                <c:pt idx="1125">
                  <c:v>8.23</c:v>
                </c:pt>
                <c:pt idx="1126">
                  <c:v>8.2100000000000009</c:v>
                </c:pt>
                <c:pt idx="1127">
                  <c:v>8.2899999999999991</c:v>
                </c:pt>
                <c:pt idx="1128">
                  <c:v>8.32</c:v>
                </c:pt>
                <c:pt idx="1129">
                  <c:v>8.32</c:v>
                </c:pt>
                <c:pt idx="1130">
                  <c:v>8.2899999999999991</c:v>
                </c:pt>
                <c:pt idx="1131">
                  <c:v>8.34</c:v>
                </c:pt>
                <c:pt idx="1132">
                  <c:v>8.23</c:v>
                </c:pt>
                <c:pt idx="1133">
                  <c:v>8.19</c:v>
                </c:pt>
                <c:pt idx="1134">
                  <c:v>8.1300000000000008</c:v>
                </c:pt>
                <c:pt idx="1135">
                  <c:v>8.14</c:v>
                </c:pt>
                <c:pt idx="1136">
                  <c:v>8.07</c:v>
                </c:pt>
                <c:pt idx="1137">
                  <c:v>8.0399999999999991</c:v>
                </c:pt>
                <c:pt idx="1138">
                  <c:v>8</c:v>
                </c:pt>
                <c:pt idx="1139">
                  <c:v>7.86</c:v>
                </c:pt>
                <c:pt idx="1140">
                  <c:v>7.8</c:v>
                </c:pt>
                <c:pt idx="1141">
                  <c:v>7.75</c:v>
                </c:pt>
                <c:pt idx="1142">
                  <c:v>7.65</c:v>
                </c:pt>
                <c:pt idx="1143">
                  <c:v>7.53</c:v>
                </c:pt>
                <c:pt idx="1144">
                  <c:v>7.44</c:v>
                </c:pt>
                <c:pt idx="1145">
                  <c:v>7.47</c:v>
                </c:pt>
                <c:pt idx="1146">
                  <c:v>7.57</c:v>
                </c:pt>
                <c:pt idx="1147">
                  <c:v>7.5</c:v>
                </c:pt>
                <c:pt idx="1148">
                  <c:v>7.53</c:v>
                </c:pt>
                <c:pt idx="1149">
                  <c:v>7.57</c:v>
                </c:pt>
                <c:pt idx="1150">
                  <c:v>7.45</c:v>
                </c:pt>
                <c:pt idx="1151">
                  <c:v>7.38</c:v>
                </c:pt>
                <c:pt idx="1152">
                  <c:v>7.43</c:v>
                </c:pt>
                <c:pt idx="1153">
                  <c:v>7.42</c:v>
                </c:pt>
                <c:pt idx="1154">
                  <c:v>7.42</c:v>
                </c:pt>
                <c:pt idx="1155">
                  <c:v>7.52</c:v>
                </c:pt>
                <c:pt idx="1156">
                  <c:v>7.5</c:v>
                </c:pt>
                <c:pt idx="1157">
                  <c:v>7.47</c:v>
                </c:pt>
                <c:pt idx="1158">
                  <c:v>7.48</c:v>
                </c:pt>
                <c:pt idx="1159">
                  <c:v>7.38</c:v>
                </c:pt>
                <c:pt idx="1160">
                  <c:v>7.34</c:v>
                </c:pt>
                <c:pt idx="1161">
                  <c:v>7.23</c:v>
                </c:pt>
                <c:pt idx="1162">
                  <c:v>7.19</c:v>
                </c:pt>
                <c:pt idx="1163">
                  <c:v>7.16</c:v>
                </c:pt>
                <c:pt idx="1164">
                  <c:v>7.2</c:v>
                </c:pt>
                <c:pt idx="1165">
                  <c:v>7.25</c:v>
                </c:pt>
                <c:pt idx="1166">
                  <c:v>7.21</c:v>
                </c:pt>
                <c:pt idx="1167">
                  <c:v>7.17</c:v>
                </c:pt>
                <c:pt idx="1168">
                  <c:v>7.1</c:v>
                </c:pt>
                <c:pt idx="1169">
                  <c:v>6.97</c:v>
                </c:pt>
                <c:pt idx="1170">
                  <c:v>6.93</c:v>
                </c:pt>
                <c:pt idx="1171">
                  <c:v>6.82</c:v>
                </c:pt>
                <c:pt idx="1172">
                  <c:v>6.96</c:v>
                </c:pt>
                <c:pt idx="1173">
                  <c:v>6.95</c:v>
                </c:pt>
                <c:pt idx="1174">
                  <c:v>6.89</c:v>
                </c:pt>
                <c:pt idx="1175">
                  <c:v>6.87</c:v>
                </c:pt>
                <c:pt idx="1176">
                  <c:v>6.81</c:v>
                </c:pt>
                <c:pt idx="1177">
                  <c:v>6.74</c:v>
                </c:pt>
                <c:pt idx="1178">
                  <c:v>6.86</c:v>
                </c:pt>
                <c:pt idx="1179">
                  <c:v>7.11</c:v>
                </c:pt>
                <c:pt idx="1180">
                  <c:v>7.12</c:v>
                </c:pt>
                <c:pt idx="1181">
                  <c:v>7.08</c:v>
                </c:pt>
                <c:pt idx="1182">
                  <c:v>7.31</c:v>
                </c:pt>
                <c:pt idx="1183">
                  <c:v>7.25</c:v>
                </c:pt>
                <c:pt idx="1184">
                  <c:v>7.14</c:v>
                </c:pt>
                <c:pt idx="1185">
                  <c:v>7.17</c:v>
                </c:pt>
                <c:pt idx="1186">
                  <c:v>7.17</c:v>
                </c:pt>
                <c:pt idx="1187">
                  <c:v>7.13</c:v>
                </c:pt>
                <c:pt idx="1188">
                  <c:v>7.23</c:v>
                </c:pt>
                <c:pt idx="1189">
                  <c:v>6.99</c:v>
                </c:pt>
                <c:pt idx="1190">
                  <c:v>7.05</c:v>
                </c:pt>
                <c:pt idx="1191">
                  <c:v>6.97</c:v>
                </c:pt>
                <c:pt idx="1192">
                  <c:v>6.97</c:v>
                </c:pt>
                <c:pt idx="1193">
                  <c:v>7.21</c:v>
                </c:pt>
                <c:pt idx="1194">
                  <c:v>7.11</c:v>
                </c:pt>
                <c:pt idx="1195">
                  <c:v>7.32</c:v>
                </c:pt>
                <c:pt idx="1196">
                  <c:v>7.51</c:v>
                </c:pt>
                <c:pt idx="1197">
                  <c:v>7.63</c:v>
                </c:pt>
                <c:pt idx="1198">
                  <c:v>7.76</c:v>
                </c:pt>
                <c:pt idx="1199">
                  <c:v>7.8</c:v>
                </c:pt>
                <c:pt idx="1200">
                  <c:v>8.0399999999999991</c:v>
                </c:pt>
                <c:pt idx="1201">
                  <c:v>8.4700000000000006</c:v>
                </c:pt>
                <c:pt idx="1202">
                  <c:v>8.26</c:v>
                </c:pt>
                <c:pt idx="1203">
                  <c:v>8.49</c:v>
                </c:pt>
                <c:pt idx="1204">
                  <c:v>8.32</c:v>
                </c:pt>
                <c:pt idx="1205">
                  <c:v>8.5299999999999994</c:v>
                </c:pt>
                <c:pt idx="1206">
                  <c:v>8.77</c:v>
                </c:pt>
                <c:pt idx="1207">
                  <c:v>8.56</c:v>
                </c:pt>
                <c:pt idx="1208">
                  <c:v>8.5299999999999994</c:v>
                </c:pt>
                <c:pt idx="1209">
                  <c:v>8.5500000000000007</c:v>
                </c:pt>
                <c:pt idx="1210">
                  <c:v>8.25</c:v>
                </c:pt>
                <c:pt idx="1211">
                  <c:v>8.33</c:v>
                </c:pt>
                <c:pt idx="1212">
                  <c:v>8.4600000000000009</c:v>
                </c:pt>
                <c:pt idx="1213">
                  <c:v>8.57</c:v>
                </c:pt>
                <c:pt idx="1214">
                  <c:v>8.68</c:v>
                </c:pt>
                <c:pt idx="1215">
                  <c:v>8.7200000000000006</c:v>
                </c:pt>
                <c:pt idx="1216">
                  <c:v>8.5299999999999994</c:v>
                </c:pt>
                <c:pt idx="1217">
                  <c:v>8.57</c:v>
                </c:pt>
                <c:pt idx="1218">
                  <c:v>8.3800000000000008</c:v>
                </c:pt>
                <c:pt idx="1219">
                  <c:v>8.57</c:v>
                </c:pt>
                <c:pt idx="1220">
                  <c:v>8.5399999999999991</c:v>
                </c:pt>
                <c:pt idx="1221">
                  <c:v>8.56</c:v>
                </c:pt>
                <c:pt idx="1222">
                  <c:v>8.48</c:v>
                </c:pt>
                <c:pt idx="1223">
                  <c:v>8.51</c:v>
                </c:pt>
                <c:pt idx="1224">
                  <c:v>8.66</c:v>
                </c:pt>
                <c:pt idx="1225">
                  <c:v>8.73</c:v>
                </c:pt>
                <c:pt idx="1226">
                  <c:v>8.82</c:v>
                </c:pt>
                <c:pt idx="1227">
                  <c:v>8.89</c:v>
                </c:pt>
                <c:pt idx="1228">
                  <c:v>8.93</c:v>
                </c:pt>
                <c:pt idx="1229">
                  <c:v>8.85</c:v>
                </c:pt>
                <c:pt idx="1230">
                  <c:v>9.0299999999999994</c:v>
                </c:pt>
                <c:pt idx="1231">
                  <c:v>9.0500000000000007</c:v>
                </c:pt>
                <c:pt idx="1232">
                  <c:v>9.19</c:v>
                </c:pt>
                <c:pt idx="1233">
                  <c:v>9.19</c:v>
                </c:pt>
                <c:pt idx="1234">
                  <c:v>9.25</c:v>
                </c:pt>
                <c:pt idx="1235">
                  <c:v>9.23</c:v>
                </c:pt>
                <c:pt idx="1236">
                  <c:v>9.15</c:v>
                </c:pt>
                <c:pt idx="1237">
                  <c:v>9.25</c:v>
                </c:pt>
                <c:pt idx="1238">
                  <c:v>9.18</c:v>
                </c:pt>
                <c:pt idx="1239">
                  <c:v>9.18</c:v>
                </c:pt>
                <c:pt idx="1240">
                  <c:v>9.2200000000000006</c:v>
                </c:pt>
                <c:pt idx="1241">
                  <c:v>9.19</c:v>
                </c:pt>
                <c:pt idx="1242">
                  <c:v>9.0500000000000007</c:v>
                </c:pt>
                <c:pt idx="1243">
                  <c:v>9.1300000000000008</c:v>
                </c:pt>
                <c:pt idx="1244">
                  <c:v>8.94</c:v>
                </c:pt>
                <c:pt idx="1245">
                  <c:v>8.8000000000000007</c:v>
                </c:pt>
                <c:pt idx="1246">
                  <c:v>8.84</c:v>
                </c:pt>
                <c:pt idx="1247">
                  <c:v>8.73</c:v>
                </c:pt>
                <c:pt idx="1248">
                  <c:v>8.5299999999999994</c:v>
                </c:pt>
                <c:pt idx="1249">
                  <c:v>8.6199999999999992</c:v>
                </c:pt>
                <c:pt idx="1250">
                  <c:v>8.3800000000000008</c:v>
                </c:pt>
                <c:pt idx="1251">
                  <c:v>8.4</c:v>
                </c:pt>
                <c:pt idx="1252">
                  <c:v>8.3800000000000008</c:v>
                </c:pt>
                <c:pt idx="1253">
                  <c:v>8.41</c:v>
                </c:pt>
                <c:pt idx="1254">
                  <c:v>8.3699999999999992</c:v>
                </c:pt>
                <c:pt idx="1255">
                  <c:v>8.24</c:v>
                </c:pt>
                <c:pt idx="1256">
                  <c:v>8.26</c:v>
                </c:pt>
                <c:pt idx="1257">
                  <c:v>8.27</c:v>
                </c:pt>
                <c:pt idx="1258">
                  <c:v>7.87</c:v>
                </c:pt>
                <c:pt idx="1259">
                  <c:v>7.83</c:v>
                </c:pt>
                <c:pt idx="1260">
                  <c:v>7.85</c:v>
                </c:pt>
                <c:pt idx="1261">
                  <c:v>7.71</c:v>
                </c:pt>
                <c:pt idx="1262">
                  <c:v>7.51</c:v>
                </c:pt>
                <c:pt idx="1263">
                  <c:v>7.55</c:v>
                </c:pt>
                <c:pt idx="1264">
                  <c:v>7.53</c:v>
                </c:pt>
                <c:pt idx="1265">
                  <c:v>7.53</c:v>
                </c:pt>
                <c:pt idx="1266">
                  <c:v>7.63</c:v>
                </c:pt>
                <c:pt idx="1267">
                  <c:v>7.41</c:v>
                </c:pt>
                <c:pt idx="1268">
                  <c:v>7.6</c:v>
                </c:pt>
                <c:pt idx="1269">
                  <c:v>7.79</c:v>
                </c:pt>
                <c:pt idx="1270">
                  <c:v>7.82</c:v>
                </c:pt>
                <c:pt idx="1271">
                  <c:v>7.8</c:v>
                </c:pt>
                <c:pt idx="1272">
                  <c:v>7.94</c:v>
                </c:pt>
                <c:pt idx="1273">
                  <c:v>7.88</c:v>
                </c:pt>
                <c:pt idx="1274">
                  <c:v>7.76</c:v>
                </c:pt>
                <c:pt idx="1275">
                  <c:v>7.63</c:v>
                </c:pt>
                <c:pt idx="1276">
                  <c:v>7.6</c:v>
                </c:pt>
                <c:pt idx="1277">
                  <c:v>7.57</c:v>
                </c:pt>
                <c:pt idx="1278">
                  <c:v>7.62</c:v>
                </c:pt>
                <c:pt idx="1279">
                  <c:v>7.57</c:v>
                </c:pt>
                <c:pt idx="1280">
                  <c:v>7.5</c:v>
                </c:pt>
                <c:pt idx="1281">
                  <c:v>7.38</c:v>
                </c:pt>
                <c:pt idx="1282">
                  <c:v>7.45</c:v>
                </c:pt>
                <c:pt idx="1283">
                  <c:v>7.44</c:v>
                </c:pt>
                <c:pt idx="1284">
                  <c:v>7.37</c:v>
                </c:pt>
                <c:pt idx="1285">
                  <c:v>7.35</c:v>
                </c:pt>
                <c:pt idx="1286">
                  <c:v>7.35</c:v>
                </c:pt>
                <c:pt idx="1287">
                  <c:v>7.33</c:v>
                </c:pt>
                <c:pt idx="1288">
                  <c:v>7.18</c:v>
                </c:pt>
                <c:pt idx="1289">
                  <c:v>7.15</c:v>
                </c:pt>
                <c:pt idx="1290">
                  <c:v>7.23</c:v>
                </c:pt>
                <c:pt idx="1291">
                  <c:v>7.11</c:v>
                </c:pt>
                <c:pt idx="1292">
                  <c:v>7.02</c:v>
                </c:pt>
                <c:pt idx="1293">
                  <c:v>7.08</c:v>
                </c:pt>
                <c:pt idx="1294">
                  <c:v>7.02</c:v>
                </c:pt>
                <c:pt idx="1295">
                  <c:v>7</c:v>
                </c:pt>
                <c:pt idx="1296">
                  <c:v>7.02</c:v>
                </c:pt>
                <c:pt idx="1297">
                  <c:v>7.02</c:v>
                </c:pt>
                <c:pt idx="1298">
                  <c:v>6.94</c:v>
                </c:pt>
                <c:pt idx="1299">
                  <c:v>7.32</c:v>
                </c:pt>
                <c:pt idx="1300">
                  <c:v>7.41</c:v>
                </c:pt>
                <c:pt idx="1301">
                  <c:v>7.38</c:v>
                </c:pt>
                <c:pt idx="1302">
                  <c:v>7.83</c:v>
                </c:pt>
                <c:pt idx="1303">
                  <c:v>7.81</c:v>
                </c:pt>
                <c:pt idx="1304">
                  <c:v>7.69</c:v>
                </c:pt>
                <c:pt idx="1305">
                  <c:v>7.78</c:v>
                </c:pt>
                <c:pt idx="1306">
                  <c:v>8.0500000000000007</c:v>
                </c:pt>
                <c:pt idx="1307">
                  <c:v>7.95</c:v>
                </c:pt>
                <c:pt idx="1308">
                  <c:v>7.92</c:v>
                </c:pt>
                <c:pt idx="1309">
                  <c:v>7.99</c:v>
                </c:pt>
                <c:pt idx="1310">
                  <c:v>8.24</c:v>
                </c:pt>
                <c:pt idx="1311">
                  <c:v>8.08</c:v>
                </c:pt>
                <c:pt idx="1312">
                  <c:v>8.01</c:v>
                </c:pt>
                <c:pt idx="1313">
                  <c:v>8.0299999999999994</c:v>
                </c:pt>
                <c:pt idx="1314">
                  <c:v>8.3000000000000007</c:v>
                </c:pt>
                <c:pt idx="1315">
                  <c:v>8.39</c:v>
                </c:pt>
                <c:pt idx="1316">
                  <c:v>8.3000000000000007</c:v>
                </c:pt>
                <c:pt idx="1317">
                  <c:v>8.2899999999999991</c:v>
                </c:pt>
                <c:pt idx="1318">
                  <c:v>8.14</c:v>
                </c:pt>
                <c:pt idx="1319">
                  <c:v>8.42</c:v>
                </c:pt>
                <c:pt idx="1320">
                  <c:v>8.23</c:v>
                </c:pt>
                <c:pt idx="1321">
                  <c:v>8.19</c:v>
                </c:pt>
                <c:pt idx="1322">
                  <c:v>8.23</c:v>
                </c:pt>
                <c:pt idx="1323">
                  <c:v>7.88</c:v>
                </c:pt>
                <c:pt idx="1324">
                  <c:v>7.88</c:v>
                </c:pt>
                <c:pt idx="1325">
                  <c:v>7.93</c:v>
                </c:pt>
                <c:pt idx="1326">
                  <c:v>8.09</c:v>
                </c:pt>
                <c:pt idx="1327">
                  <c:v>8.34</c:v>
                </c:pt>
                <c:pt idx="1328">
                  <c:v>8.2799999999999994</c:v>
                </c:pt>
                <c:pt idx="1329">
                  <c:v>8.14</c:v>
                </c:pt>
                <c:pt idx="1330">
                  <c:v>8.16</c:v>
                </c:pt>
                <c:pt idx="1331">
                  <c:v>8.06</c:v>
                </c:pt>
                <c:pt idx="1332">
                  <c:v>7.86</c:v>
                </c:pt>
                <c:pt idx="1333">
                  <c:v>7.88</c:v>
                </c:pt>
                <c:pt idx="1334">
                  <c:v>7.86</c:v>
                </c:pt>
                <c:pt idx="1335">
                  <c:v>7.78</c:v>
                </c:pt>
                <c:pt idx="1336">
                  <c:v>7.67</c:v>
                </c:pt>
                <c:pt idx="1337">
                  <c:v>7.59</c:v>
                </c:pt>
                <c:pt idx="1338">
                  <c:v>7.53</c:v>
                </c:pt>
                <c:pt idx="1339">
                  <c:v>7.52</c:v>
                </c:pt>
                <c:pt idx="1340">
                  <c:v>7.44</c:v>
                </c:pt>
                <c:pt idx="1341">
                  <c:v>7.57</c:v>
                </c:pt>
                <c:pt idx="1342">
                  <c:v>7.74</c:v>
                </c:pt>
                <c:pt idx="1343">
                  <c:v>7.64</c:v>
                </c:pt>
                <c:pt idx="1344">
                  <c:v>7.67</c:v>
                </c:pt>
                <c:pt idx="1345">
                  <c:v>7.85</c:v>
                </c:pt>
                <c:pt idx="1346">
                  <c:v>7.87</c:v>
                </c:pt>
                <c:pt idx="1347">
                  <c:v>7.85</c:v>
                </c:pt>
                <c:pt idx="1348">
                  <c:v>7.88</c:v>
                </c:pt>
                <c:pt idx="1349">
                  <c:v>7.74</c:v>
                </c:pt>
                <c:pt idx="1350">
                  <c:v>7.65</c:v>
                </c:pt>
                <c:pt idx="1351">
                  <c:v>7.56</c:v>
                </c:pt>
                <c:pt idx="1352">
                  <c:v>7.65</c:v>
                </c:pt>
                <c:pt idx="1353">
                  <c:v>7.84</c:v>
                </c:pt>
                <c:pt idx="1354">
                  <c:v>7.84</c:v>
                </c:pt>
                <c:pt idx="1355">
                  <c:v>7.94</c:v>
                </c:pt>
                <c:pt idx="1356">
                  <c:v>7.97</c:v>
                </c:pt>
                <c:pt idx="1357">
                  <c:v>8.18</c:v>
                </c:pt>
                <c:pt idx="1358">
                  <c:v>8.15</c:v>
                </c:pt>
                <c:pt idx="1359">
                  <c:v>8.16</c:v>
                </c:pt>
                <c:pt idx="1360">
                  <c:v>8.08</c:v>
                </c:pt>
                <c:pt idx="1361">
                  <c:v>8.01</c:v>
                </c:pt>
                <c:pt idx="1362">
                  <c:v>7.94</c:v>
                </c:pt>
                <c:pt idx="1363">
                  <c:v>7.91</c:v>
                </c:pt>
                <c:pt idx="1364">
                  <c:v>7.92</c:v>
                </c:pt>
                <c:pt idx="1365">
                  <c:v>7.94</c:v>
                </c:pt>
                <c:pt idx="1366">
                  <c:v>7.85</c:v>
                </c:pt>
                <c:pt idx="1367">
                  <c:v>7.72</c:v>
                </c:pt>
                <c:pt idx="1368">
                  <c:v>7.61</c:v>
                </c:pt>
                <c:pt idx="1369">
                  <c:v>7.58</c:v>
                </c:pt>
                <c:pt idx="1370">
                  <c:v>7.62</c:v>
                </c:pt>
                <c:pt idx="1371">
                  <c:v>7.47</c:v>
                </c:pt>
                <c:pt idx="1372">
                  <c:v>7.47</c:v>
                </c:pt>
                <c:pt idx="1373">
                  <c:v>7.43</c:v>
                </c:pt>
                <c:pt idx="1374">
                  <c:v>7.36</c:v>
                </c:pt>
                <c:pt idx="1375">
                  <c:v>7.46</c:v>
                </c:pt>
                <c:pt idx="1376">
                  <c:v>7.54</c:v>
                </c:pt>
                <c:pt idx="1377">
                  <c:v>7.46</c:v>
                </c:pt>
                <c:pt idx="1378">
                  <c:v>7.58</c:v>
                </c:pt>
                <c:pt idx="1379">
                  <c:v>7.53</c:v>
                </c:pt>
                <c:pt idx="1380">
                  <c:v>7.53</c:v>
                </c:pt>
                <c:pt idx="1381">
                  <c:v>7.38</c:v>
                </c:pt>
                <c:pt idx="1382">
                  <c:v>7.28</c:v>
                </c:pt>
                <c:pt idx="1383">
                  <c:v>7.31</c:v>
                </c:pt>
                <c:pt idx="1384">
                  <c:v>7.26</c:v>
                </c:pt>
                <c:pt idx="1385">
                  <c:v>7.34</c:v>
                </c:pt>
                <c:pt idx="1386">
                  <c:v>7.35</c:v>
                </c:pt>
                <c:pt idx="1387">
                  <c:v>7.21</c:v>
                </c:pt>
                <c:pt idx="1388">
                  <c:v>7.24</c:v>
                </c:pt>
                <c:pt idx="1389">
                  <c:v>7.23</c:v>
                </c:pt>
                <c:pt idx="1390">
                  <c:v>7.18</c:v>
                </c:pt>
                <c:pt idx="1391">
                  <c:v>7.17</c:v>
                </c:pt>
                <c:pt idx="1392">
                  <c:v>7.15</c:v>
                </c:pt>
                <c:pt idx="1393">
                  <c:v>7.17</c:v>
                </c:pt>
                <c:pt idx="1394">
                  <c:v>7.07</c:v>
                </c:pt>
                <c:pt idx="1395">
                  <c:v>6.99</c:v>
                </c:pt>
                <c:pt idx="1396">
                  <c:v>7.03</c:v>
                </c:pt>
                <c:pt idx="1397">
                  <c:v>6.94</c:v>
                </c:pt>
                <c:pt idx="1398">
                  <c:v>6.89</c:v>
                </c:pt>
                <c:pt idx="1399">
                  <c:v>6.99</c:v>
                </c:pt>
                <c:pt idx="1400">
                  <c:v>7.12</c:v>
                </c:pt>
                <c:pt idx="1401">
                  <c:v>7.03</c:v>
                </c:pt>
                <c:pt idx="1402">
                  <c:v>7.06</c:v>
                </c:pt>
                <c:pt idx="1403">
                  <c:v>6.99</c:v>
                </c:pt>
                <c:pt idx="1404">
                  <c:v>7.09</c:v>
                </c:pt>
                <c:pt idx="1405">
                  <c:v>7.19</c:v>
                </c:pt>
                <c:pt idx="1406">
                  <c:v>7.16</c:v>
                </c:pt>
                <c:pt idx="1407">
                  <c:v>7.08</c:v>
                </c:pt>
                <c:pt idx="1408">
                  <c:v>7.08</c:v>
                </c:pt>
                <c:pt idx="1409">
                  <c:v>7.15</c:v>
                </c:pt>
                <c:pt idx="1410">
                  <c:v>7.09</c:v>
                </c:pt>
                <c:pt idx="1411">
                  <c:v>7.17</c:v>
                </c:pt>
                <c:pt idx="1412">
                  <c:v>7.15</c:v>
                </c:pt>
                <c:pt idx="1413">
                  <c:v>7.22</c:v>
                </c:pt>
                <c:pt idx="1414">
                  <c:v>7.14</c:v>
                </c:pt>
                <c:pt idx="1415">
                  <c:v>7.19</c:v>
                </c:pt>
                <c:pt idx="1416">
                  <c:v>7.1</c:v>
                </c:pt>
                <c:pt idx="1417">
                  <c:v>7.07</c:v>
                </c:pt>
                <c:pt idx="1418">
                  <c:v>7.05</c:v>
                </c:pt>
                <c:pt idx="1419">
                  <c:v>7.04</c:v>
                </c:pt>
                <c:pt idx="1420">
                  <c:v>6.94</c:v>
                </c:pt>
                <c:pt idx="1421">
                  <c:v>6.96</c:v>
                </c:pt>
                <c:pt idx="1422">
                  <c:v>6.98</c:v>
                </c:pt>
                <c:pt idx="1423">
                  <c:v>6.91</c:v>
                </c:pt>
                <c:pt idx="1424">
                  <c:v>6.94</c:v>
                </c:pt>
                <c:pt idx="1425">
                  <c:v>6.96</c:v>
                </c:pt>
                <c:pt idx="1426">
                  <c:v>6.97</c:v>
                </c:pt>
                <c:pt idx="1427">
                  <c:v>6.94</c:v>
                </c:pt>
                <c:pt idx="1428">
                  <c:v>6.91</c:v>
                </c:pt>
                <c:pt idx="1429">
                  <c:v>6.92</c:v>
                </c:pt>
                <c:pt idx="1430">
                  <c:v>6.92</c:v>
                </c:pt>
                <c:pt idx="1431">
                  <c:v>6.82</c:v>
                </c:pt>
                <c:pt idx="1432">
                  <c:v>6.77</c:v>
                </c:pt>
                <c:pt idx="1433">
                  <c:v>6.66</c:v>
                </c:pt>
                <c:pt idx="1434">
                  <c:v>6.64</c:v>
                </c:pt>
                <c:pt idx="1435">
                  <c:v>6.6</c:v>
                </c:pt>
                <c:pt idx="1436">
                  <c:v>6.49</c:v>
                </c:pt>
                <c:pt idx="1437">
                  <c:v>6.9</c:v>
                </c:pt>
                <c:pt idx="1438">
                  <c:v>6.73</c:v>
                </c:pt>
                <c:pt idx="1439">
                  <c:v>6.83</c:v>
                </c:pt>
                <c:pt idx="1440">
                  <c:v>6.89</c:v>
                </c:pt>
                <c:pt idx="1441">
                  <c:v>6.93</c:v>
                </c:pt>
                <c:pt idx="1442">
                  <c:v>6.86</c:v>
                </c:pt>
                <c:pt idx="1443">
                  <c:v>6.78</c:v>
                </c:pt>
                <c:pt idx="1444">
                  <c:v>6.71</c:v>
                </c:pt>
                <c:pt idx="1445">
                  <c:v>6.69</c:v>
                </c:pt>
                <c:pt idx="1446">
                  <c:v>6.69</c:v>
                </c:pt>
                <c:pt idx="1447">
                  <c:v>6.77</c:v>
                </c:pt>
                <c:pt idx="1448">
                  <c:v>6.83</c:v>
                </c:pt>
                <c:pt idx="1449">
                  <c:v>6.79</c:v>
                </c:pt>
                <c:pt idx="1450">
                  <c:v>6.83</c:v>
                </c:pt>
                <c:pt idx="1451">
                  <c:v>6.78</c:v>
                </c:pt>
                <c:pt idx="1452">
                  <c:v>6.74</c:v>
                </c:pt>
                <c:pt idx="1453">
                  <c:v>6.75</c:v>
                </c:pt>
                <c:pt idx="1454">
                  <c:v>6.77</c:v>
                </c:pt>
                <c:pt idx="1455">
                  <c:v>6.82</c:v>
                </c:pt>
                <c:pt idx="1456">
                  <c:v>6.89</c:v>
                </c:pt>
                <c:pt idx="1457">
                  <c:v>7.06</c:v>
                </c:pt>
                <c:pt idx="1458">
                  <c:v>7.11</c:v>
                </c:pt>
                <c:pt idx="1459">
                  <c:v>7.01</c:v>
                </c:pt>
                <c:pt idx="1460">
                  <c:v>6.98</c:v>
                </c:pt>
                <c:pt idx="1461">
                  <c:v>6.98</c:v>
                </c:pt>
                <c:pt idx="1462">
                  <c:v>6.92</c:v>
                </c:pt>
                <c:pt idx="1463">
                  <c:v>6.87</c:v>
                </c:pt>
                <c:pt idx="1464">
                  <c:v>6.88</c:v>
                </c:pt>
                <c:pt idx="1465">
                  <c:v>6.93</c:v>
                </c:pt>
                <c:pt idx="1466">
                  <c:v>7.02</c:v>
                </c:pt>
                <c:pt idx="1467">
                  <c:v>7.1</c:v>
                </c:pt>
                <c:pt idx="1468">
                  <c:v>7.23</c:v>
                </c:pt>
                <c:pt idx="1469">
                  <c:v>7.23</c:v>
                </c:pt>
                <c:pt idx="1470">
                  <c:v>7.41</c:v>
                </c:pt>
                <c:pt idx="1471">
                  <c:v>7.51</c:v>
                </c:pt>
                <c:pt idx="1472">
                  <c:v>7.65</c:v>
                </c:pt>
                <c:pt idx="1473">
                  <c:v>7.63</c:v>
                </c:pt>
                <c:pt idx="1474">
                  <c:v>7.71</c:v>
                </c:pt>
                <c:pt idx="1475">
                  <c:v>7.65</c:v>
                </c:pt>
                <c:pt idx="1476">
                  <c:v>7.58</c:v>
                </c:pt>
                <c:pt idx="1477">
                  <c:v>7.52</c:v>
                </c:pt>
                <c:pt idx="1478">
                  <c:v>7.7</c:v>
                </c:pt>
                <c:pt idx="1479">
                  <c:v>7.89</c:v>
                </c:pt>
                <c:pt idx="1480">
                  <c:v>8.15</c:v>
                </c:pt>
                <c:pt idx="1481">
                  <c:v>7.93</c:v>
                </c:pt>
                <c:pt idx="1482">
                  <c:v>7.8</c:v>
                </c:pt>
                <c:pt idx="1483">
                  <c:v>7.83</c:v>
                </c:pt>
                <c:pt idx="1484">
                  <c:v>7.88</c:v>
                </c:pt>
                <c:pt idx="1485">
                  <c:v>7.82</c:v>
                </c:pt>
                <c:pt idx="1486">
                  <c:v>7.76</c:v>
                </c:pt>
                <c:pt idx="1487">
                  <c:v>7.7</c:v>
                </c:pt>
                <c:pt idx="1488">
                  <c:v>7.82</c:v>
                </c:pt>
                <c:pt idx="1489">
                  <c:v>7.85</c:v>
                </c:pt>
                <c:pt idx="1490">
                  <c:v>7.93</c:v>
                </c:pt>
                <c:pt idx="1491">
                  <c:v>7.96</c:v>
                </c:pt>
                <c:pt idx="1492">
                  <c:v>7.84</c:v>
                </c:pt>
                <c:pt idx="1493">
                  <c:v>7.67</c:v>
                </c:pt>
                <c:pt idx="1494">
                  <c:v>7.69</c:v>
                </c:pt>
                <c:pt idx="1495">
                  <c:v>7.75</c:v>
                </c:pt>
                <c:pt idx="1496">
                  <c:v>7.84</c:v>
                </c:pt>
                <c:pt idx="1497">
                  <c:v>7.84</c:v>
                </c:pt>
                <c:pt idx="1498">
                  <c:v>7.86</c:v>
                </c:pt>
                <c:pt idx="1499">
                  <c:v>7.96</c:v>
                </c:pt>
                <c:pt idx="1500">
                  <c:v>8.06</c:v>
                </c:pt>
                <c:pt idx="1501">
                  <c:v>8.15</c:v>
                </c:pt>
                <c:pt idx="1502">
                  <c:v>8.18</c:v>
                </c:pt>
                <c:pt idx="1503">
                  <c:v>8.26</c:v>
                </c:pt>
                <c:pt idx="1504">
                  <c:v>8.25</c:v>
                </c:pt>
                <c:pt idx="1505">
                  <c:v>8.25</c:v>
                </c:pt>
                <c:pt idx="1506">
                  <c:v>8.36</c:v>
                </c:pt>
                <c:pt idx="1507">
                  <c:v>8.3800000000000008</c:v>
                </c:pt>
                <c:pt idx="1508">
                  <c:v>8.31</c:v>
                </c:pt>
                <c:pt idx="1509">
                  <c:v>8.27</c:v>
                </c:pt>
                <c:pt idx="1510">
                  <c:v>8.23</c:v>
                </c:pt>
                <c:pt idx="1511">
                  <c:v>8.24</c:v>
                </c:pt>
                <c:pt idx="1512">
                  <c:v>8.23</c:v>
                </c:pt>
                <c:pt idx="1513">
                  <c:v>8.23</c:v>
                </c:pt>
                <c:pt idx="1514">
                  <c:v>8.1999999999999993</c:v>
                </c:pt>
                <c:pt idx="1515">
                  <c:v>8.1199999999999992</c:v>
                </c:pt>
                <c:pt idx="1516">
                  <c:v>8.16</c:v>
                </c:pt>
                <c:pt idx="1517">
                  <c:v>8.1300000000000008</c:v>
                </c:pt>
                <c:pt idx="1518">
                  <c:v>8.2799999999999994</c:v>
                </c:pt>
                <c:pt idx="1519">
                  <c:v>8.52</c:v>
                </c:pt>
                <c:pt idx="1520">
                  <c:v>8.64</c:v>
                </c:pt>
                <c:pt idx="1521">
                  <c:v>8.6199999999999992</c:v>
                </c:pt>
                <c:pt idx="1522">
                  <c:v>8.5399999999999991</c:v>
                </c:pt>
                <c:pt idx="1523">
                  <c:v>8.32</c:v>
                </c:pt>
                <c:pt idx="1524">
                  <c:v>8.2200000000000006</c:v>
                </c:pt>
                <c:pt idx="1525">
                  <c:v>8.14</c:v>
                </c:pt>
                <c:pt idx="1526">
                  <c:v>8.2200000000000006</c:v>
                </c:pt>
                <c:pt idx="1527">
                  <c:v>8.16</c:v>
                </c:pt>
                <c:pt idx="1528">
                  <c:v>8.09</c:v>
                </c:pt>
                <c:pt idx="1529">
                  <c:v>8.2100000000000009</c:v>
                </c:pt>
                <c:pt idx="1530">
                  <c:v>8.1300000000000008</c:v>
                </c:pt>
                <c:pt idx="1531">
                  <c:v>8.1199999999999992</c:v>
                </c:pt>
                <c:pt idx="1532">
                  <c:v>8.0399999999999991</c:v>
                </c:pt>
                <c:pt idx="1533">
                  <c:v>7.96</c:v>
                </c:pt>
                <c:pt idx="1534">
                  <c:v>7.99</c:v>
                </c:pt>
                <c:pt idx="1535">
                  <c:v>7.96</c:v>
                </c:pt>
                <c:pt idx="1536">
                  <c:v>7.94</c:v>
                </c:pt>
                <c:pt idx="1537">
                  <c:v>7.88</c:v>
                </c:pt>
                <c:pt idx="1538">
                  <c:v>7.9</c:v>
                </c:pt>
                <c:pt idx="1539">
                  <c:v>7.88</c:v>
                </c:pt>
                <c:pt idx="1540">
                  <c:v>7.83</c:v>
                </c:pt>
                <c:pt idx="1541">
                  <c:v>7.84</c:v>
                </c:pt>
                <c:pt idx="1542">
                  <c:v>7.83</c:v>
                </c:pt>
                <c:pt idx="1543">
                  <c:v>7.68</c:v>
                </c:pt>
                <c:pt idx="1544">
                  <c:v>7.73</c:v>
                </c:pt>
                <c:pt idx="1545">
                  <c:v>7.79</c:v>
                </c:pt>
                <c:pt idx="1546">
                  <c:v>7.73</c:v>
                </c:pt>
                <c:pt idx="1547">
                  <c:v>7.73</c:v>
                </c:pt>
                <c:pt idx="1548">
                  <c:v>7.65</c:v>
                </c:pt>
                <c:pt idx="1549">
                  <c:v>7.54</c:v>
                </c:pt>
                <c:pt idx="1550">
                  <c:v>7.42</c:v>
                </c:pt>
                <c:pt idx="1551">
                  <c:v>7.17</c:v>
                </c:pt>
                <c:pt idx="1552">
                  <c:v>7.13</c:v>
                </c:pt>
                <c:pt idx="1553">
                  <c:v>7.07</c:v>
                </c:pt>
                <c:pt idx="1554">
                  <c:v>6.89</c:v>
                </c:pt>
                <c:pt idx="1555">
                  <c:v>7.02</c:v>
                </c:pt>
                <c:pt idx="1556">
                  <c:v>7.15</c:v>
                </c:pt>
                <c:pt idx="1557">
                  <c:v>7.09</c:v>
                </c:pt>
                <c:pt idx="1558">
                  <c:v>6.98</c:v>
                </c:pt>
                <c:pt idx="1559">
                  <c:v>7.01</c:v>
                </c:pt>
                <c:pt idx="1560">
                  <c:v>7.12</c:v>
                </c:pt>
                <c:pt idx="1561">
                  <c:v>7.03</c:v>
                </c:pt>
                <c:pt idx="1562">
                  <c:v>6.97</c:v>
                </c:pt>
                <c:pt idx="1563">
                  <c:v>6.96</c:v>
                </c:pt>
                <c:pt idx="1564">
                  <c:v>6.89</c:v>
                </c:pt>
                <c:pt idx="1565">
                  <c:v>6.91</c:v>
                </c:pt>
                <c:pt idx="1566">
                  <c:v>7.01</c:v>
                </c:pt>
                <c:pt idx="1567">
                  <c:v>7.04</c:v>
                </c:pt>
                <c:pt idx="1568">
                  <c:v>7.14</c:v>
                </c:pt>
                <c:pt idx="1569">
                  <c:v>7.12</c:v>
                </c:pt>
                <c:pt idx="1570">
                  <c:v>7.14</c:v>
                </c:pt>
                <c:pt idx="1571">
                  <c:v>7.1</c:v>
                </c:pt>
                <c:pt idx="1572">
                  <c:v>7.14</c:v>
                </c:pt>
                <c:pt idx="1573">
                  <c:v>7.2</c:v>
                </c:pt>
                <c:pt idx="1574">
                  <c:v>7.24</c:v>
                </c:pt>
                <c:pt idx="1575">
                  <c:v>7.2</c:v>
                </c:pt>
                <c:pt idx="1576">
                  <c:v>7.14</c:v>
                </c:pt>
                <c:pt idx="1577">
                  <c:v>7.11</c:v>
                </c:pt>
                <c:pt idx="1578">
                  <c:v>7.11</c:v>
                </c:pt>
                <c:pt idx="1579">
                  <c:v>7.19</c:v>
                </c:pt>
                <c:pt idx="1580">
                  <c:v>7.21</c:v>
                </c:pt>
                <c:pt idx="1581">
                  <c:v>7.08</c:v>
                </c:pt>
                <c:pt idx="1582">
                  <c:v>7.03</c:v>
                </c:pt>
                <c:pt idx="1583">
                  <c:v>7</c:v>
                </c:pt>
                <c:pt idx="1584">
                  <c:v>7</c:v>
                </c:pt>
                <c:pt idx="1585">
                  <c:v>6.92</c:v>
                </c:pt>
                <c:pt idx="1586">
                  <c:v>6.91</c:v>
                </c:pt>
                <c:pt idx="1587">
                  <c:v>6.92</c:v>
                </c:pt>
                <c:pt idx="1588">
                  <c:v>6.89</c:v>
                </c:pt>
                <c:pt idx="1589">
                  <c:v>6.86</c:v>
                </c:pt>
                <c:pt idx="1590">
                  <c:v>6.8</c:v>
                </c:pt>
                <c:pt idx="1591">
                  <c:v>6.72</c:v>
                </c:pt>
                <c:pt idx="1592">
                  <c:v>6.64</c:v>
                </c:pt>
                <c:pt idx="1593">
                  <c:v>6.58</c:v>
                </c:pt>
                <c:pt idx="1594">
                  <c:v>6.61</c:v>
                </c:pt>
                <c:pt idx="1595">
                  <c:v>6.64</c:v>
                </c:pt>
                <c:pt idx="1596">
                  <c:v>6.56</c:v>
                </c:pt>
                <c:pt idx="1597">
                  <c:v>6.45</c:v>
                </c:pt>
                <c:pt idx="1598">
                  <c:v>6.51</c:v>
                </c:pt>
                <c:pt idx="1599">
                  <c:v>6.75</c:v>
                </c:pt>
                <c:pt idx="1600">
                  <c:v>7.02</c:v>
                </c:pt>
                <c:pt idx="1601">
                  <c:v>6.84</c:v>
                </c:pt>
                <c:pt idx="1602">
                  <c:v>7.09</c:v>
                </c:pt>
                <c:pt idx="1603">
                  <c:v>7.17</c:v>
                </c:pt>
                <c:pt idx="1604">
                  <c:v>7.16</c:v>
                </c:pt>
                <c:pt idx="1605">
                  <c:v>7.14</c:v>
                </c:pt>
                <c:pt idx="1606">
                  <c:v>7.06</c:v>
                </c:pt>
                <c:pt idx="1607">
                  <c:v>6.83</c:v>
                </c:pt>
                <c:pt idx="1608">
                  <c:v>6.96</c:v>
                </c:pt>
                <c:pt idx="1609">
                  <c:v>7.02</c:v>
                </c:pt>
                <c:pt idx="1610">
                  <c:v>6.88</c:v>
                </c:pt>
                <c:pt idx="1611">
                  <c:v>6.86</c:v>
                </c:pt>
                <c:pt idx="1612">
                  <c:v>6.81</c:v>
                </c:pt>
                <c:pt idx="1613">
                  <c:v>6.8</c:v>
                </c:pt>
                <c:pt idx="1614">
                  <c:v>6.87</c:v>
                </c:pt>
                <c:pt idx="1615">
                  <c:v>7.08</c:v>
                </c:pt>
                <c:pt idx="1616">
                  <c:v>7.14</c:v>
                </c:pt>
                <c:pt idx="1617">
                  <c:v>7.18</c:v>
                </c:pt>
                <c:pt idx="1618">
                  <c:v>7.13</c:v>
                </c:pt>
                <c:pt idx="1619">
                  <c:v>6.99</c:v>
                </c:pt>
                <c:pt idx="1620">
                  <c:v>6.94</c:v>
                </c:pt>
                <c:pt idx="1621">
                  <c:v>6.88</c:v>
                </c:pt>
                <c:pt idx="1622">
                  <c:v>6.78</c:v>
                </c:pt>
                <c:pt idx="1623">
                  <c:v>6.79</c:v>
                </c:pt>
                <c:pt idx="1624">
                  <c:v>6.89</c:v>
                </c:pt>
                <c:pt idx="1625">
                  <c:v>6.81</c:v>
                </c:pt>
                <c:pt idx="1626">
                  <c:v>6.76</c:v>
                </c:pt>
                <c:pt idx="1627">
                  <c:v>6.71</c:v>
                </c:pt>
                <c:pt idx="1628">
                  <c:v>6.71</c:v>
                </c:pt>
                <c:pt idx="1629">
                  <c:v>6.63</c:v>
                </c:pt>
                <c:pt idx="1630">
                  <c:v>6.55</c:v>
                </c:pt>
                <c:pt idx="1631">
                  <c:v>6.57</c:v>
                </c:pt>
                <c:pt idx="1632">
                  <c:v>6.54</c:v>
                </c:pt>
                <c:pt idx="1633">
                  <c:v>6.49</c:v>
                </c:pt>
                <c:pt idx="1634">
                  <c:v>6.34</c:v>
                </c:pt>
                <c:pt idx="1635">
                  <c:v>6.43</c:v>
                </c:pt>
                <c:pt idx="1636">
                  <c:v>6.31</c:v>
                </c:pt>
                <c:pt idx="1637">
                  <c:v>6.22</c:v>
                </c:pt>
                <c:pt idx="1638">
                  <c:v>6.27</c:v>
                </c:pt>
                <c:pt idx="1639">
                  <c:v>6.22</c:v>
                </c:pt>
                <c:pt idx="1640">
                  <c:v>6.15</c:v>
                </c:pt>
                <c:pt idx="1641">
                  <c:v>6.18</c:v>
                </c:pt>
                <c:pt idx="1642">
                  <c:v>6.05</c:v>
                </c:pt>
                <c:pt idx="1643">
                  <c:v>5.99</c:v>
                </c:pt>
                <c:pt idx="1644">
                  <c:v>6.01</c:v>
                </c:pt>
                <c:pt idx="1645">
                  <c:v>5.98</c:v>
                </c:pt>
                <c:pt idx="1646">
                  <c:v>6.15</c:v>
                </c:pt>
                <c:pt idx="1647">
                  <c:v>6.31</c:v>
                </c:pt>
                <c:pt idx="1648">
                  <c:v>6.13</c:v>
                </c:pt>
                <c:pt idx="1649">
                  <c:v>6.11</c:v>
                </c:pt>
                <c:pt idx="1650">
                  <c:v>5.94</c:v>
                </c:pt>
                <c:pt idx="1651">
                  <c:v>6.03</c:v>
                </c:pt>
                <c:pt idx="1652">
                  <c:v>6.13</c:v>
                </c:pt>
                <c:pt idx="1653">
                  <c:v>6.19</c:v>
                </c:pt>
                <c:pt idx="1654">
                  <c:v>6.04</c:v>
                </c:pt>
                <c:pt idx="1655">
                  <c:v>6.03</c:v>
                </c:pt>
                <c:pt idx="1656">
                  <c:v>5.93</c:v>
                </c:pt>
                <c:pt idx="1657">
                  <c:v>5.85</c:v>
                </c:pt>
                <c:pt idx="1658">
                  <c:v>5.95</c:v>
                </c:pt>
                <c:pt idx="1659">
                  <c:v>5.97</c:v>
                </c:pt>
                <c:pt idx="1660">
                  <c:v>5.91</c:v>
                </c:pt>
                <c:pt idx="1661">
                  <c:v>5.9</c:v>
                </c:pt>
                <c:pt idx="1662">
                  <c:v>5.88</c:v>
                </c:pt>
                <c:pt idx="1663">
                  <c:v>5.86</c:v>
                </c:pt>
                <c:pt idx="1664">
                  <c:v>5.84</c:v>
                </c:pt>
                <c:pt idx="1665">
                  <c:v>5.79</c:v>
                </c:pt>
                <c:pt idx="1666">
                  <c:v>5.67</c:v>
                </c:pt>
                <c:pt idx="1667">
                  <c:v>5.61</c:v>
                </c:pt>
                <c:pt idx="1668">
                  <c:v>5.79</c:v>
                </c:pt>
                <c:pt idx="1669">
                  <c:v>5.91</c:v>
                </c:pt>
                <c:pt idx="1670">
                  <c:v>5.79</c:v>
                </c:pt>
                <c:pt idx="1671">
                  <c:v>5.85</c:v>
                </c:pt>
                <c:pt idx="1672">
                  <c:v>5.82</c:v>
                </c:pt>
                <c:pt idx="1673">
                  <c:v>5.79</c:v>
                </c:pt>
                <c:pt idx="1674">
                  <c:v>5.7</c:v>
                </c:pt>
                <c:pt idx="1675">
                  <c:v>5.62</c:v>
                </c:pt>
                <c:pt idx="1676">
                  <c:v>5.45</c:v>
                </c:pt>
                <c:pt idx="1677">
                  <c:v>5.34</c:v>
                </c:pt>
                <c:pt idx="1678">
                  <c:v>5.31</c:v>
                </c:pt>
                <c:pt idx="1679">
                  <c:v>5.26</c:v>
                </c:pt>
                <c:pt idx="1680">
                  <c:v>5.21</c:v>
                </c:pt>
                <c:pt idx="1681">
                  <c:v>5.21</c:v>
                </c:pt>
                <c:pt idx="1682">
                  <c:v>5.24</c:v>
                </c:pt>
                <c:pt idx="1683">
                  <c:v>5.4</c:v>
                </c:pt>
                <c:pt idx="1684">
                  <c:v>5.52</c:v>
                </c:pt>
                <c:pt idx="1685">
                  <c:v>5.67</c:v>
                </c:pt>
                <c:pt idx="1686">
                  <c:v>5.94</c:v>
                </c:pt>
                <c:pt idx="1687">
                  <c:v>6.14</c:v>
                </c:pt>
                <c:pt idx="1688">
                  <c:v>6.34</c:v>
                </c:pt>
                <c:pt idx="1689">
                  <c:v>6.24</c:v>
                </c:pt>
                <c:pt idx="1690">
                  <c:v>6.28</c:v>
                </c:pt>
                <c:pt idx="1691">
                  <c:v>6.32</c:v>
                </c:pt>
                <c:pt idx="1692">
                  <c:v>6.44</c:v>
                </c:pt>
                <c:pt idx="1693">
                  <c:v>6.16</c:v>
                </c:pt>
                <c:pt idx="1694">
                  <c:v>6.01</c:v>
                </c:pt>
                <c:pt idx="1695">
                  <c:v>5.98</c:v>
                </c:pt>
                <c:pt idx="1696">
                  <c:v>5.77</c:v>
                </c:pt>
                <c:pt idx="1697">
                  <c:v>5.95</c:v>
                </c:pt>
                <c:pt idx="1698">
                  <c:v>6.05</c:v>
                </c:pt>
                <c:pt idx="1699">
                  <c:v>6.05</c:v>
                </c:pt>
                <c:pt idx="1700">
                  <c:v>5.94</c:v>
                </c:pt>
                <c:pt idx="1701">
                  <c:v>5.98</c:v>
                </c:pt>
                <c:pt idx="1702">
                  <c:v>6.03</c:v>
                </c:pt>
                <c:pt idx="1703">
                  <c:v>5.83</c:v>
                </c:pt>
                <c:pt idx="1704">
                  <c:v>5.89</c:v>
                </c:pt>
                <c:pt idx="1705">
                  <c:v>6.02</c:v>
                </c:pt>
                <c:pt idx="1706">
                  <c:v>5.88</c:v>
                </c:pt>
                <c:pt idx="1707">
                  <c:v>5.82</c:v>
                </c:pt>
                <c:pt idx="1708">
                  <c:v>5.81</c:v>
                </c:pt>
                <c:pt idx="1709">
                  <c:v>5.85</c:v>
                </c:pt>
                <c:pt idx="1710">
                  <c:v>5.87</c:v>
                </c:pt>
                <c:pt idx="1711">
                  <c:v>5.66</c:v>
                </c:pt>
                <c:pt idx="1712">
                  <c:v>5.64</c:v>
                </c:pt>
                <c:pt idx="1713">
                  <c:v>5.68</c:v>
                </c:pt>
                <c:pt idx="1714">
                  <c:v>5.72</c:v>
                </c:pt>
                <c:pt idx="1715">
                  <c:v>5.66</c:v>
                </c:pt>
                <c:pt idx="1716">
                  <c:v>5.58</c:v>
                </c:pt>
                <c:pt idx="1717">
                  <c:v>5.58</c:v>
                </c:pt>
                <c:pt idx="1718">
                  <c:v>5.59</c:v>
                </c:pt>
                <c:pt idx="1719">
                  <c:v>5.41</c:v>
                </c:pt>
                <c:pt idx="1720">
                  <c:v>5.38</c:v>
                </c:pt>
                <c:pt idx="1721">
                  <c:v>5.4</c:v>
                </c:pt>
                <c:pt idx="1722">
                  <c:v>5.52</c:v>
                </c:pt>
                <c:pt idx="1723">
                  <c:v>5.79</c:v>
                </c:pt>
                <c:pt idx="1724">
                  <c:v>5.89</c:v>
                </c:pt>
                <c:pt idx="1725">
                  <c:v>5.94</c:v>
                </c:pt>
                <c:pt idx="1726">
                  <c:v>6.01</c:v>
                </c:pt>
                <c:pt idx="1727">
                  <c:v>6.12</c:v>
                </c:pt>
                <c:pt idx="1728">
                  <c:v>6.34</c:v>
                </c:pt>
                <c:pt idx="1729">
                  <c:v>6.3</c:v>
                </c:pt>
                <c:pt idx="1730">
                  <c:v>6.32</c:v>
                </c:pt>
                <c:pt idx="1731">
                  <c:v>6.28</c:v>
                </c:pt>
                <c:pt idx="1732">
                  <c:v>6.3</c:v>
                </c:pt>
                <c:pt idx="1733">
                  <c:v>6.32</c:v>
                </c:pt>
                <c:pt idx="1734">
                  <c:v>6.25</c:v>
                </c:pt>
                <c:pt idx="1735">
                  <c:v>6.21</c:v>
                </c:pt>
                <c:pt idx="1736">
                  <c:v>6.01</c:v>
                </c:pt>
                <c:pt idx="1737">
                  <c:v>6</c:v>
                </c:pt>
                <c:pt idx="1738">
                  <c:v>5.98</c:v>
                </c:pt>
                <c:pt idx="1739">
                  <c:v>6.08</c:v>
                </c:pt>
                <c:pt idx="1740">
                  <c:v>5.99</c:v>
                </c:pt>
                <c:pt idx="1741">
                  <c:v>5.85</c:v>
                </c:pt>
                <c:pt idx="1742">
                  <c:v>5.81</c:v>
                </c:pt>
                <c:pt idx="1743">
                  <c:v>5.82</c:v>
                </c:pt>
                <c:pt idx="1744">
                  <c:v>5.77</c:v>
                </c:pt>
                <c:pt idx="1745">
                  <c:v>5.83</c:v>
                </c:pt>
                <c:pt idx="1746">
                  <c:v>5.75</c:v>
                </c:pt>
                <c:pt idx="1747">
                  <c:v>5.7</c:v>
                </c:pt>
                <c:pt idx="1748">
                  <c:v>5.72</c:v>
                </c:pt>
                <c:pt idx="1749">
                  <c:v>5.82</c:v>
                </c:pt>
                <c:pt idx="1750">
                  <c:v>5.74</c:v>
                </c:pt>
                <c:pt idx="1751">
                  <c:v>5.69</c:v>
                </c:pt>
                <c:pt idx="1752">
                  <c:v>5.64</c:v>
                </c:pt>
                <c:pt idx="1753">
                  <c:v>5.7</c:v>
                </c:pt>
                <c:pt idx="1754">
                  <c:v>5.76</c:v>
                </c:pt>
                <c:pt idx="1755">
                  <c:v>5.74</c:v>
                </c:pt>
                <c:pt idx="1756">
                  <c:v>5.72</c:v>
                </c:pt>
                <c:pt idx="1757">
                  <c:v>5.81</c:v>
                </c:pt>
                <c:pt idx="1758">
                  <c:v>5.71</c:v>
                </c:pt>
                <c:pt idx="1759">
                  <c:v>5.68</c:v>
                </c:pt>
                <c:pt idx="1760">
                  <c:v>5.75</c:v>
                </c:pt>
                <c:pt idx="1761">
                  <c:v>5.81</c:v>
                </c:pt>
                <c:pt idx="1762">
                  <c:v>5.77</c:v>
                </c:pt>
                <c:pt idx="1763">
                  <c:v>5.74</c:v>
                </c:pt>
                <c:pt idx="1764">
                  <c:v>5.67</c:v>
                </c:pt>
                <c:pt idx="1765">
                  <c:v>5.66</c:v>
                </c:pt>
                <c:pt idx="1766">
                  <c:v>5.63</c:v>
                </c:pt>
                <c:pt idx="1767">
                  <c:v>5.57</c:v>
                </c:pt>
                <c:pt idx="1768">
                  <c:v>5.62</c:v>
                </c:pt>
                <c:pt idx="1769">
                  <c:v>5.69</c:v>
                </c:pt>
                <c:pt idx="1770">
                  <c:v>5.79</c:v>
                </c:pt>
                <c:pt idx="1771">
                  <c:v>5.85</c:v>
                </c:pt>
                <c:pt idx="1772">
                  <c:v>5.95</c:v>
                </c:pt>
                <c:pt idx="1773">
                  <c:v>6.01</c:v>
                </c:pt>
                <c:pt idx="1774">
                  <c:v>6.04</c:v>
                </c:pt>
                <c:pt idx="1775">
                  <c:v>5.93</c:v>
                </c:pt>
                <c:pt idx="1776">
                  <c:v>5.91</c:v>
                </c:pt>
                <c:pt idx="1777">
                  <c:v>5.8</c:v>
                </c:pt>
                <c:pt idx="1778">
                  <c:v>5.78</c:v>
                </c:pt>
                <c:pt idx="1779">
                  <c:v>5.75</c:v>
                </c:pt>
                <c:pt idx="1780">
                  <c:v>5.77</c:v>
                </c:pt>
                <c:pt idx="1781">
                  <c:v>5.71</c:v>
                </c:pt>
                <c:pt idx="1782">
                  <c:v>5.65</c:v>
                </c:pt>
                <c:pt idx="1783">
                  <c:v>5.62</c:v>
                </c:pt>
                <c:pt idx="1784">
                  <c:v>5.56</c:v>
                </c:pt>
                <c:pt idx="1785">
                  <c:v>5.63</c:v>
                </c:pt>
                <c:pt idx="1786">
                  <c:v>5.57</c:v>
                </c:pt>
                <c:pt idx="1787">
                  <c:v>5.53</c:v>
                </c:pt>
                <c:pt idx="1788">
                  <c:v>5.62</c:v>
                </c:pt>
                <c:pt idx="1789">
                  <c:v>5.66</c:v>
                </c:pt>
                <c:pt idx="1790">
                  <c:v>5.73</c:v>
                </c:pt>
                <c:pt idx="1791">
                  <c:v>5.77</c:v>
                </c:pt>
                <c:pt idx="1792">
                  <c:v>5.82</c:v>
                </c:pt>
                <c:pt idx="1793">
                  <c:v>5.89</c:v>
                </c:pt>
                <c:pt idx="1794">
                  <c:v>5.8</c:v>
                </c:pt>
                <c:pt idx="1795">
                  <c:v>5.77</c:v>
                </c:pt>
                <c:pt idx="1796">
                  <c:v>5.71</c:v>
                </c:pt>
                <c:pt idx="1797">
                  <c:v>5.71</c:v>
                </c:pt>
                <c:pt idx="1798">
                  <c:v>5.74</c:v>
                </c:pt>
                <c:pt idx="1799">
                  <c:v>5.8</c:v>
                </c:pt>
                <c:pt idx="1800">
                  <c:v>5.91</c:v>
                </c:pt>
                <c:pt idx="1801">
                  <c:v>5.98</c:v>
                </c:pt>
                <c:pt idx="1802">
                  <c:v>6.03</c:v>
                </c:pt>
                <c:pt idx="1803">
                  <c:v>6.1</c:v>
                </c:pt>
                <c:pt idx="1804">
                  <c:v>6.15</c:v>
                </c:pt>
                <c:pt idx="1805">
                  <c:v>6.31</c:v>
                </c:pt>
                <c:pt idx="1806">
                  <c:v>6.36</c:v>
                </c:pt>
                <c:pt idx="1807">
                  <c:v>6.37</c:v>
                </c:pt>
                <c:pt idx="1808">
                  <c:v>6.28</c:v>
                </c:pt>
                <c:pt idx="1809">
                  <c:v>6.26</c:v>
                </c:pt>
                <c:pt idx="1810">
                  <c:v>6.32</c:v>
                </c:pt>
                <c:pt idx="1811">
                  <c:v>6.3</c:v>
                </c:pt>
                <c:pt idx="1812">
                  <c:v>6.26</c:v>
                </c:pt>
                <c:pt idx="1813">
                  <c:v>6.22</c:v>
                </c:pt>
                <c:pt idx="1814">
                  <c:v>6.21</c:v>
                </c:pt>
                <c:pt idx="1815">
                  <c:v>6.15</c:v>
                </c:pt>
                <c:pt idx="1816">
                  <c:v>6.1</c:v>
                </c:pt>
                <c:pt idx="1817">
                  <c:v>6.12</c:v>
                </c:pt>
                <c:pt idx="1818">
                  <c:v>6.23</c:v>
                </c:pt>
                <c:pt idx="1819">
                  <c:v>6.24</c:v>
                </c:pt>
                <c:pt idx="1820">
                  <c:v>6.28</c:v>
                </c:pt>
                <c:pt idx="1821">
                  <c:v>6.26</c:v>
                </c:pt>
                <c:pt idx="1822">
                  <c:v>6.24</c:v>
                </c:pt>
                <c:pt idx="1823">
                  <c:v>6.37</c:v>
                </c:pt>
                <c:pt idx="1824">
                  <c:v>6.34</c:v>
                </c:pt>
                <c:pt idx="1825">
                  <c:v>6.32</c:v>
                </c:pt>
                <c:pt idx="1826">
                  <c:v>6.35</c:v>
                </c:pt>
                <c:pt idx="1827">
                  <c:v>6.43</c:v>
                </c:pt>
                <c:pt idx="1828">
                  <c:v>6.49</c:v>
                </c:pt>
                <c:pt idx="1829">
                  <c:v>6.53</c:v>
                </c:pt>
                <c:pt idx="1830">
                  <c:v>6.58</c:v>
                </c:pt>
                <c:pt idx="1831">
                  <c:v>6.59</c:v>
                </c:pt>
                <c:pt idx="1832">
                  <c:v>6.58</c:v>
                </c:pt>
                <c:pt idx="1833">
                  <c:v>6.6</c:v>
                </c:pt>
                <c:pt idx="1834">
                  <c:v>6.62</c:v>
                </c:pt>
                <c:pt idx="1835">
                  <c:v>6.67</c:v>
                </c:pt>
                <c:pt idx="1836">
                  <c:v>6.62</c:v>
                </c:pt>
                <c:pt idx="1837">
                  <c:v>6.63</c:v>
                </c:pt>
                <c:pt idx="1838">
                  <c:v>6.71</c:v>
                </c:pt>
                <c:pt idx="1839">
                  <c:v>6.78</c:v>
                </c:pt>
                <c:pt idx="1840">
                  <c:v>6.79</c:v>
                </c:pt>
                <c:pt idx="1841">
                  <c:v>6.74</c:v>
                </c:pt>
                <c:pt idx="1842">
                  <c:v>6.8</c:v>
                </c:pt>
                <c:pt idx="1843">
                  <c:v>6.72</c:v>
                </c:pt>
                <c:pt idx="1844">
                  <c:v>6.63</c:v>
                </c:pt>
                <c:pt idx="1845">
                  <c:v>6.55</c:v>
                </c:pt>
                <c:pt idx="1846">
                  <c:v>6.52</c:v>
                </c:pt>
                <c:pt idx="1847">
                  <c:v>6.48</c:v>
                </c:pt>
                <c:pt idx="1848">
                  <c:v>6.44</c:v>
                </c:pt>
                <c:pt idx="1849">
                  <c:v>6.47</c:v>
                </c:pt>
                <c:pt idx="1850">
                  <c:v>6.43</c:v>
                </c:pt>
                <c:pt idx="1851">
                  <c:v>6.4</c:v>
                </c:pt>
                <c:pt idx="1852">
                  <c:v>6.31</c:v>
                </c:pt>
                <c:pt idx="1853">
                  <c:v>6.3</c:v>
                </c:pt>
                <c:pt idx="1854">
                  <c:v>6.37</c:v>
                </c:pt>
                <c:pt idx="1855">
                  <c:v>6.36</c:v>
                </c:pt>
                <c:pt idx="1856">
                  <c:v>6.4</c:v>
                </c:pt>
                <c:pt idx="1857">
                  <c:v>6.31</c:v>
                </c:pt>
                <c:pt idx="1858">
                  <c:v>6.33</c:v>
                </c:pt>
                <c:pt idx="1859">
                  <c:v>6.24</c:v>
                </c:pt>
                <c:pt idx="1860">
                  <c:v>6.18</c:v>
                </c:pt>
                <c:pt idx="1861">
                  <c:v>6.14</c:v>
                </c:pt>
                <c:pt idx="1862">
                  <c:v>6.11</c:v>
                </c:pt>
                <c:pt idx="1863">
                  <c:v>6.12</c:v>
                </c:pt>
                <c:pt idx="1864">
                  <c:v>6.13</c:v>
                </c:pt>
                <c:pt idx="1865">
                  <c:v>6.18</c:v>
                </c:pt>
                <c:pt idx="1866">
                  <c:v>6.18</c:v>
                </c:pt>
                <c:pt idx="1867">
                  <c:v>6.21</c:v>
                </c:pt>
                <c:pt idx="1868">
                  <c:v>6.23</c:v>
                </c:pt>
                <c:pt idx="1869">
                  <c:v>6.25</c:v>
                </c:pt>
                <c:pt idx="1870">
                  <c:v>6.34</c:v>
                </c:pt>
                <c:pt idx="1871">
                  <c:v>6.28</c:v>
                </c:pt>
                <c:pt idx="1872">
                  <c:v>6.3</c:v>
                </c:pt>
                <c:pt idx="1873">
                  <c:v>6.22</c:v>
                </c:pt>
                <c:pt idx="1874">
                  <c:v>6.18</c:v>
                </c:pt>
                <c:pt idx="1875">
                  <c:v>6.14</c:v>
                </c:pt>
                <c:pt idx="1876">
                  <c:v>6.14</c:v>
                </c:pt>
                <c:pt idx="1877">
                  <c:v>6.16</c:v>
                </c:pt>
                <c:pt idx="1878">
                  <c:v>6.16</c:v>
                </c:pt>
                <c:pt idx="1879">
                  <c:v>6.17</c:v>
                </c:pt>
                <c:pt idx="1880">
                  <c:v>6.22</c:v>
                </c:pt>
                <c:pt idx="1881">
                  <c:v>6.17</c:v>
                </c:pt>
                <c:pt idx="1882">
                  <c:v>6.16</c:v>
                </c:pt>
                <c:pt idx="1883">
                  <c:v>6.16</c:v>
                </c:pt>
                <c:pt idx="1884">
                  <c:v>6.15</c:v>
                </c:pt>
                <c:pt idx="1885">
                  <c:v>6.21</c:v>
                </c:pt>
                <c:pt idx="1886">
                  <c:v>6.37</c:v>
                </c:pt>
                <c:pt idx="1887">
                  <c:v>6.42</c:v>
                </c:pt>
                <c:pt idx="1888">
                  <c:v>6.53</c:v>
                </c:pt>
                <c:pt idx="1889">
                  <c:v>6.74</c:v>
                </c:pt>
                <c:pt idx="1890">
                  <c:v>6.69</c:v>
                </c:pt>
                <c:pt idx="1891">
                  <c:v>6.67</c:v>
                </c:pt>
                <c:pt idx="1892">
                  <c:v>6.63</c:v>
                </c:pt>
                <c:pt idx="1893">
                  <c:v>6.73</c:v>
                </c:pt>
                <c:pt idx="1894">
                  <c:v>6.73</c:v>
                </c:pt>
                <c:pt idx="1895">
                  <c:v>6.69</c:v>
                </c:pt>
                <c:pt idx="1896">
                  <c:v>6.68</c:v>
                </c:pt>
                <c:pt idx="1897">
                  <c:v>6.59</c:v>
                </c:pt>
                <c:pt idx="1898">
                  <c:v>6.62</c:v>
                </c:pt>
                <c:pt idx="1899">
                  <c:v>6.52</c:v>
                </c:pt>
                <c:pt idx="1900">
                  <c:v>6.45</c:v>
                </c:pt>
                <c:pt idx="1901">
                  <c:v>6.46</c:v>
                </c:pt>
                <c:pt idx="1902">
                  <c:v>6.31</c:v>
                </c:pt>
                <c:pt idx="1903">
                  <c:v>6.34</c:v>
                </c:pt>
                <c:pt idx="1904">
                  <c:v>6.42</c:v>
                </c:pt>
                <c:pt idx="1905">
                  <c:v>6.37</c:v>
                </c:pt>
                <c:pt idx="1906">
                  <c:v>6.4</c:v>
                </c:pt>
                <c:pt idx="1907">
                  <c:v>6.4</c:v>
                </c:pt>
                <c:pt idx="1908">
                  <c:v>6.33</c:v>
                </c:pt>
                <c:pt idx="1909">
                  <c:v>6.26</c:v>
                </c:pt>
                <c:pt idx="1910">
                  <c:v>6.24</c:v>
                </c:pt>
                <c:pt idx="1911">
                  <c:v>6.24</c:v>
                </c:pt>
                <c:pt idx="1912">
                  <c:v>6.2</c:v>
                </c:pt>
                <c:pt idx="1913">
                  <c:v>6.1</c:v>
                </c:pt>
                <c:pt idx="1914">
                  <c:v>5.96</c:v>
                </c:pt>
                <c:pt idx="1915">
                  <c:v>6.11</c:v>
                </c:pt>
                <c:pt idx="1916">
                  <c:v>6.14</c:v>
                </c:pt>
                <c:pt idx="1917">
                  <c:v>6.17</c:v>
                </c:pt>
                <c:pt idx="1918">
                  <c:v>6.07</c:v>
                </c:pt>
                <c:pt idx="1919">
                  <c:v>5.87</c:v>
                </c:pt>
                <c:pt idx="1920">
                  <c:v>5.69</c:v>
                </c:pt>
                <c:pt idx="1921">
                  <c:v>5.48</c:v>
                </c:pt>
                <c:pt idx="1922">
                  <c:v>5.68</c:v>
                </c:pt>
                <c:pt idx="1923">
                  <c:v>5.67</c:v>
                </c:pt>
                <c:pt idx="1924">
                  <c:v>5.72</c:v>
                </c:pt>
                <c:pt idx="1925">
                  <c:v>6.04</c:v>
                </c:pt>
                <c:pt idx="1926">
                  <c:v>6.24</c:v>
                </c:pt>
                <c:pt idx="1927">
                  <c:v>6.03</c:v>
                </c:pt>
                <c:pt idx="1928">
                  <c:v>6.13</c:v>
                </c:pt>
                <c:pt idx="1929">
                  <c:v>5.87</c:v>
                </c:pt>
                <c:pt idx="1930">
                  <c:v>5.85</c:v>
                </c:pt>
                <c:pt idx="1931">
                  <c:v>5.88</c:v>
                </c:pt>
                <c:pt idx="1932">
                  <c:v>5.88</c:v>
                </c:pt>
                <c:pt idx="1933">
                  <c:v>5.88</c:v>
                </c:pt>
                <c:pt idx="1934">
                  <c:v>6.03</c:v>
                </c:pt>
                <c:pt idx="1935">
                  <c:v>6.06</c:v>
                </c:pt>
                <c:pt idx="1936">
                  <c:v>6.05</c:v>
                </c:pt>
                <c:pt idx="1937">
                  <c:v>6.01</c:v>
                </c:pt>
                <c:pt idx="1938">
                  <c:v>5.98</c:v>
                </c:pt>
                <c:pt idx="1939">
                  <c:v>6.08</c:v>
                </c:pt>
                <c:pt idx="1940">
                  <c:v>6.09</c:v>
                </c:pt>
                <c:pt idx="1941">
                  <c:v>6.32</c:v>
                </c:pt>
                <c:pt idx="1942">
                  <c:v>6.42</c:v>
                </c:pt>
                <c:pt idx="1943">
                  <c:v>6.45</c:v>
                </c:pt>
                <c:pt idx="1944">
                  <c:v>6.35</c:v>
                </c:pt>
                <c:pt idx="1945">
                  <c:v>6.37</c:v>
                </c:pt>
                <c:pt idx="1946">
                  <c:v>6.26</c:v>
                </c:pt>
                <c:pt idx="1947">
                  <c:v>6.63</c:v>
                </c:pt>
                <c:pt idx="1948">
                  <c:v>6.52</c:v>
                </c:pt>
                <c:pt idx="1949">
                  <c:v>6.52</c:v>
                </c:pt>
                <c:pt idx="1950">
                  <c:v>6.52</c:v>
                </c:pt>
                <c:pt idx="1951">
                  <c:v>6.47</c:v>
                </c:pt>
                <c:pt idx="1952">
                  <c:v>6.4</c:v>
                </c:pt>
                <c:pt idx="1953">
                  <c:v>6.35</c:v>
                </c:pt>
                <c:pt idx="1954">
                  <c:v>5.93</c:v>
                </c:pt>
                <c:pt idx="1955">
                  <c:v>5.78</c:v>
                </c:pt>
                <c:pt idx="1956">
                  <c:v>6.09</c:v>
                </c:pt>
                <c:pt idx="1957">
                  <c:v>6.1</c:v>
                </c:pt>
                <c:pt idx="1958">
                  <c:v>5.94</c:v>
                </c:pt>
                <c:pt idx="1959">
                  <c:v>6.46</c:v>
                </c:pt>
                <c:pt idx="1960">
                  <c:v>6.04</c:v>
                </c:pt>
                <c:pt idx="1961">
                  <c:v>6.46</c:v>
                </c:pt>
                <c:pt idx="1962">
                  <c:v>6.2</c:v>
                </c:pt>
                <c:pt idx="1963">
                  <c:v>6.14</c:v>
                </c:pt>
                <c:pt idx="1964">
                  <c:v>6.04</c:v>
                </c:pt>
                <c:pt idx="1965">
                  <c:v>5.97</c:v>
                </c:pt>
                <c:pt idx="1966">
                  <c:v>5.53</c:v>
                </c:pt>
                <c:pt idx="1967">
                  <c:v>5.47</c:v>
                </c:pt>
                <c:pt idx="1968">
                  <c:v>5.19</c:v>
                </c:pt>
                <c:pt idx="1969">
                  <c:v>5.14</c:v>
                </c:pt>
                <c:pt idx="1970">
                  <c:v>5.0999999999999996</c:v>
                </c:pt>
                <c:pt idx="1971">
                  <c:v>5.01</c:v>
                </c:pt>
                <c:pt idx="1972">
                  <c:v>4.96</c:v>
                </c:pt>
                <c:pt idx="1973">
                  <c:v>5.12</c:v>
                </c:pt>
                <c:pt idx="1974">
                  <c:v>5.0999999999999996</c:v>
                </c:pt>
                <c:pt idx="1975">
                  <c:v>5.25</c:v>
                </c:pt>
                <c:pt idx="1976">
                  <c:v>5.16</c:v>
                </c:pt>
                <c:pt idx="1977">
                  <c:v>5.04</c:v>
                </c:pt>
                <c:pt idx="1978">
                  <c:v>5.07</c:v>
                </c:pt>
                <c:pt idx="1979">
                  <c:v>5.15</c:v>
                </c:pt>
                <c:pt idx="1980">
                  <c:v>5.03</c:v>
                </c:pt>
                <c:pt idx="1981">
                  <c:v>4.9800000000000004</c:v>
                </c:pt>
                <c:pt idx="1982">
                  <c:v>4.8499999999999996</c:v>
                </c:pt>
                <c:pt idx="1983">
                  <c:v>4.78</c:v>
                </c:pt>
                <c:pt idx="1984">
                  <c:v>4.87</c:v>
                </c:pt>
                <c:pt idx="1985">
                  <c:v>4.82</c:v>
                </c:pt>
                <c:pt idx="1986">
                  <c:v>4.8</c:v>
                </c:pt>
                <c:pt idx="1987">
                  <c:v>4.78</c:v>
                </c:pt>
                <c:pt idx="1988">
                  <c:v>4.84</c:v>
                </c:pt>
                <c:pt idx="1989">
                  <c:v>4.8600000000000003</c:v>
                </c:pt>
                <c:pt idx="1990">
                  <c:v>4.82</c:v>
                </c:pt>
                <c:pt idx="1991">
                  <c:v>4.91</c:v>
                </c:pt>
                <c:pt idx="1992">
                  <c:v>5.29</c:v>
                </c:pt>
                <c:pt idx="1993">
                  <c:v>5.59</c:v>
                </c:pt>
                <c:pt idx="1994">
                  <c:v>5.38</c:v>
                </c:pt>
                <c:pt idx="1995">
                  <c:v>5.42</c:v>
                </c:pt>
                <c:pt idx="1996">
                  <c:v>5.32</c:v>
                </c:pt>
                <c:pt idx="1997">
                  <c:v>5.2</c:v>
                </c:pt>
                <c:pt idx="1998">
                  <c:v>5.14</c:v>
                </c:pt>
                <c:pt idx="1999">
                  <c:v>5.2</c:v>
                </c:pt>
                <c:pt idx="2000">
                  <c:v>5.25</c:v>
                </c:pt>
                <c:pt idx="2001">
                  <c:v>5.22</c:v>
                </c:pt>
                <c:pt idx="2002">
                  <c:v>5.29</c:v>
                </c:pt>
                <c:pt idx="2003">
                  <c:v>5.12</c:v>
                </c:pt>
                <c:pt idx="2004">
                  <c:v>5.14</c:v>
                </c:pt>
                <c:pt idx="2005">
                  <c:v>5.08</c:v>
                </c:pt>
                <c:pt idx="2006">
                  <c:v>5.07</c:v>
                </c:pt>
                <c:pt idx="2007">
                  <c:v>5.04</c:v>
                </c:pt>
                <c:pt idx="2008">
                  <c:v>5.04</c:v>
                </c:pt>
                <c:pt idx="2009">
                  <c:v>4.9400000000000004</c:v>
                </c:pt>
                <c:pt idx="2010">
                  <c:v>4.87</c:v>
                </c:pt>
                <c:pt idx="2011">
                  <c:v>4.92</c:v>
                </c:pt>
                <c:pt idx="2012">
                  <c:v>5</c:v>
                </c:pt>
                <c:pt idx="2013">
                  <c:v>5.03</c:v>
                </c:pt>
                <c:pt idx="2014">
                  <c:v>4.9800000000000004</c:v>
                </c:pt>
                <c:pt idx="2015">
                  <c:v>4.91</c:v>
                </c:pt>
                <c:pt idx="2016">
                  <c:v>4.83</c:v>
                </c:pt>
                <c:pt idx="2017">
                  <c:v>4.78</c:v>
                </c:pt>
                <c:pt idx="2018">
                  <c:v>4.71</c:v>
                </c:pt>
                <c:pt idx="2019">
                  <c:v>4.8099999999999996</c:v>
                </c:pt>
                <c:pt idx="2020">
                  <c:v>4.9400000000000004</c:v>
                </c:pt>
                <c:pt idx="2021">
                  <c:v>5.05</c:v>
                </c:pt>
                <c:pt idx="2022">
                  <c:v>5.14</c:v>
                </c:pt>
                <c:pt idx="2023">
                  <c:v>5.09</c:v>
                </c:pt>
                <c:pt idx="2024">
                  <c:v>5.0599999999999996</c:v>
                </c:pt>
                <c:pt idx="2025">
                  <c:v>4.99</c:v>
                </c:pt>
                <c:pt idx="2026">
                  <c:v>4.9800000000000004</c:v>
                </c:pt>
                <c:pt idx="2027">
                  <c:v>5.01</c:v>
                </c:pt>
                <c:pt idx="2028">
                  <c:v>4.97</c:v>
                </c:pt>
                <c:pt idx="2029">
                  <c:v>4.93</c:v>
                </c:pt>
                <c:pt idx="2030">
                  <c:v>5.05</c:v>
                </c:pt>
                <c:pt idx="2031">
                  <c:v>4.97</c:v>
                </c:pt>
                <c:pt idx="2032">
                  <c:v>4.95</c:v>
                </c:pt>
                <c:pt idx="2033">
                  <c:v>4.96</c:v>
                </c:pt>
                <c:pt idx="2034">
                  <c:v>4.99</c:v>
                </c:pt>
                <c:pt idx="2035">
                  <c:v>5.08</c:v>
                </c:pt>
                <c:pt idx="2036">
                  <c:v>5.21</c:v>
                </c:pt>
                <c:pt idx="2037">
                  <c:v>5.07</c:v>
                </c:pt>
                <c:pt idx="2038">
                  <c:v>5.07</c:v>
                </c:pt>
                <c:pt idx="2039">
                  <c:v>5.0599999999999996</c:v>
                </c:pt>
                <c:pt idx="2040">
                  <c:v>5</c:v>
                </c:pt>
                <c:pt idx="2041">
                  <c:v>4.93</c:v>
                </c:pt>
                <c:pt idx="2042">
                  <c:v>4.84</c:v>
                </c:pt>
                <c:pt idx="2043">
                  <c:v>4.78</c:v>
                </c:pt>
                <c:pt idx="2044">
                  <c:v>4.79</c:v>
                </c:pt>
                <c:pt idx="2045">
                  <c:v>4.72</c:v>
                </c:pt>
                <c:pt idx="2046">
                  <c:v>4.75</c:v>
                </c:pt>
                <c:pt idx="2047">
                  <c:v>4.6900000000000004</c:v>
                </c:pt>
                <c:pt idx="2048">
                  <c:v>4.58</c:v>
                </c:pt>
                <c:pt idx="2049">
                  <c:v>4.57</c:v>
                </c:pt>
                <c:pt idx="2050">
                  <c:v>4.57</c:v>
                </c:pt>
                <c:pt idx="2051">
                  <c:v>4.5599999999999996</c:v>
                </c:pt>
                <c:pt idx="2052">
                  <c:v>4.54</c:v>
                </c:pt>
                <c:pt idx="2053">
                  <c:v>4.49</c:v>
                </c:pt>
                <c:pt idx="2054">
                  <c:v>4.4400000000000004</c:v>
                </c:pt>
                <c:pt idx="2055">
                  <c:v>4.42</c:v>
                </c:pt>
                <c:pt idx="2056">
                  <c:v>4.3600000000000003</c:v>
                </c:pt>
                <c:pt idx="2057">
                  <c:v>4.32</c:v>
                </c:pt>
                <c:pt idx="2058">
                  <c:v>4.3499999999999996</c:v>
                </c:pt>
                <c:pt idx="2059">
                  <c:v>4.37</c:v>
                </c:pt>
                <c:pt idx="2060">
                  <c:v>4.37</c:v>
                </c:pt>
                <c:pt idx="2061">
                  <c:v>4.32</c:v>
                </c:pt>
                <c:pt idx="2062">
                  <c:v>4.2699999999999996</c:v>
                </c:pt>
                <c:pt idx="2063">
                  <c:v>4.1900000000000004</c:v>
                </c:pt>
                <c:pt idx="2064">
                  <c:v>4.21</c:v>
                </c:pt>
                <c:pt idx="2065">
                  <c:v>4.2300000000000004</c:v>
                </c:pt>
                <c:pt idx="2066">
                  <c:v>4.24</c:v>
                </c:pt>
                <c:pt idx="2067">
                  <c:v>4.17</c:v>
                </c:pt>
                <c:pt idx="2068">
                  <c:v>4.3899999999999997</c:v>
                </c:pt>
                <c:pt idx="2069">
                  <c:v>4.4000000000000004</c:v>
                </c:pt>
                <c:pt idx="2070">
                  <c:v>4.46</c:v>
                </c:pt>
                <c:pt idx="2071">
                  <c:v>4.6100000000000003</c:v>
                </c:pt>
                <c:pt idx="2072">
                  <c:v>4.83</c:v>
                </c:pt>
                <c:pt idx="2073">
                  <c:v>4.8099999999999996</c:v>
                </c:pt>
                <c:pt idx="2074">
                  <c:v>4.8600000000000003</c:v>
                </c:pt>
                <c:pt idx="2075">
                  <c:v>4.7699999999999996</c:v>
                </c:pt>
                <c:pt idx="2076">
                  <c:v>4.71</c:v>
                </c:pt>
                <c:pt idx="2077">
                  <c:v>4.74</c:v>
                </c:pt>
                <c:pt idx="2078">
                  <c:v>4.8</c:v>
                </c:pt>
                <c:pt idx="2079">
                  <c:v>4.8099999999999996</c:v>
                </c:pt>
                <c:pt idx="2080">
                  <c:v>5.05</c:v>
                </c:pt>
                <c:pt idx="2081">
                  <c:v>5</c:v>
                </c:pt>
                <c:pt idx="2082">
                  <c:v>4.95</c:v>
                </c:pt>
                <c:pt idx="2083">
                  <c:v>4.87</c:v>
                </c:pt>
                <c:pt idx="2084">
                  <c:v>4.88</c:v>
                </c:pt>
                <c:pt idx="2085">
                  <c:v>4.76</c:v>
                </c:pt>
                <c:pt idx="2086">
                  <c:v>4.8099999999999996</c:v>
                </c:pt>
                <c:pt idx="2087">
                  <c:v>4.8600000000000003</c:v>
                </c:pt>
                <c:pt idx="2088">
                  <c:v>4.87</c:v>
                </c:pt>
                <c:pt idx="2089">
                  <c:v>4.91</c:v>
                </c:pt>
                <c:pt idx="2090">
                  <c:v>4.8</c:v>
                </c:pt>
                <c:pt idx="2091">
                  <c:v>4.78</c:v>
                </c:pt>
                <c:pt idx="2092">
                  <c:v>4.71</c:v>
                </c:pt>
                <c:pt idx="2093">
                  <c:v>4.63</c:v>
                </c:pt>
                <c:pt idx="2094">
                  <c:v>4.6100000000000003</c:v>
                </c:pt>
                <c:pt idx="2095">
                  <c:v>4.5999999999999996</c:v>
                </c:pt>
                <c:pt idx="2096">
                  <c:v>4.55</c:v>
                </c:pt>
                <c:pt idx="2097">
                  <c:v>4.49</c:v>
                </c:pt>
                <c:pt idx="2098">
                  <c:v>4.5</c:v>
                </c:pt>
                <c:pt idx="2099">
                  <c:v>4.5</c:v>
                </c:pt>
                <c:pt idx="2100">
                  <c:v>4.51</c:v>
                </c:pt>
                <c:pt idx="2101">
                  <c:v>4.5999999999999996</c:v>
                </c:pt>
                <c:pt idx="2102">
                  <c:v>4.51</c:v>
                </c:pt>
                <c:pt idx="2103">
                  <c:v>4.5199999999999996</c:v>
                </c:pt>
                <c:pt idx="2104">
                  <c:v>4.55</c:v>
                </c:pt>
                <c:pt idx="2105">
                  <c:v>4.3899999999999997</c:v>
                </c:pt>
                <c:pt idx="2106">
                  <c:v>4.32</c:v>
                </c:pt>
                <c:pt idx="2107">
                  <c:v>4.1500000000000004</c:v>
                </c:pt>
                <c:pt idx="2108">
                  <c:v>4.22</c:v>
                </c:pt>
                <c:pt idx="2109">
                  <c:v>4.22</c:v>
                </c:pt>
                <c:pt idx="2110">
                  <c:v>4.12</c:v>
                </c:pt>
                <c:pt idx="2111">
                  <c:v>4.09</c:v>
                </c:pt>
                <c:pt idx="2112">
                  <c:v>4.09</c:v>
                </c:pt>
                <c:pt idx="2113">
                  <c:v>4.01</c:v>
                </c:pt>
                <c:pt idx="2114">
                  <c:v>3.94</c:v>
                </c:pt>
                <c:pt idx="2115">
                  <c:v>4.12</c:v>
                </c:pt>
                <c:pt idx="2116">
                  <c:v>4.1100000000000003</c:v>
                </c:pt>
                <c:pt idx="2117">
                  <c:v>4.0999999999999996</c:v>
                </c:pt>
                <c:pt idx="2118">
                  <c:v>4</c:v>
                </c:pt>
                <c:pt idx="2119">
                  <c:v>3.99</c:v>
                </c:pt>
                <c:pt idx="2120">
                  <c:v>4</c:v>
                </c:pt>
                <c:pt idx="2121">
                  <c:v>3.98</c:v>
                </c:pt>
                <c:pt idx="2122">
                  <c:v>4</c:v>
                </c:pt>
                <c:pt idx="2123">
                  <c:v>3.99</c:v>
                </c:pt>
                <c:pt idx="2124">
                  <c:v>3.94</c:v>
                </c:pt>
                <c:pt idx="2125">
                  <c:v>3.91</c:v>
                </c:pt>
                <c:pt idx="2126">
                  <c:v>3.95</c:v>
                </c:pt>
                <c:pt idx="2127">
                  <c:v>3.91</c:v>
                </c:pt>
                <c:pt idx="2128">
                  <c:v>3.89</c:v>
                </c:pt>
                <c:pt idx="2129">
                  <c:v>3.88</c:v>
                </c:pt>
                <c:pt idx="2130">
                  <c:v>3.98</c:v>
                </c:pt>
                <c:pt idx="2131">
                  <c:v>3.87</c:v>
                </c:pt>
                <c:pt idx="2132">
                  <c:v>3.87</c:v>
                </c:pt>
                <c:pt idx="2133">
                  <c:v>3.87</c:v>
                </c:pt>
                <c:pt idx="2134">
                  <c:v>3.95</c:v>
                </c:pt>
                <c:pt idx="2135">
                  <c:v>3.9</c:v>
                </c:pt>
                <c:pt idx="2136">
                  <c:v>3.88</c:v>
                </c:pt>
                <c:pt idx="2137">
                  <c:v>3.92</c:v>
                </c:pt>
                <c:pt idx="2138">
                  <c:v>4.08</c:v>
                </c:pt>
                <c:pt idx="2139">
                  <c:v>3.99</c:v>
                </c:pt>
                <c:pt idx="2140">
                  <c:v>3.98</c:v>
                </c:pt>
                <c:pt idx="2141">
                  <c:v>3.88</c:v>
                </c:pt>
                <c:pt idx="2142">
                  <c:v>3.9</c:v>
                </c:pt>
                <c:pt idx="2143">
                  <c:v>3.88</c:v>
                </c:pt>
                <c:pt idx="2144">
                  <c:v>3.84</c:v>
                </c:pt>
                <c:pt idx="2145">
                  <c:v>3.83</c:v>
                </c:pt>
                <c:pt idx="2146">
                  <c:v>3.79</c:v>
                </c:pt>
                <c:pt idx="2147">
                  <c:v>3.78</c:v>
                </c:pt>
                <c:pt idx="2148">
                  <c:v>3.75</c:v>
                </c:pt>
                <c:pt idx="2149">
                  <c:v>3.67</c:v>
                </c:pt>
                <c:pt idx="2150">
                  <c:v>3.71</c:v>
                </c:pt>
                <c:pt idx="2151">
                  <c:v>3.66</c:v>
                </c:pt>
                <c:pt idx="2152">
                  <c:v>3.66</c:v>
                </c:pt>
                <c:pt idx="2153">
                  <c:v>3.62</c:v>
                </c:pt>
                <c:pt idx="2154">
                  <c:v>3.56</c:v>
                </c:pt>
                <c:pt idx="2155">
                  <c:v>3.53</c:v>
                </c:pt>
                <c:pt idx="2156">
                  <c:v>3.49</c:v>
                </c:pt>
                <c:pt idx="2157">
                  <c:v>3.55</c:v>
                </c:pt>
                <c:pt idx="2158">
                  <c:v>3.59</c:v>
                </c:pt>
                <c:pt idx="2159">
                  <c:v>3.62</c:v>
                </c:pt>
                <c:pt idx="2160">
                  <c:v>3.66</c:v>
                </c:pt>
                <c:pt idx="2161">
                  <c:v>3.59</c:v>
                </c:pt>
                <c:pt idx="2162">
                  <c:v>3.55</c:v>
                </c:pt>
                <c:pt idx="2163">
                  <c:v>3.55</c:v>
                </c:pt>
                <c:pt idx="2164">
                  <c:v>3.49</c:v>
                </c:pt>
                <c:pt idx="2165">
                  <c:v>3.4</c:v>
                </c:pt>
                <c:pt idx="2166">
                  <c:v>3.36</c:v>
                </c:pt>
                <c:pt idx="2167">
                  <c:v>3.39</c:v>
                </c:pt>
                <c:pt idx="2168">
                  <c:v>3.37</c:v>
                </c:pt>
                <c:pt idx="2169">
                  <c:v>3.41</c:v>
                </c:pt>
                <c:pt idx="2170">
                  <c:v>3.39</c:v>
                </c:pt>
                <c:pt idx="2171">
                  <c:v>3.4</c:v>
                </c:pt>
                <c:pt idx="2172">
                  <c:v>3.34</c:v>
                </c:pt>
                <c:pt idx="2173">
                  <c:v>3.31</c:v>
                </c:pt>
                <c:pt idx="2174">
                  <c:v>3.32</c:v>
                </c:pt>
                <c:pt idx="2175">
                  <c:v>3.34</c:v>
                </c:pt>
                <c:pt idx="2176">
                  <c:v>3.32</c:v>
                </c:pt>
                <c:pt idx="2177">
                  <c:v>3.37</c:v>
                </c:pt>
                <c:pt idx="2178">
                  <c:v>3.35</c:v>
                </c:pt>
                <c:pt idx="2179">
                  <c:v>3.34</c:v>
                </c:pt>
                <c:pt idx="2180">
                  <c:v>3.4</c:v>
                </c:pt>
                <c:pt idx="2181">
                  <c:v>3.38</c:v>
                </c:pt>
                <c:pt idx="2182">
                  <c:v>3.42</c:v>
                </c:pt>
                <c:pt idx="2183">
                  <c:v>3.53</c:v>
                </c:pt>
                <c:pt idx="2184">
                  <c:v>3.53</c:v>
                </c:pt>
                <c:pt idx="2185">
                  <c:v>3.53</c:v>
                </c:pt>
                <c:pt idx="2186">
                  <c:v>3.56</c:v>
                </c:pt>
                <c:pt idx="2187">
                  <c:v>3.51</c:v>
                </c:pt>
                <c:pt idx="2188">
                  <c:v>3.52</c:v>
                </c:pt>
                <c:pt idx="2189">
                  <c:v>3.63</c:v>
                </c:pt>
                <c:pt idx="2190">
                  <c:v>3.54</c:v>
                </c:pt>
                <c:pt idx="2191">
                  <c:v>3.57</c:v>
                </c:pt>
                <c:pt idx="2192">
                  <c:v>3.54</c:v>
                </c:pt>
                <c:pt idx="2193">
                  <c:v>3.43</c:v>
                </c:pt>
                <c:pt idx="2194">
                  <c:v>3.41</c:v>
                </c:pt>
                <c:pt idx="2195">
                  <c:v>3.4</c:v>
                </c:pt>
                <c:pt idx="2196">
                  <c:v>3.35</c:v>
                </c:pt>
                <c:pt idx="2197">
                  <c:v>3.42</c:v>
                </c:pt>
                <c:pt idx="2198">
                  <c:v>3.51</c:v>
                </c:pt>
                <c:pt idx="2199">
                  <c:v>3.59</c:v>
                </c:pt>
                <c:pt idx="2200">
                  <c:v>3.81</c:v>
                </c:pt>
                <c:pt idx="2201">
                  <c:v>3.91</c:v>
                </c:pt>
                <c:pt idx="2202">
                  <c:v>3.98</c:v>
                </c:pt>
                <c:pt idx="2203">
                  <c:v>3.93</c:v>
                </c:pt>
                <c:pt idx="2204">
                  <c:v>4.46</c:v>
                </c:pt>
                <c:pt idx="2205">
                  <c:v>4.29</c:v>
                </c:pt>
                <c:pt idx="2206">
                  <c:v>4.51</c:v>
                </c:pt>
                <c:pt idx="2207">
                  <c:v>4.37</c:v>
                </c:pt>
                <c:pt idx="2208">
                  <c:v>4.3099999999999996</c:v>
                </c:pt>
                <c:pt idx="2209">
                  <c:v>4.3899999999999997</c:v>
                </c:pt>
                <c:pt idx="2210">
                  <c:v>4.4000000000000004</c:v>
                </c:pt>
                <c:pt idx="2211">
                  <c:v>4.4000000000000004</c:v>
                </c:pt>
                <c:pt idx="2212">
                  <c:v>4.58</c:v>
                </c:pt>
                <c:pt idx="2213">
                  <c:v>4.51</c:v>
                </c:pt>
                <c:pt idx="2214">
                  <c:v>4.57</c:v>
                </c:pt>
                <c:pt idx="2215">
                  <c:v>4.57</c:v>
                </c:pt>
                <c:pt idx="2216">
                  <c:v>4.5</c:v>
                </c:pt>
                <c:pt idx="2217">
                  <c:v>4.32</c:v>
                </c:pt>
                <c:pt idx="2218">
                  <c:v>4.22</c:v>
                </c:pt>
                <c:pt idx="2219">
                  <c:v>4.2300000000000004</c:v>
                </c:pt>
                <c:pt idx="2220">
                  <c:v>4.28</c:v>
                </c:pt>
                <c:pt idx="2221">
                  <c:v>4.13</c:v>
                </c:pt>
                <c:pt idx="2222">
                  <c:v>4.0999999999999996</c:v>
                </c:pt>
                <c:pt idx="2223">
                  <c:v>4.16</c:v>
                </c:pt>
                <c:pt idx="2224">
                  <c:v>4.3499999999999996</c:v>
                </c:pt>
                <c:pt idx="2225">
                  <c:v>4.22</c:v>
                </c:pt>
                <c:pt idx="2226">
                  <c:v>4.29</c:v>
                </c:pt>
                <c:pt idx="2227">
                  <c:v>4.46</c:v>
                </c:pt>
                <c:pt idx="2228">
                  <c:v>4.42</c:v>
                </c:pt>
                <c:pt idx="2229">
                  <c:v>4.47</c:v>
                </c:pt>
                <c:pt idx="2230">
                  <c:v>4.4800000000000004</c:v>
                </c:pt>
                <c:pt idx="2231">
                  <c:v>4.53</c:v>
                </c:pt>
                <c:pt idx="2232">
                  <c:v>4.51</c:v>
                </c:pt>
                <c:pt idx="2233">
                  <c:v>4.41</c:v>
                </c:pt>
                <c:pt idx="2234">
                  <c:v>4.3899999999999997</c:v>
                </c:pt>
                <c:pt idx="2235">
                  <c:v>4.32</c:v>
                </c:pt>
                <c:pt idx="2236">
                  <c:v>4.2300000000000004</c:v>
                </c:pt>
                <c:pt idx="2237">
                  <c:v>4.28</c:v>
                </c:pt>
                <c:pt idx="2238">
                  <c:v>4.33</c:v>
                </c:pt>
                <c:pt idx="2239">
                  <c:v>4.37</c:v>
                </c:pt>
                <c:pt idx="2240">
                  <c:v>4.28</c:v>
                </c:pt>
                <c:pt idx="2241">
                  <c:v>4.37</c:v>
                </c:pt>
                <c:pt idx="2242">
                  <c:v>4.32</c:v>
                </c:pt>
                <c:pt idx="2243">
                  <c:v>4.4000000000000004</c:v>
                </c:pt>
                <c:pt idx="2244">
                  <c:v>4.41</c:v>
                </c:pt>
                <c:pt idx="2245">
                  <c:v>4.34</c:v>
                </c:pt>
                <c:pt idx="2246">
                  <c:v>4.2699999999999996</c:v>
                </c:pt>
                <c:pt idx="2247">
                  <c:v>4.33</c:v>
                </c:pt>
                <c:pt idx="2248">
                  <c:v>4.29</c:v>
                </c:pt>
                <c:pt idx="2249">
                  <c:v>4.21</c:v>
                </c:pt>
                <c:pt idx="2250">
                  <c:v>4.2</c:v>
                </c:pt>
                <c:pt idx="2251">
                  <c:v>4.1399999999999997</c:v>
                </c:pt>
                <c:pt idx="2252">
                  <c:v>4.12</c:v>
                </c:pt>
                <c:pt idx="2253">
                  <c:v>4.1399999999999997</c:v>
                </c:pt>
                <c:pt idx="2254">
                  <c:v>4.2</c:v>
                </c:pt>
                <c:pt idx="2255">
                  <c:v>4.17</c:v>
                </c:pt>
                <c:pt idx="2256">
                  <c:v>4.1399999999999997</c:v>
                </c:pt>
                <c:pt idx="2257">
                  <c:v>4.12</c:v>
                </c:pt>
                <c:pt idx="2258">
                  <c:v>4.1500000000000004</c:v>
                </c:pt>
                <c:pt idx="2259">
                  <c:v>4.13</c:v>
                </c:pt>
                <c:pt idx="2260">
                  <c:v>4.13</c:v>
                </c:pt>
                <c:pt idx="2261">
                  <c:v>4.12</c:v>
                </c:pt>
                <c:pt idx="2262">
                  <c:v>4.1399999999999997</c:v>
                </c:pt>
                <c:pt idx="2263">
                  <c:v>4.12</c:v>
                </c:pt>
                <c:pt idx="2264">
                  <c:v>4.0999999999999996</c:v>
                </c:pt>
                <c:pt idx="2265">
                  <c:v>4.0999999999999996</c:v>
                </c:pt>
                <c:pt idx="2266">
                  <c:v>4.0999999999999996</c:v>
                </c:pt>
                <c:pt idx="2267">
                  <c:v>4.12</c:v>
                </c:pt>
                <c:pt idx="2268">
                  <c:v>4.2300000000000004</c:v>
                </c:pt>
                <c:pt idx="2269">
                  <c:v>4.2</c:v>
                </c:pt>
                <c:pt idx="2270">
                  <c:v>4.1900000000000004</c:v>
                </c:pt>
                <c:pt idx="2271">
                  <c:v>4.12</c:v>
                </c:pt>
                <c:pt idx="2272">
                  <c:v>3.97</c:v>
                </c:pt>
                <c:pt idx="2273">
                  <c:v>3.92</c:v>
                </c:pt>
                <c:pt idx="2274">
                  <c:v>3.98</c:v>
                </c:pt>
                <c:pt idx="2275">
                  <c:v>4.0199999999999996</c:v>
                </c:pt>
                <c:pt idx="2276">
                  <c:v>4.01</c:v>
                </c:pt>
                <c:pt idx="2277">
                  <c:v>3.99</c:v>
                </c:pt>
                <c:pt idx="2278">
                  <c:v>3.97</c:v>
                </c:pt>
                <c:pt idx="2279">
                  <c:v>3.89</c:v>
                </c:pt>
                <c:pt idx="2280">
                  <c:v>3.93</c:v>
                </c:pt>
                <c:pt idx="2281">
                  <c:v>3.8</c:v>
                </c:pt>
                <c:pt idx="2282">
                  <c:v>3.83</c:v>
                </c:pt>
                <c:pt idx="2283">
                  <c:v>3.87</c:v>
                </c:pt>
                <c:pt idx="2284">
                  <c:v>3.73</c:v>
                </c:pt>
                <c:pt idx="2285">
                  <c:v>3.66</c:v>
                </c:pt>
                <c:pt idx="2286">
                  <c:v>3.63</c:v>
                </c:pt>
                <c:pt idx="2287">
                  <c:v>3.66</c:v>
                </c:pt>
                <c:pt idx="2288">
                  <c:v>3.59</c:v>
                </c:pt>
                <c:pt idx="2289">
                  <c:v>3.69</c:v>
                </c:pt>
                <c:pt idx="2290">
                  <c:v>3.76</c:v>
                </c:pt>
                <c:pt idx="2291">
                  <c:v>3.8</c:v>
                </c:pt>
                <c:pt idx="2292">
                  <c:v>3.75</c:v>
                </c:pt>
                <c:pt idx="2293">
                  <c:v>3.86</c:v>
                </c:pt>
                <c:pt idx="2294">
                  <c:v>3.78</c:v>
                </c:pt>
                <c:pt idx="2295">
                  <c:v>3.69</c:v>
                </c:pt>
                <c:pt idx="2296">
                  <c:v>3.7</c:v>
                </c:pt>
                <c:pt idx="2297">
                  <c:v>3.66</c:v>
                </c:pt>
                <c:pt idx="2298">
                  <c:v>3.67</c:v>
                </c:pt>
                <c:pt idx="2299">
                  <c:v>3.65</c:v>
                </c:pt>
                <c:pt idx="2300">
                  <c:v>3.68</c:v>
                </c:pt>
                <c:pt idx="2301">
                  <c:v>3.8</c:v>
                </c:pt>
                <c:pt idx="2302">
                  <c:v>3.85</c:v>
                </c:pt>
                <c:pt idx="2303">
                  <c:v>3.84</c:v>
                </c:pt>
                <c:pt idx="2304">
                  <c:v>3.87</c:v>
                </c:pt>
                <c:pt idx="2305">
                  <c:v>3.87</c:v>
                </c:pt>
                <c:pt idx="2306">
                  <c:v>4.04</c:v>
                </c:pt>
                <c:pt idx="2307">
                  <c:v>4</c:v>
                </c:pt>
                <c:pt idx="2308">
                  <c:v>4.0199999999999996</c:v>
                </c:pt>
                <c:pt idx="2309">
                  <c:v>4.08</c:v>
                </c:pt>
                <c:pt idx="2310">
                  <c:v>4.04</c:v>
                </c:pt>
                <c:pt idx="2311">
                  <c:v>4.09</c:v>
                </c:pt>
                <c:pt idx="2312">
                  <c:v>4.04</c:v>
                </c:pt>
                <c:pt idx="2313">
                  <c:v>3.98</c:v>
                </c:pt>
                <c:pt idx="2314">
                  <c:v>3.91</c:v>
                </c:pt>
                <c:pt idx="2315">
                  <c:v>3.94</c:v>
                </c:pt>
                <c:pt idx="2316">
                  <c:v>3.93</c:v>
                </c:pt>
                <c:pt idx="2317">
                  <c:v>3.84</c:v>
                </c:pt>
                <c:pt idx="2318">
                  <c:v>3.89</c:v>
                </c:pt>
                <c:pt idx="2319">
                  <c:v>3.9</c:v>
                </c:pt>
                <c:pt idx="2320">
                  <c:v>3.91</c:v>
                </c:pt>
                <c:pt idx="2321">
                  <c:v>3.86</c:v>
                </c:pt>
                <c:pt idx="2322">
                  <c:v>3.85</c:v>
                </c:pt>
                <c:pt idx="2323">
                  <c:v>3.76</c:v>
                </c:pt>
                <c:pt idx="2324">
                  <c:v>3.82</c:v>
                </c:pt>
                <c:pt idx="2325">
                  <c:v>3.79</c:v>
                </c:pt>
                <c:pt idx="2326">
                  <c:v>3.76</c:v>
                </c:pt>
                <c:pt idx="2327">
                  <c:v>3.87</c:v>
                </c:pt>
                <c:pt idx="2328">
                  <c:v>3.98</c:v>
                </c:pt>
                <c:pt idx="2329">
                  <c:v>3.97</c:v>
                </c:pt>
                <c:pt idx="2330">
                  <c:v>3.95</c:v>
                </c:pt>
                <c:pt idx="2331">
                  <c:v>3.93</c:v>
                </c:pt>
                <c:pt idx="2332">
                  <c:v>3.95</c:v>
                </c:pt>
                <c:pt idx="2333">
                  <c:v>3.97</c:v>
                </c:pt>
                <c:pt idx="2334">
                  <c:v>3.96</c:v>
                </c:pt>
                <c:pt idx="2335">
                  <c:v>4.01</c:v>
                </c:pt>
                <c:pt idx="2336">
                  <c:v>3.97</c:v>
                </c:pt>
                <c:pt idx="2337">
                  <c:v>3.92</c:v>
                </c:pt>
                <c:pt idx="2338">
                  <c:v>3.81</c:v>
                </c:pt>
                <c:pt idx="2339">
                  <c:v>3.79</c:v>
                </c:pt>
                <c:pt idx="2340">
                  <c:v>3.72</c:v>
                </c:pt>
                <c:pt idx="2341">
                  <c:v>3.65</c:v>
                </c:pt>
                <c:pt idx="2342">
                  <c:v>3.65</c:v>
                </c:pt>
                <c:pt idx="2343">
                  <c:v>3.62</c:v>
                </c:pt>
                <c:pt idx="2344">
                  <c:v>3.64</c:v>
                </c:pt>
                <c:pt idx="2345">
                  <c:v>3.68</c:v>
                </c:pt>
                <c:pt idx="2346">
                  <c:v>3.73</c:v>
                </c:pt>
                <c:pt idx="2347">
                  <c:v>3.71</c:v>
                </c:pt>
                <c:pt idx="2348">
                  <c:v>3.71</c:v>
                </c:pt>
                <c:pt idx="2349">
                  <c:v>3.59</c:v>
                </c:pt>
                <c:pt idx="2350">
                  <c:v>3.58</c:v>
                </c:pt>
                <c:pt idx="2351">
                  <c:v>3.59</c:v>
                </c:pt>
                <c:pt idx="2352">
                  <c:v>3.66</c:v>
                </c:pt>
                <c:pt idx="2353">
                  <c:v>3.61</c:v>
                </c:pt>
                <c:pt idx="2354">
                  <c:v>3.57</c:v>
                </c:pt>
                <c:pt idx="2355">
                  <c:v>3.58</c:v>
                </c:pt>
                <c:pt idx="2356">
                  <c:v>3.64</c:v>
                </c:pt>
                <c:pt idx="2357">
                  <c:v>3.66</c:v>
                </c:pt>
                <c:pt idx="2358">
                  <c:v>3.6</c:v>
                </c:pt>
                <c:pt idx="2359">
                  <c:v>3.54</c:v>
                </c:pt>
                <c:pt idx="2360">
                  <c:v>3.56</c:v>
                </c:pt>
                <c:pt idx="2361">
                  <c:v>3.48</c:v>
                </c:pt>
                <c:pt idx="2362">
                  <c:v>3.41</c:v>
                </c:pt>
                <c:pt idx="2363">
                  <c:v>3.42</c:v>
                </c:pt>
                <c:pt idx="2364">
                  <c:v>3.45</c:v>
                </c:pt>
                <c:pt idx="2365">
                  <c:v>3.48</c:v>
                </c:pt>
                <c:pt idx="2366">
                  <c:v>3.43</c:v>
                </c:pt>
                <c:pt idx="2367">
                  <c:v>3.45</c:v>
                </c:pt>
                <c:pt idx="2368">
                  <c:v>3.43</c:v>
                </c:pt>
                <c:pt idx="2369">
                  <c:v>3.43</c:v>
                </c:pt>
                <c:pt idx="2370">
                  <c:v>3.46</c:v>
                </c:pt>
                <c:pt idx="2371">
                  <c:v>3.44</c:v>
                </c:pt>
                <c:pt idx="2372">
                  <c:v>3.5</c:v>
                </c:pt>
                <c:pt idx="2373">
                  <c:v>3.48</c:v>
                </c:pt>
                <c:pt idx="2374">
                  <c:v>3.42</c:v>
                </c:pt>
                <c:pt idx="2375">
                  <c:v>3.42</c:v>
                </c:pt>
                <c:pt idx="2376">
                  <c:v>3.47</c:v>
                </c:pt>
                <c:pt idx="2377">
                  <c:v>3.52</c:v>
                </c:pt>
                <c:pt idx="2378">
                  <c:v>3.47</c:v>
                </c:pt>
                <c:pt idx="2379">
                  <c:v>3.54</c:v>
                </c:pt>
                <c:pt idx="2380">
                  <c:v>3.57</c:v>
                </c:pt>
                <c:pt idx="2381">
                  <c:v>3.94</c:v>
                </c:pt>
                <c:pt idx="2382">
                  <c:v>4.03</c:v>
                </c:pt>
                <c:pt idx="2383">
                  <c:v>4.08</c:v>
                </c:pt>
                <c:pt idx="2384">
                  <c:v>4.13</c:v>
                </c:pt>
                <c:pt idx="2385">
                  <c:v>4.16</c:v>
                </c:pt>
                <c:pt idx="2386">
                  <c:v>4.3</c:v>
                </c:pt>
                <c:pt idx="2387">
                  <c:v>4.32</c:v>
                </c:pt>
                <c:pt idx="2388">
                  <c:v>4.2</c:v>
                </c:pt>
              </c:numCache>
            </c:numRef>
          </c:val>
          <c:smooth val="0"/>
        </c:ser>
        <c:ser>
          <c:idx val="1"/>
          <c:order val="1"/>
          <c:tx>
            <c:strRef>
              <c:f>'FRED Graph'!$C$1</c:f>
              <c:strCache>
                <c:ptCount val="1"/>
                <c:pt idx="0">
                  <c:v>10-Year Treasury</c:v>
                </c:pt>
              </c:strCache>
            </c:strRef>
          </c:tx>
          <c:spPr>
            <a:ln w="12700" cap="rnd">
              <a:solidFill>
                <a:schemeClr val="accent2">
                  <a:lumMod val="75000"/>
                </a:schemeClr>
              </a:solidFill>
              <a:round/>
            </a:ln>
            <a:effectLst/>
          </c:spPr>
          <c:marker>
            <c:symbol val="none"/>
          </c:marker>
          <c:cat>
            <c:numRef>
              <c:f>'FRED Graph'!$A$2:$A$2390</c:f>
              <c:numCache>
                <c:formatCode>yyyy\-mm\-dd</c:formatCode>
                <c:ptCount val="2389"/>
                <c:pt idx="0">
                  <c:v>26025</c:v>
                </c:pt>
                <c:pt idx="1">
                  <c:v>26032</c:v>
                </c:pt>
                <c:pt idx="2">
                  <c:v>26039</c:v>
                </c:pt>
                <c:pt idx="3">
                  <c:v>26046</c:v>
                </c:pt>
                <c:pt idx="4">
                  <c:v>26053</c:v>
                </c:pt>
                <c:pt idx="5">
                  <c:v>26060</c:v>
                </c:pt>
                <c:pt idx="6">
                  <c:v>26067</c:v>
                </c:pt>
                <c:pt idx="7">
                  <c:v>26074</c:v>
                </c:pt>
                <c:pt idx="8">
                  <c:v>26081</c:v>
                </c:pt>
                <c:pt idx="9">
                  <c:v>26088</c:v>
                </c:pt>
                <c:pt idx="10">
                  <c:v>26095</c:v>
                </c:pt>
                <c:pt idx="11">
                  <c:v>26102</c:v>
                </c:pt>
                <c:pt idx="12">
                  <c:v>26109</c:v>
                </c:pt>
                <c:pt idx="13">
                  <c:v>26116</c:v>
                </c:pt>
                <c:pt idx="14">
                  <c:v>26123</c:v>
                </c:pt>
                <c:pt idx="15">
                  <c:v>26130</c:v>
                </c:pt>
                <c:pt idx="16">
                  <c:v>26137</c:v>
                </c:pt>
                <c:pt idx="17">
                  <c:v>26144</c:v>
                </c:pt>
                <c:pt idx="18">
                  <c:v>26151</c:v>
                </c:pt>
                <c:pt idx="19">
                  <c:v>26158</c:v>
                </c:pt>
                <c:pt idx="20">
                  <c:v>26165</c:v>
                </c:pt>
                <c:pt idx="21">
                  <c:v>26172</c:v>
                </c:pt>
                <c:pt idx="22">
                  <c:v>26179</c:v>
                </c:pt>
                <c:pt idx="23">
                  <c:v>26186</c:v>
                </c:pt>
                <c:pt idx="24">
                  <c:v>26193</c:v>
                </c:pt>
                <c:pt idx="25">
                  <c:v>26200</c:v>
                </c:pt>
                <c:pt idx="26">
                  <c:v>26207</c:v>
                </c:pt>
                <c:pt idx="27">
                  <c:v>26214</c:v>
                </c:pt>
                <c:pt idx="28">
                  <c:v>26221</c:v>
                </c:pt>
                <c:pt idx="29">
                  <c:v>26228</c:v>
                </c:pt>
                <c:pt idx="30">
                  <c:v>26235</c:v>
                </c:pt>
                <c:pt idx="31">
                  <c:v>26242</c:v>
                </c:pt>
                <c:pt idx="32">
                  <c:v>26249</c:v>
                </c:pt>
                <c:pt idx="33">
                  <c:v>26256</c:v>
                </c:pt>
                <c:pt idx="34">
                  <c:v>26263</c:v>
                </c:pt>
                <c:pt idx="35">
                  <c:v>26270</c:v>
                </c:pt>
                <c:pt idx="36">
                  <c:v>26277</c:v>
                </c:pt>
                <c:pt idx="37">
                  <c:v>26284</c:v>
                </c:pt>
                <c:pt idx="38">
                  <c:v>26291</c:v>
                </c:pt>
                <c:pt idx="39">
                  <c:v>26298</c:v>
                </c:pt>
                <c:pt idx="40">
                  <c:v>26305</c:v>
                </c:pt>
                <c:pt idx="41">
                  <c:v>26312</c:v>
                </c:pt>
                <c:pt idx="42">
                  <c:v>26319</c:v>
                </c:pt>
                <c:pt idx="43">
                  <c:v>26326</c:v>
                </c:pt>
                <c:pt idx="44">
                  <c:v>26333</c:v>
                </c:pt>
                <c:pt idx="45">
                  <c:v>26340</c:v>
                </c:pt>
                <c:pt idx="46">
                  <c:v>26347</c:v>
                </c:pt>
                <c:pt idx="47">
                  <c:v>26354</c:v>
                </c:pt>
                <c:pt idx="48">
                  <c:v>26361</c:v>
                </c:pt>
                <c:pt idx="49">
                  <c:v>26368</c:v>
                </c:pt>
                <c:pt idx="50">
                  <c:v>26375</c:v>
                </c:pt>
                <c:pt idx="51">
                  <c:v>26382</c:v>
                </c:pt>
                <c:pt idx="52">
                  <c:v>26389</c:v>
                </c:pt>
                <c:pt idx="53">
                  <c:v>26396</c:v>
                </c:pt>
                <c:pt idx="54">
                  <c:v>26403</c:v>
                </c:pt>
                <c:pt idx="55">
                  <c:v>26410</c:v>
                </c:pt>
                <c:pt idx="56">
                  <c:v>26417</c:v>
                </c:pt>
                <c:pt idx="57">
                  <c:v>26424</c:v>
                </c:pt>
                <c:pt idx="58">
                  <c:v>26431</c:v>
                </c:pt>
                <c:pt idx="59">
                  <c:v>26438</c:v>
                </c:pt>
                <c:pt idx="60">
                  <c:v>26445</c:v>
                </c:pt>
                <c:pt idx="61">
                  <c:v>26452</c:v>
                </c:pt>
                <c:pt idx="62">
                  <c:v>26459</c:v>
                </c:pt>
                <c:pt idx="63">
                  <c:v>26466</c:v>
                </c:pt>
                <c:pt idx="64">
                  <c:v>26473</c:v>
                </c:pt>
                <c:pt idx="65">
                  <c:v>26480</c:v>
                </c:pt>
                <c:pt idx="66">
                  <c:v>26487</c:v>
                </c:pt>
                <c:pt idx="67">
                  <c:v>26494</c:v>
                </c:pt>
                <c:pt idx="68">
                  <c:v>26501</c:v>
                </c:pt>
                <c:pt idx="69">
                  <c:v>26508</c:v>
                </c:pt>
                <c:pt idx="70">
                  <c:v>26515</c:v>
                </c:pt>
                <c:pt idx="71">
                  <c:v>26522</c:v>
                </c:pt>
                <c:pt idx="72">
                  <c:v>26529</c:v>
                </c:pt>
                <c:pt idx="73">
                  <c:v>26536</c:v>
                </c:pt>
                <c:pt idx="74">
                  <c:v>26543</c:v>
                </c:pt>
                <c:pt idx="75">
                  <c:v>26550</c:v>
                </c:pt>
                <c:pt idx="76">
                  <c:v>26557</c:v>
                </c:pt>
                <c:pt idx="77">
                  <c:v>26564</c:v>
                </c:pt>
                <c:pt idx="78">
                  <c:v>26571</c:v>
                </c:pt>
                <c:pt idx="79">
                  <c:v>26578</c:v>
                </c:pt>
                <c:pt idx="80">
                  <c:v>26585</c:v>
                </c:pt>
                <c:pt idx="81">
                  <c:v>26592</c:v>
                </c:pt>
                <c:pt idx="82">
                  <c:v>26599</c:v>
                </c:pt>
                <c:pt idx="83">
                  <c:v>26606</c:v>
                </c:pt>
                <c:pt idx="84">
                  <c:v>26613</c:v>
                </c:pt>
                <c:pt idx="85">
                  <c:v>26620</c:v>
                </c:pt>
                <c:pt idx="86">
                  <c:v>26627</c:v>
                </c:pt>
                <c:pt idx="87">
                  <c:v>26634</c:v>
                </c:pt>
                <c:pt idx="88">
                  <c:v>26641</c:v>
                </c:pt>
                <c:pt idx="89">
                  <c:v>26648</c:v>
                </c:pt>
                <c:pt idx="90">
                  <c:v>26655</c:v>
                </c:pt>
                <c:pt idx="91">
                  <c:v>26662</c:v>
                </c:pt>
                <c:pt idx="92">
                  <c:v>26669</c:v>
                </c:pt>
                <c:pt idx="93">
                  <c:v>26676</c:v>
                </c:pt>
                <c:pt idx="94">
                  <c:v>26683</c:v>
                </c:pt>
                <c:pt idx="95">
                  <c:v>26690</c:v>
                </c:pt>
                <c:pt idx="96">
                  <c:v>26697</c:v>
                </c:pt>
                <c:pt idx="97">
                  <c:v>26704</c:v>
                </c:pt>
                <c:pt idx="98">
                  <c:v>26711</c:v>
                </c:pt>
                <c:pt idx="99">
                  <c:v>26718</c:v>
                </c:pt>
                <c:pt idx="100">
                  <c:v>26725</c:v>
                </c:pt>
                <c:pt idx="101">
                  <c:v>26732</c:v>
                </c:pt>
                <c:pt idx="102">
                  <c:v>26739</c:v>
                </c:pt>
                <c:pt idx="103">
                  <c:v>26746</c:v>
                </c:pt>
                <c:pt idx="104">
                  <c:v>26753</c:v>
                </c:pt>
                <c:pt idx="105">
                  <c:v>26760</c:v>
                </c:pt>
                <c:pt idx="106">
                  <c:v>26767</c:v>
                </c:pt>
                <c:pt idx="107">
                  <c:v>26774</c:v>
                </c:pt>
                <c:pt idx="108">
                  <c:v>26781</c:v>
                </c:pt>
                <c:pt idx="109">
                  <c:v>26788</c:v>
                </c:pt>
                <c:pt idx="110">
                  <c:v>26795</c:v>
                </c:pt>
                <c:pt idx="111">
                  <c:v>26802</c:v>
                </c:pt>
                <c:pt idx="112">
                  <c:v>26808</c:v>
                </c:pt>
                <c:pt idx="113">
                  <c:v>26816</c:v>
                </c:pt>
                <c:pt idx="114">
                  <c:v>26823</c:v>
                </c:pt>
                <c:pt idx="115">
                  <c:v>26830</c:v>
                </c:pt>
                <c:pt idx="116">
                  <c:v>26837</c:v>
                </c:pt>
                <c:pt idx="117">
                  <c:v>26844</c:v>
                </c:pt>
                <c:pt idx="118">
                  <c:v>26851</c:v>
                </c:pt>
                <c:pt idx="119">
                  <c:v>26858</c:v>
                </c:pt>
                <c:pt idx="120">
                  <c:v>26865</c:v>
                </c:pt>
                <c:pt idx="121">
                  <c:v>26872</c:v>
                </c:pt>
                <c:pt idx="122">
                  <c:v>26879</c:v>
                </c:pt>
                <c:pt idx="123">
                  <c:v>26886</c:v>
                </c:pt>
                <c:pt idx="124">
                  <c:v>26893</c:v>
                </c:pt>
                <c:pt idx="125">
                  <c:v>26900</c:v>
                </c:pt>
                <c:pt idx="126">
                  <c:v>26907</c:v>
                </c:pt>
                <c:pt idx="127">
                  <c:v>26914</c:v>
                </c:pt>
                <c:pt idx="128">
                  <c:v>26921</c:v>
                </c:pt>
                <c:pt idx="129">
                  <c:v>26928</c:v>
                </c:pt>
                <c:pt idx="130">
                  <c:v>26935</c:v>
                </c:pt>
                <c:pt idx="131">
                  <c:v>26942</c:v>
                </c:pt>
                <c:pt idx="132">
                  <c:v>26949</c:v>
                </c:pt>
                <c:pt idx="133">
                  <c:v>26956</c:v>
                </c:pt>
                <c:pt idx="134">
                  <c:v>26963</c:v>
                </c:pt>
                <c:pt idx="135">
                  <c:v>26970</c:v>
                </c:pt>
                <c:pt idx="136">
                  <c:v>26977</c:v>
                </c:pt>
                <c:pt idx="137">
                  <c:v>26984</c:v>
                </c:pt>
                <c:pt idx="138">
                  <c:v>26991</c:v>
                </c:pt>
                <c:pt idx="139">
                  <c:v>26998</c:v>
                </c:pt>
                <c:pt idx="140">
                  <c:v>27005</c:v>
                </c:pt>
                <c:pt idx="141">
                  <c:v>27012</c:v>
                </c:pt>
                <c:pt idx="142">
                  <c:v>27019</c:v>
                </c:pt>
                <c:pt idx="143">
                  <c:v>27026</c:v>
                </c:pt>
                <c:pt idx="144">
                  <c:v>27033</c:v>
                </c:pt>
                <c:pt idx="145">
                  <c:v>27040</c:v>
                </c:pt>
                <c:pt idx="146">
                  <c:v>27047</c:v>
                </c:pt>
                <c:pt idx="147">
                  <c:v>27054</c:v>
                </c:pt>
                <c:pt idx="148">
                  <c:v>27061</c:v>
                </c:pt>
                <c:pt idx="149">
                  <c:v>27068</c:v>
                </c:pt>
                <c:pt idx="150">
                  <c:v>27075</c:v>
                </c:pt>
                <c:pt idx="151">
                  <c:v>27082</c:v>
                </c:pt>
                <c:pt idx="152">
                  <c:v>27089</c:v>
                </c:pt>
                <c:pt idx="153">
                  <c:v>27096</c:v>
                </c:pt>
                <c:pt idx="154">
                  <c:v>27103</c:v>
                </c:pt>
                <c:pt idx="155">
                  <c:v>27110</c:v>
                </c:pt>
                <c:pt idx="156">
                  <c:v>27117</c:v>
                </c:pt>
                <c:pt idx="157">
                  <c:v>27124</c:v>
                </c:pt>
                <c:pt idx="158">
                  <c:v>27131</c:v>
                </c:pt>
                <c:pt idx="159">
                  <c:v>27138</c:v>
                </c:pt>
                <c:pt idx="160">
                  <c:v>27145</c:v>
                </c:pt>
                <c:pt idx="161">
                  <c:v>27152</c:v>
                </c:pt>
                <c:pt idx="162">
                  <c:v>27159</c:v>
                </c:pt>
                <c:pt idx="163">
                  <c:v>27166</c:v>
                </c:pt>
                <c:pt idx="164">
                  <c:v>27173</c:v>
                </c:pt>
                <c:pt idx="165">
                  <c:v>27180</c:v>
                </c:pt>
                <c:pt idx="166">
                  <c:v>27187</c:v>
                </c:pt>
                <c:pt idx="167">
                  <c:v>27194</c:v>
                </c:pt>
                <c:pt idx="168">
                  <c:v>27201</c:v>
                </c:pt>
                <c:pt idx="169">
                  <c:v>27208</c:v>
                </c:pt>
                <c:pt idx="170">
                  <c:v>27215</c:v>
                </c:pt>
                <c:pt idx="171">
                  <c:v>27222</c:v>
                </c:pt>
                <c:pt idx="172">
                  <c:v>27229</c:v>
                </c:pt>
                <c:pt idx="173">
                  <c:v>27236</c:v>
                </c:pt>
                <c:pt idx="174">
                  <c:v>27243</c:v>
                </c:pt>
                <c:pt idx="175">
                  <c:v>27250</c:v>
                </c:pt>
                <c:pt idx="176">
                  <c:v>27257</c:v>
                </c:pt>
                <c:pt idx="177">
                  <c:v>27264</c:v>
                </c:pt>
                <c:pt idx="178">
                  <c:v>27271</c:v>
                </c:pt>
                <c:pt idx="179">
                  <c:v>27278</c:v>
                </c:pt>
                <c:pt idx="180">
                  <c:v>27285</c:v>
                </c:pt>
                <c:pt idx="181">
                  <c:v>27292</c:v>
                </c:pt>
                <c:pt idx="182">
                  <c:v>27299</c:v>
                </c:pt>
                <c:pt idx="183">
                  <c:v>27306</c:v>
                </c:pt>
                <c:pt idx="184">
                  <c:v>27313</c:v>
                </c:pt>
                <c:pt idx="185">
                  <c:v>27320</c:v>
                </c:pt>
                <c:pt idx="186">
                  <c:v>27327</c:v>
                </c:pt>
                <c:pt idx="187">
                  <c:v>27334</c:v>
                </c:pt>
                <c:pt idx="188">
                  <c:v>27341</c:v>
                </c:pt>
                <c:pt idx="189">
                  <c:v>27348</c:v>
                </c:pt>
                <c:pt idx="190">
                  <c:v>27355</c:v>
                </c:pt>
                <c:pt idx="191">
                  <c:v>27362</c:v>
                </c:pt>
                <c:pt idx="192">
                  <c:v>27369</c:v>
                </c:pt>
                <c:pt idx="193">
                  <c:v>27376</c:v>
                </c:pt>
                <c:pt idx="194">
                  <c:v>27383</c:v>
                </c:pt>
                <c:pt idx="195">
                  <c:v>27390</c:v>
                </c:pt>
                <c:pt idx="196">
                  <c:v>27397</c:v>
                </c:pt>
                <c:pt idx="197">
                  <c:v>27404</c:v>
                </c:pt>
                <c:pt idx="198">
                  <c:v>27411</c:v>
                </c:pt>
                <c:pt idx="199">
                  <c:v>27418</c:v>
                </c:pt>
                <c:pt idx="200">
                  <c:v>27425</c:v>
                </c:pt>
                <c:pt idx="201">
                  <c:v>27432</c:v>
                </c:pt>
                <c:pt idx="202">
                  <c:v>27439</c:v>
                </c:pt>
                <c:pt idx="203">
                  <c:v>27446</c:v>
                </c:pt>
                <c:pt idx="204">
                  <c:v>27453</c:v>
                </c:pt>
                <c:pt idx="205">
                  <c:v>27460</c:v>
                </c:pt>
                <c:pt idx="206">
                  <c:v>27467</c:v>
                </c:pt>
                <c:pt idx="207">
                  <c:v>27474</c:v>
                </c:pt>
                <c:pt idx="208">
                  <c:v>27481</c:v>
                </c:pt>
                <c:pt idx="209">
                  <c:v>27488</c:v>
                </c:pt>
                <c:pt idx="210">
                  <c:v>27495</c:v>
                </c:pt>
                <c:pt idx="211">
                  <c:v>27502</c:v>
                </c:pt>
                <c:pt idx="212">
                  <c:v>27509</c:v>
                </c:pt>
                <c:pt idx="213">
                  <c:v>27516</c:v>
                </c:pt>
                <c:pt idx="214">
                  <c:v>27523</c:v>
                </c:pt>
                <c:pt idx="215">
                  <c:v>27530</c:v>
                </c:pt>
                <c:pt idx="216">
                  <c:v>27537</c:v>
                </c:pt>
                <c:pt idx="217">
                  <c:v>27544</c:v>
                </c:pt>
                <c:pt idx="218">
                  <c:v>27551</c:v>
                </c:pt>
                <c:pt idx="219">
                  <c:v>27558</c:v>
                </c:pt>
                <c:pt idx="220">
                  <c:v>27565</c:v>
                </c:pt>
                <c:pt idx="221">
                  <c:v>27572</c:v>
                </c:pt>
                <c:pt idx="222">
                  <c:v>27578</c:v>
                </c:pt>
                <c:pt idx="223">
                  <c:v>27586</c:v>
                </c:pt>
                <c:pt idx="224">
                  <c:v>27593</c:v>
                </c:pt>
                <c:pt idx="225">
                  <c:v>27600</c:v>
                </c:pt>
                <c:pt idx="226">
                  <c:v>27607</c:v>
                </c:pt>
                <c:pt idx="227">
                  <c:v>27614</c:v>
                </c:pt>
                <c:pt idx="228">
                  <c:v>27621</c:v>
                </c:pt>
                <c:pt idx="229">
                  <c:v>27628</c:v>
                </c:pt>
                <c:pt idx="230">
                  <c:v>27635</c:v>
                </c:pt>
                <c:pt idx="231">
                  <c:v>27642</c:v>
                </c:pt>
                <c:pt idx="232">
                  <c:v>27649</c:v>
                </c:pt>
                <c:pt idx="233">
                  <c:v>27656</c:v>
                </c:pt>
                <c:pt idx="234">
                  <c:v>27663</c:v>
                </c:pt>
                <c:pt idx="235">
                  <c:v>27670</c:v>
                </c:pt>
                <c:pt idx="236">
                  <c:v>27677</c:v>
                </c:pt>
                <c:pt idx="237">
                  <c:v>27684</c:v>
                </c:pt>
                <c:pt idx="238">
                  <c:v>27691</c:v>
                </c:pt>
                <c:pt idx="239">
                  <c:v>27698</c:v>
                </c:pt>
                <c:pt idx="240">
                  <c:v>27705</c:v>
                </c:pt>
                <c:pt idx="241">
                  <c:v>27712</c:v>
                </c:pt>
                <c:pt idx="242">
                  <c:v>27719</c:v>
                </c:pt>
                <c:pt idx="243">
                  <c:v>27726</c:v>
                </c:pt>
                <c:pt idx="244">
                  <c:v>27733</c:v>
                </c:pt>
                <c:pt idx="245">
                  <c:v>27740</c:v>
                </c:pt>
                <c:pt idx="246">
                  <c:v>27747</c:v>
                </c:pt>
                <c:pt idx="247">
                  <c:v>27754</c:v>
                </c:pt>
                <c:pt idx="248">
                  <c:v>27761</c:v>
                </c:pt>
                <c:pt idx="249">
                  <c:v>27768</c:v>
                </c:pt>
                <c:pt idx="250">
                  <c:v>27775</c:v>
                </c:pt>
                <c:pt idx="251">
                  <c:v>27782</c:v>
                </c:pt>
                <c:pt idx="252">
                  <c:v>27789</c:v>
                </c:pt>
                <c:pt idx="253">
                  <c:v>27796</c:v>
                </c:pt>
                <c:pt idx="254">
                  <c:v>27803</c:v>
                </c:pt>
                <c:pt idx="255">
                  <c:v>27810</c:v>
                </c:pt>
                <c:pt idx="256">
                  <c:v>27817</c:v>
                </c:pt>
                <c:pt idx="257">
                  <c:v>27824</c:v>
                </c:pt>
                <c:pt idx="258">
                  <c:v>27831</c:v>
                </c:pt>
                <c:pt idx="259">
                  <c:v>27838</c:v>
                </c:pt>
                <c:pt idx="260">
                  <c:v>27845</c:v>
                </c:pt>
                <c:pt idx="261">
                  <c:v>27852</c:v>
                </c:pt>
                <c:pt idx="262">
                  <c:v>27859</c:v>
                </c:pt>
                <c:pt idx="263">
                  <c:v>27866</c:v>
                </c:pt>
                <c:pt idx="264">
                  <c:v>27873</c:v>
                </c:pt>
                <c:pt idx="265">
                  <c:v>27880</c:v>
                </c:pt>
                <c:pt idx="266">
                  <c:v>27887</c:v>
                </c:pt>
                <c:pt idx="267">
                  <c:v>27894</c:v>
                </c:pt>
                <c:pt idx="268">
                  <c:v>27901</c:v>
                </c:pt>
                <c:pt idx="269">
                  <c:v>27908</c:v>
                </c:pt>
                <c:pt idx="270">
                  <c:v>27915</c:v>
                </c:pt>
                <c:pt idx="271">
                  <c:v>27922</c:v>
                </c:pt>
                <c:pt idx="272">
                  <c:v>27929</c:v>
                </c:pt>
                <c:pt idx="273">
                  <c:v>27936</c:v>
                </c:pt>
                <c:pt idx="274">
                  <c:v>27943</c:v>
                </c:pt>
                <c:pt idx="275">
                  <c:v>27950</c:v>
                </c:pt>
                <c:pt idx="276">
                  <c:v>27957</c:v>
                </c:pt>
                <c:pt idx="277">
                  <c:v>27964</c:v>
                </c:pt>
                <c:pt idx="278">
                  <c:v>27971</c:v>
                </c:pt>
                <c:pt idx="279">
                  <c:v>27978</c:v>
                </c:pt>
                <c:pt idx="280">
                  <c:v>27985</c:v>
                </c:pt>
                <c:pt idx="281">
                  <c:v>27992</c:v>
                </c:pt>
                <c:pt idx="282">
                  <c:v>27999</c:v>
                </c:pt>
                <c:pt idx="283">
                  <c:v>28006</c:v>
                </c:pt>
                <c:pt idx="284">
                  <c:v>28013</c:v>
                </c:pt>
                <c:pt idx="285">
                  <c:v>28020</c:v>
                </c:pt>
                <c:pt idx="286">
                  <c:v>28027</c:v>
                </c:pt>
                <c:pt idx="287">
                  <c:v>28034</c:v>
                </c:pt>
                <c:pt idx="288">
                  <c:v>28041</c:v>
                </c:pt>
                <c:pt idx="289">
                  <c:v>28048</c:v>
                </c:pt>
                <c:pt idx="290">
                  <c:v>28055</c:v>
                </c:pt>
                <c:pt idx="291">
                  <c:v>28062</c:v>
                </c:pt>
                <c:pt idx="292">
                  <c:v>28069</c:v>
                </c:pt>
                <c:pt idx="293">
                  <c:v>28076</c:v>
                </c:pt>
                <c:pt idx="294">
                  <c:v>28083</c:v>
                </c:pt>
                <c:pt idx="295">
                  <c:v>28090</c:v>
                </c:pt>
                <c:pt idx="296">
                  <c:v>28097</c:v>
                </c:pt>
                <c:pt idx="297">
                  <c:v>28104</c:v>
                </c:pt>
                <c:pt idx="298">
                  <c:v>28111</c:v>
                </c:pt>
                <c:pt idx="299">
                  <c:v>28118</c:v>
                </c:pt>
                <c:pt idx="300">
                  <c:v>28125</c:v>
                </c:pt>
                <c:pt idx="301">
                  <c:v>28132</c:v>
                </c:pt>
                <c:pt idx="302">
                  <c:v>28139</c:v>
                </c:pt>
                <c:pt idx="303">
                  <c:v>28146</c:v>
                </c:pt>
                <c:pt idx="304">
                  <c:v>28153</c:v>
                </c:pt>
                <c:pt idx="305">
                  <c:v>28160</c:v>
                </c:pt>
                <c:pt idx="306">
                  <c:v>28167</c:v>
                </c:pt>
                <c:pt idx="307">
                  <c:v>28174</c:v>
                </c:pt>
                <c:pt idx="308">
                  <c:v>28181</c:v>
                </c:pt>
                <c:pt idx="309">
                  <c:v>28188</c:v>
                </c:pt>
                <c:pt idx="310">
                  <c:v>28195</c:v>
                </c:pt>
                <c:pt idx="311">
                  <c:v>28202</c:v>
                </c:pt>
                <c:pt idx="312">
                  <c:v>28209</c:v>
                </c:pt>
                <c:pt idx="313">
                  <c:v>28216</c:v>
                </c:pt>
                <c:pt idx="314">
                  <c:v>28223</c:v>
                </c:pt>
                <c:pt idx="315">
                  <c:v>28230</c:v>
                </c:pt>
                <c:pt idx="316">
                  <c:v>28237</c:v>
                </c:pt>
                <c:pt idx="317">
                  <c:v>28244</c:v>
                </c:pt>
                <c:pt idx="318">
                  <c:v>28251</c:v>
                </c:pt>
                <c:pt idx="319">
                  <c:v>28258</c:v>
                </c:pt>
                <c:pt idx="320">
                  <c:v>28265</c:v>
                </c:pt>
                <c:pt idx="321">
                  <c:v>28272</c:v>
                </c:pt>
                <c:pt idx="322">
                  <c:v>28279</c:v>
                </c:pt>
                <c:pt idx="323">
                  <c:v>28286</c:v>
                </c:pt>
                <c:pt idx="324">
                  <c:v>28293</c:v>
                </c:pt>
                <c:pt idx="325">
                  <c:v>28300</c:v>
                </c:pt>
                <c:pt idx="326">
                  <c:v>28307</c:v>
                </c:pt>
                <c:pt idx="327">
                  <c:v>28314</c:v>
                </c:pt>
                <c:pt idx="328">
                  <c:v>28321</c:v>
                </c:pt>
                <c:pt idx="329">
                  <c:v>28328</c:v>
                </c:pt>
                <c:pt idx="330">
                  <c:v>28335</c:v>
                </c:pt>
                <c:pt idx="331">
                  <c:v>28342</c:v>
                </c:pt>
                <c:pt idx="332">
                  <c:v>28349</c:v>
                </c:pt>
                <c:pt idx="333">
                  <c:v>28356</c:v>
                </c:pt>
                <c:pt idx="334">
                  <c:v>28363</c:v>
                </c:pt>
                <c:pt idx="335">
                  <c:v>28370</c:v>
                </c:pt>
                <c:pt idx="336">
                  <c:v>28377</c:v>
                </c:pt>
                <c:pt idx="337">
                  <c:v>28384</c:v>
                </c:pt>
                <c:pt idx="338">
                  <c:v>28391</c:v>
                </c:pt>
                <c:pt idx="339">
                  <c:v>28398</c:v>
                </c:pt>
                <c:pt idx="340">
                  <c:v>28405</c:v>
                </c:pt>
                <c:pt idx="341">
                  <c:v>28412</c:v>
                </c:pt>
                <c:pt idx="342">
                  <c:v>28419</c:v>
                </c:pt>
                <c:pt idx="343">
                  <c:v>28426</c:v>
                </c:pt>
                <c:pt idx="344">
                  <c:v>28433</c:v>
                </c:pt>
                <c:pt idx="345">
                  <c:v>28440</c:v>
                </c:pt>
                <c:pt idx="346">
                  <c:v>28447</c:v>
                </c:pt>
                <c:pt idx="347">
                  <c:v>28454</c:v>
                </c:pt>
                <c:pt idx="348">
                  <c:v>28461</c:v>
                </c:pt>
                <c:pt idx="349">
                  <c:v>28468</c:v>
                </c:pt>
                <c:pt idx="350">
                  <c:v>28475</c:v>
                </c:pt>
                <c:pt idx="351">
                  <c:v>28482</c:v>
                </c:pt>
                <c:pt idx="352">
                  <c:v>28489</c:v>
                </c:pt>
                <c:pt idx="353">
                  <c:v>28496</c:v>
                </c:pt>
                <c:pt idx="354">
                  <c:v>28503</c:v>
                </c:pt>
                <c:pt idx="355">
                  <c:v>28510</c:v>
                </c:pt>
                <c:pt idx="356">
                  <c:v>28517</c:v>
                </c:pt>
                <c:pt idx="357">
                  <c:v>28524</c:v>
                </c:pt>
                <c:pt idx="358">
                  <c:v>28531</c:v>
                </c:pt>
                <c:pt idx="359">
                  <c:v>28538</c:v>
                </c:pt>
                <c:pt idx="360">
                  <c:v>28545</c:v>
                </c:pt>
                <c:pt idx="361">
                  <c:v>28552</c:v>
                </c:pt>
                <c:pt idx="362">
                  <c:v>28559</c:v>
                </c:pt>
                <c:pt idx="363">
                  <c:v>28566</c:v>
                </c:pt>
                <c:pt idx="364">
                  <c:v>28573</c:v>
                </c:pt>
                <c:pt idx="365">
                  <c:v>28580</c:v>
                </c:pt>
                <c:pt idx="366">
                  <c:v>28587</c:v>
                </c:pt>
                <c:pt idx="367">
                  <c:v>28594</c:v>
                </c:pt>
                <c:pt idx="368">
                  <c:v>28601</c:v>
                </c:pt>
                <c:pt idx="369">
                  <c:v>28608</c:v>
                </c:pt>
                <c:pt idx="370">
                  <c:v>28615</c:v>
                </c:pt>
                <c:pt idx="371">
                  <c:v>28622</c:v>
                </c:pt>
                <c:pt idx="372">
                  <c:v>28629</c:v>
                </c:pt>
                <c:pt idx="373">
                  <c:v>28636</c:v>
                </c:pt>
                <c:pt idx="374">
                  <c:v>28643</c:v>
                </c:pt>
                <c:pt idx="375">
                  <c:v>28650</c:v>
                </c:pt>
                <c:pt idx="376">
                  <c:v>28657</c:v>
                </c:pt>
                <c:pt idx="377">
                  <c:v>28664</c:v>
                </c:pt>
                <c:pt idx="378">
                  <c:v>28671</c:v>
                </c:pt>
                <c:pt idx="379">
                  <c:v>28678</c:v>
                </c:pt>
                <c:pt idx="380">
                  <c:v>28685</c:v>
                </c:pt>
                <c:pt idx="381">
                  <c:v>28692</c:v>
                </c:pt>
                <c:pt idx="382">
                  <c:v>28699</c:v>
                </c:pt>
                <c:pt idx="383">
                  <c:v>28706</c:v>
                </c:pt>
                <c:pt idx="384">
                  <c:v>28713</c:v>
                </c:pt>
                <c:pt idx="385">
                  <c:v>28720</c:v>
                </c:pt>
                <c:pt idx="386">
                  <c:v>28727</c:v>
                </c:pt>
                <c:pt idx="387">
                  <c:v>28734</c:v>
                </c:pt>
                <c:pt idx="388">
                  <c:v>28741</c:v>
                </c:pt>
                <c:pt idx="389">
                  <c:v>28748</c:v>
                </c:pt>
                <c:pt idx="390">
                  <c:v>28755</c:v>
                </c:pt>
                <c:pt idx="391">
                  <c:v>28762</c:v>
                </c:pt>
                <c:pt idx="392">
                  <c:v>28769</c:v>
                </c:pt>
                <c:pt idx="393">
                  <c:v>28776</c:v>
                </c:pt>
                <c:pt idx="394">
                  <c:v>28783</c:v>
                </c:pt>
                <c:pt idx="395">
                  <c:v>28790</c:v>
                </c:pt>
                <c:pt idx="396">
                  <c:v>28797</c:v>
                </c:pt>
                <c:pt idx="397">
                  <c:v>28804</c:v>
                </c:pt>
                <c:pt idx="398">
                  <c:v>28811</c:v>
                </c:pt>
                <c:pt idx="399">
                  <c:v>28818</c:v>
                </c:pt>
                <c:pt idx="400">
                  <c:v>28825</c:v>
                </c:pt>
                <c:pt idx="401">
                  <c:v>28832</c:v>
                </c:pt>
                <c:pt idx="402">
                  <c:v>28839</c:v>
                </c:pt>
                <c:pt idx="403">
                  <c:v>28846</c:v>
                </c:pt>
                <c:pt idx="404">
                  <c:v>28853</c:v>
                </c:pt>
                <c:pt idx="405">
                  <c:v>28860</c:v>
                </c:pt>
                <c:pt idx="406">
                  <c:v>28867</c:v>
                </c:pt>
                <c:pt idx="407">
                  <c:v>28874</c:v>
                </c:pt>
                <c:pt idx="408">
                  <c:v>28881</c:v>
                </c:pt>
                <c:pt idx="409">
                  <c:v>28888</c:v>
                </c:pt>
                <c:pt idx="410">
                  <c:v>28895</c:v>
                </c:pt>
                <c:pt idx="411">
                  <c:v>28902</c:v>
                </c:pt>
                <c:pt idx="412">
                  <c:v>28909</c:v>
                </c:pt>
                <c:pt idx="413">
                  <c:v>28916</c:v>
                </c:pt>
                <c:pt idx="414">
                  <c:v>28923</c:v>
                </c:pt>
                <c:pt idx="415">
                  <c:v>28930</c:v>
                </c:pt>
                <c:pt idx="416">
                  <c:v>28937</c:v>
                </c:pt>
                <c:pt idx="417">
                  <c:v>28944</c:v>
                </c:pt>
                <c:pt idx="418">
                  <c:v>28951</c:v>
                </c:pt>
                <c:pt idx="419">
                  <c:v>28958</c:v>
                </c:pt>
                <c:pt idx="420">
                  <c:v>28965</c:v>
                </c:pt>
                <c:pt idx="421">
                  <c:v>28972</c:v>
                </c:pt>
                <c:pt idx="422">
                  <c:v>28979</c:v>
                </c:pt>
                <c:pt idx="423">
                  <c:v>28986</c:v>
                </c:pt>
                <c:pt idx="424">
                  <c:v>28993</c:v>
                </c:pt>
                <c:pt idx="425">
                  <c:v>29000</c:v>
                </c:pt>
                <c:pt idx="426">
                  <c:v>29007</c:v>
                </c:pt>
                <c:pt idx="427">
                  <c:v>29014</c:v>
                </c:pt>
                <c:pt idx="428">
                  <c:v>29021</c:v>
                </c:pt>
                <c:pt idx="429">
                  <c:v>29028</c:v>
                </c:pt>
                <c:pt idx="430">
                  <c:v>29035</c:v>
                </c:pt>
                <c:pt idx="431">
                  <c:v>29042</c:v>
                </c:pt>
                <c:pt idx="432">
                  <c:v>29049</c:v>
                </c:pt>
                <c:pt idx="433">
                  <c:v>29056</c:v>
                </c:pt>
                <c:pt idx="434">
                  <c:v>29063</c:v>
                </c:pt>
                <c:pt idx="435">
                  <c:v>29070</c:v>
                </c:pt>
                <c:pt idx="436">
                  <c:v>29077</c:v>
                </c:pt>
                <c:pt idx="437">
                  <c:v>29084</c:v>
                </c:pt>
                <c:pt idx="438">
                  <c:v>29091</c:v>
                </c:pt>
                <c:pt idx="439">
                  <c:v>29098</c:v>
                </c:pt>
                <c:pt idx="440">
                  <c:v>29105</c:v>
                </c:pt>
                <c:pt idx="441">
                  <c:v>29112</c:v>
                </c:pt>
                <c:pt idx="442">
                  <c:v>29119</c:v>
                </c:pt>
                <c:pt idx="443">
                  <c:v>29126</c:v>
                </c:pt>
                <c:pt idx="444">
                  <c:v>29133</c:v>
                </c:pt>
                <c:pt idx="445">
                  <c:v>29140</c:v>
                </c:pt>
                <c:pt idx="446">
                  <c:v>29147</c:v>
                </c:pt>
                <c:pt idx="447">
                  <c:v>29154</c:v>
                </c:pt>
                <c:pt idx="448">
                  <c:v>29161</c:v>
                </c:pt>
                <c:pt idx="449">
                  <c:v>29168</c:v>
                </c:pt>
                <c:pt idx="450">
                  <c:v>29175</c:v>
                </c:pt>
                <c:pt idx="451">
                  <c:v>29182</c:v>
                </c:pt>
                <c:pt idx="452">
                  <c:v>29189</c:v>
                </c:pt>
                <c:pt idx="453">
                  <c:v>29196</c:v>
                </c:pt>
                <c:pt idx="454">
                  <c:v>29203</c:v>
                </c:pt>
                <c:pt idx="455">
                  <c:v>29210</c:v>
                </c:pt>
                <c:pt idx="456">
                  <c:v>29217</c:v>
                </c:pt>
                <c:pt idx="457">
                  <c:v>29224</c:v>
                </c:pt>
                <c:pt idx="458">
                  <c:v>29231</c:v>
                </c:pt>
                <c:pt idx="459">
                  <c:v>29238</c:v>
                </c:pt>
                <c:pt idx="460">
                  <c:v>29245</c:v>
                </c:pt>
                <c:pt idx="461">
                  <c:v>29252</c:v>
                </c:pt>
                <c:pt idx="462">
                  <c:v>29259</c:v>
                </c:pt>
                <c:pt idx="463">
                  <c:v>29266</c:v>
                </c:pt>
                <c:pt idx="464">
                  <c:v>29273</c:v>
                </c:pt>
                <c:pt idx="465">
                  <c:v>29280</c:v>
                </c:pt>
                <c:pt idx="466">
                  <c:v>29287</c:v>
                </c:pt>
                <c:pt idx="467">
                  <c:v>29294</c:v>
                </c:pt>
                <c:pt idx="468">
                  <c:v>29301</c:v>
                </c:pt>
                <c:pt idx="469">
                  <c:v>29308</c:v>
                </c:pt>
                <c:pt idx="470">
                  <c:v>29315</c:v>
                </c:pt>
                <c:pt idx="471">
                  <c:v>29322</c:v>
                </c:pt>
                <c:pt idx="472">
                  <c:v>29329</c:v>
                </c:pt>
                <c:pt idx="473">
                  <c:v>29336</c:v>
                </c:pt>
                <c:pt idx="474">
                  <c:v>29343</c:v>
                </c:pt>
                <c:pt idx="475">
                  <c:v>29350</c:v>
                </c:pt>
                <c:pt idx="476">
                  <c:v>29357</c:v>
                </c:pt>
                <c:pt idx="477">
                  <c:v>29364</c:v>
                </c:pt>
                <c:pt idx="478">
                  <c:v>29371</c:v>
                </c:pt>
                <c:pt idx="479">
                  <c:v>29378</c:v>
                </c:pt>
                <c:pt idx="480">
                  <c:v>29385</c:v>
                </c:pt>
                <c:pt idx="481">
                  <c:v>29392</c:v>
                </c:pt>
                <c:pt idx="482">
                  <c:v>29399</c:v>
                </c:pt>
                <c:pt idx="483">
                  <c:v>29406</c:v>
                </c:pt>
                <c:pt idx="484">
                  <c:v>29413</c:v>
                </c:pt>
                <c:pt idx="485">
                  <c:v>29420</c:v>
                </c:pt>
                <c:pt idx="486">
                  <c:v>29427</c:v>
                </c:pt>
                <c:pt idx="487">
                  <c:v>29434</c:v>
                </c:pt>
                <c:pt idx="488">
                  <c:v>29441</c:v>
                </c:pt>
                <c:pt idx="489">
                  <c:v>29448</c:v>
                </c:pt>
                <c:pt idx="490">
                  <c:v>29455</c:v>
                </c:pt>
                <c:pt idx="491">
                  <c:v>29462</c:v>
                </c:pt>
                <c:pt idx="492">
                  <c:v>29469</c:v>
                </c:pt>
                <c:pt idx="493">
                  <c:v>29476</c:v>
                </c:pt>
                <c:pt idx="494">
                  <c:v>29483</c:v>
                </c:pt>
                <c:pt idx="495">
                  <c:v>29490</c:v>
                </c:pt>
                <c:pt idx="496">
                  <c:v>29497</c:v>
                </c:pt>
                <c:pt idx="497">
                  <c:v>29504</c:v>
                </c:pt>
                <c:pt idx="498">
                  <c:v>29511</c:v>
                </c:pt>
                <c:pt idx="499">
                  <c:v>29518</c:v>
                </c:pt>
                <c:pt idx="500">
                  <c:v>29525</c:v>
                </c:pt>
                <c:pt idx="501">
                  <c:v>29532</c:v>
                </c:pt>
                <c:pt idx="502">
                  <c:v>29539</c:v>
                </c:pt>
                <c:pt idx="503">
                  <c:v>29546</c:v>
                </c:pt>
                <c:pt idx="504">
                  <c:v>29553</c:v>
                </c:pt>
                <c:pt idx="505">
                  <c:v>29560</c:v>
                </c:pt>
                <c:pt idx="506">
                  <c:v>29567</c:v>
                </c:pt>
                <c:pt idx="507">
                  <c:v>29574</c:v>
                </c:pt>
                <c:pt idx="508">
                  <c:v>29581</c:v>
                </c:pt>
                <c:pt idx="509">
                  <c:v>29588</c:v>
                </c:pt>
                <c:pt idx="510">
                  <c:v>29595</c:v>
                </c:pt>
                <c:pt idx="511">
                  <c:v>29602</c:v>
                </c:pt>
                <c:pt idx="512">
                  <c:v>29609</c:v>
                </c:pt>
                <c:pt idx="513">
                  <c:v>29616</c:v>
                </c:pt>
                <c:pt idx="514">
                  <c:v>29623</c:v>
                </c:pt>
                <c:pt idx="515">
                  <c:v>29630</c:v>
                </c:pt>
                <c:pt idx="516">
                  <c:v>29637</c:v>
                </c:pt>
                <c:pt idx="517">
                  <c:v>29644</c:v>
                </c:pt>
                <c:pt idx="518">
                  <c:v>29651</c:v>
                </c:pt>
                <c:pt idx="519">
                  <c:v>29658</c:v>
                </c:pt>
                <c:pt idx="520">
                  <c:v>29665</c:v>
                </c:pt>
                <c:pt idx="521">
                  <c:v>29672</c:v>
                </c:pt>
                <c:pt idx="522">
                  <c:v>29679</c:v>
                </c:pt>
                <c:pt idx="523">
                  <c:v>29686</c:v>
                </c:pt>
                <c:pt idx="524">
                  <c:v>29693</c:v>
                </c:pt>
                <c:pt idx="525">
                  <c:v>29700</c:v>
                </c:pt>
                <c:pt idx="526">
                  <c:v>29707</c:v>
                </c:pt>
                <c:pt idx="527">
                  <c:v>29714</c:v>
                </c:pt>
                <c:pt idx="528">
                  <c:v>29721</c:v>
                </c:pt>
                <c:pt idx="529">
                  <c:v>29728</c:v>
                </c:pt>
                <c:pt idx="530">
                  <c:v>29735</c:v>
                </c:pt>
                <c:pt idx="531">
                  <c:v>29742</c:v>
                </c:pt>
                <c:pt idx="532">
                  <c:v>29749</c:v>
                </c:pt>
                <c:pt idx="533">
                  <c:v>29756</c:v>
                </c:pt>
                <c:pt idx="534">
                  <c:v>29763</c:v>
                </c:pt>
                <c:pt idx="535">
                  <c:v>29770</c:v>
                </c:pt>
                <c:pt idx="536">
                  <c:v>29777</c:v>
                </c:pt>
                <c:pt idx="537">
                  <c:v>29784</c:v>
                </c:pt>
                <c:pt idx="538">
                  <c:v>29791</c:v>
                </c:pt>
                <c:pt idx="539">
                  <c:v>29798</c:v>
                </c:pt>
                <c:pt idx="540">
                  <c:v>29805</c:v>
                </c:pt>
                <c:pt idx="541">
                  <c:v>29812</c:v>
                </c:pt>
                <c:pt idx="542">
                  <c:v>29819</c:v>
                </c:pt>
                <c:pt idx="543">
                  <c:v>29826</c:v>
                </c:pt>
                <c:pt idx="544">
                  <c:v>29833</c:v>
                </c:pt>
                <c:pt idx="545">
                  <c:v>29840</c:v>
                </c:pt>
                <c:pt idx="546">
                  <c:v>29847</c:v>
                </c:pt>
                <c:pt idx="547">
                  <c:v>29854</c:v>
                </c:pt>
                <c:pt idx="548">
                  <c:v>29861</c:v>
                </c:pt>
                <c:pt idx="549">
                  <c:v>29868</c:v>
                </c:pt>
                <c:pt idx="550">
                  <c:v>29875</c:v>
                </c:pt>
                <c:pt idx="551">
                  <c:v>29880</c:v>
                </c:pt>
                <c:pt idx="552">
                  <c:v>29889</c:v>
                </c:pt>
                <c:pt idx="553">
                  <c:v>29896</c:v>
                </c:pt>
                <c:pt idx="554">
                  <c:v>29903</c:v>
                </c:pt>
                <c:pt idx="555">
                  <c:v>29910</c:v>
                </c:pt>
                <c:pt idx="556">
                  <c:v>29917</c:v>
                </c:pt>
                <c:pt idx="557">
                  <c:v>29924</c:v>
                </c:pt>
                <c:pt idx="558">
                  <c:v>29931</c:v>
                </c:pt>
                <c:pt idx="559">
                  <c:v>29938</c:v>
                </c:pt>
                <c:pt idx="560">
                  <c:v>29945</c:v>
                </c:pt>
                <c:pt idx="561">
                  <c:v>29951</c:v>
                </c:pt>
                <c:pt idx="562">
                  <c:v>29959</c:v>
                </c:pt>
                <c:pt idx="563">
                  <c:v>29966</c:v>
                </c:pt>
                <c:pt idx="564">
                  <c:v>29973</c:v>
                </c:pt>
                <c:pt idx="565">
                  <c:v>29980</c:v>
                </c:pt>
                <c:pt idx="566">
                  <c:v>29987</c:v>
                </c:pt>
                <c:pt idx="567">
                  <c:v>29994</c:v>
                </c:pt>
                <c:pt idx="568">
                  <c:v>30001</c:v>
                </c:pt>
                <c:pt idx="569">
                  <c:v>30008</c:v>
                </c:pt>
                <c:pt idx="570">
                  <c:v>30015</c:v>
                </c:pt>
                <c:pt idx="571">
                  <c:v>30022</c:v>
                </c:pt>
                <c:pt idx="572">
                  <c:v>30029</c:v>
                </c:pt>
                <c:pt idx="573">
                  <c:v>30036</c:v>
                </c:pt>
                <c:pt idx="574">
                  <c:v>30043</c:v>
                </c:pt>
                <c:pt idx="575">
                  <c:v>30050</c:v>
                </c:pt>
                <c:pt idx="576">
                  <c:v>30057</c:v>
                </c:pt>
                <c:pt idx="577">
                  <c:v>30064</c:v>
                </c:pt>
                <c:pt idx="578">
                  <c:v>30071</c:v>
                </c:pt>
                <c:pt idx="579">
                  <c:v>30078</c:v>
                </c:pt>
                <c:pt idx="580">
                  <c:v>30085</c:v>
                </c:pt>
                <c:pt idx="581">
                  <c:v>30092</c:v>
                </c:pt>
                <c:pt idx="582">
                  <c:v>30099</c:v>
                </c:pt>
                <c:pt idx="583">
                  <c:v>30106</c:v>
                </c:pt>
                <c:pt idx="584">
                  <c:v>30113</c:v>
                </c:pt>
                <c:pt idx="585">
                  <c:v>30120</c:v>
                </c:pt>
                <c:pt idx="586">
                  <c:v>30127</c:v>
                </c:pt>
                <c:pt idx="587">
                  <c:v>30134</c:v>
                </c:pt>
                <c:pt idx="588">
                  <c:v>30141</c:v>
                </c:pt>
                <c:pt idx="589">
                  <c:v>30148</c:v>
                </c:pt>
                <c:pt idx="590">
                  <c:v>30155</c:v>
                </c:pt>
                <c:pt idx="591">
                  <c:v>30162</c:v>
                </c:pt>
                <c:pt idx="592">
                  <c:v>30169</c:v>
                </c:pt>
                <c:pt idx="593">
                  <c:v>30176</c:v>
                </c:pt>
                <c:pt idx="594">
                  <c:v>30183</c:v>
                </c:pt>
                <c:pt idx="595">
                  <c:v>30190</c:v>
                </c:pt>
                <c:pt idx="596">
                  <c:v>30197</c:v>
                </c:pt>
                <c:pt idx="597">
                  <c:v>30204</c:v>
                </c:pt>
                <c:pt idx="598">
                  <c:v>30211</c:v>
                </c:pt>
                <c:pt idx="599">
                  <c:v>30218</c:v>
                </c:pt>
                <c:pt idx="600">
                  <c:v>30225</c:v>
                </c:pt>
                <c:pt idx="601">
                  <c:v>30232</c:v>
                </c:pt>
                <c:pt idx="602">
                  <c:v>30239</c:v>
                </c:pt>
                <c:pt idx="603">
                  <c:v>30246</c:v>
                </c:pt>
                <c:pt idx="604">
                  <c:v>30253</c:v>
                </c:pt>
                <c:pt idx="605">
                  <c:v>30260</c:v>
                </c:pt>
                <c:pt idx="606">
                  <c:v>30267</c:v>
                </c:pt>
                <c:pt idx="607">
                  <c:v>30274</c:v>
                </c:pt>
                <c:pt idx="608">
                  <c:v>30281</c:v>
                </c:pt>
                <c:pt idx="609">
                  <c:v>30288</c:v>
                </c:pt>
                <c:pt idx="610">
                  <c:v>30295</c:v>
                </c:pt>
                <c:pt idx="611">
                  <c:v>30302</c:v>
                </c:pt>
                <c:pt idx="612">
                  <c:v>30309</c:v>
                </c:pt>
                <c:pt idx="613">
                  <c:v>30316</c:v>
                </c:pt>
                <c:pt idx="614">
                  <c:v>30323</c:v>
                </c:pt>
                <c:pt idx="615">
                  <c:v>30330</c:v>
                </c:pt>
                <c:pt idx="616">
                  <c:v>30337</c:v>
                </c:pt>
                <c:pt idx="617">
                  <c:v>30344</c:v>
                </c:pt>
                <c:pt idx="618">
                  <c:v>30351</c:v>
                </c:pt>
                <c:pt idx="619">
                  <c:v>30358</c:v>
                </c:pt>
                <c:pt idx="620">
                  <c:v>30365</c:v>
                </c:pt>
                <c:pt idx="621">
                  <c:v>30372</c:v>
                </c:pt>
                <c:pt idx="622">
                  <c:v>30379</c:v>
                </c:pt>
                <c:pt idx="623">
                  <c:v>30386</c:v>
                </c:pt>
                <c:pt idx="624">
                  <c:v>30393</c:v>
                </c:pt>
                <c:pt idx="625">
                  <c:v>30400</c:v>
                </c:pt>
                <c:pt idx="626">
                  <c:v>30407</c:v>
                </c:pt>
                <c:pt idx="627">
                  <c:v>30414</c:v>
                </c:pt>
                <c:pt idx="628">
                  <c:v>30421</c:v>
                </c:pt>
                <c:pt idx="629">
                  <c:v>30428</c:v>
                </c:pt>
                <c:pt idx="630">
                  <c:v>30435</c:v>
                </c:pt>
                <c:pt idx="631">
                  <c:v>30442</c:v>
                </c:pt>
                <c:pt idx="632">
                  <c:v>30449</c:v>
                </c:pt>
                <c:pt idx="633">
                  <c:v>30456</c:v>
                </c:pt>
                <c:pt idx="634">
                  <c:v>30463</c:v>
                </c:pt>
                <c:pt idx="635">
                  <c:v>30470</c:v>
                </c:pt>
                <c:pt idx="636">
                  <c:v>30477</c:v>
                </c:pt>
                <c:pt idx="637">
                  <c:v>30484</c:v>
                </c:pt>
                <c:pt idx="638">
                  <c:v>30491</c:v>
                </c:pt>
                <c:pt idx="639">
                  <c:v>30498</c:v>
                </c:pt>
                <c:pt idx="640">
                  <c:v>30505</c:v>
                </c:pt>
                <c:pt idx="641">
                  <c:v>30512</c:v>
                </c:pt>
                <c:pt idx="642">
                  <c:v>30519</c:v>
                </c:pt>
                <c:pt idx="643">
                  <c:v>30526</c:v>
                </c:pt>
                <c:pt idx="644">
                  <c:v>30533</c:v>
                </c:pt>
                <c:pt idx="645">
                  <c:v>30540</c:v>
                </c:pt>
                <c:pt idx="646">
                  <c:v>30547</c:v>
                </c:pt>
                <c:pt idx="647">
                  <c:v>30554</c:v>
                </c:pt>
                <c:pt idx="648">
                  <c:v>30561</c:v>
                </c:pt>
                <c:pt idx="649">
                  <c:v>30568</c:v>
                </c:pt>
                <c:pt idx="650">
                  <c:v>30575</c:v>
                </c:pt>
                <c:pt idx="651">
                  <c:v>30582</c:v>
                </c:pt>
                <c:pt idx="652">
                  <c:v>30589</c:v>
                </c:pt>
                <c:pt idx="653">
                  <c:v>30596</c:v>
                </c:pt>
                <c:pt idx="654">
                  <c:v>30603</c:v>
                </c:pt>
                <c:pt idx="655">
                  <c:v>30610</c:v>
                </c:pt>
                <c:pt idx="656">
                  <c:v>30617</c:v>
                </c:pt>
                <c:pt idx="657">
                  <c:v>30624</c:v>
                </c:pt>
                <c:pt idx="658">
                  <c:v>30631</c:v>
                </c:pt>
                <c:pt idx="659">
                  <c:v>30638</c:v>
                </c:pt>
                <c:pt idx="660">
                  <c:v>30645</c:v>
                </c:pt>
                <c:pt idx="661">
                  <c:v>30652</c:v>
                </c:pt>
                <c:pt idx="662">
                  <c:v>30659</c:v>
                </c:pt>
                <c:pt idx="663">
                  <c:v>30666</c:v>
                </c:pt>
                <c:pt idx="664">
                  <c:v>30673</c:v>
                </c:pt>
                <c:pt idx="665">
                  <c:v>30680</c:v>
                </c:pt>
                <c:pt idx="666">
                  <c:v>30687</c:v>
                </c:pt>
                <c:pt idx="667">
                  <c:v>30694</c:v>
                </c:pt>
                <c:pt idx="668">
                  <c:v>30701</c:v>
                </c:pt>
                <c:pt idx="669">
                  <c:v>30708</c:v>
                </c:pt>
                <c:pt idx="670">
                  <c:v>30715</c:v>
                </c:pt>
                <c:pt idx="671">
                  <c:v>30722</c:v>
                </c:pt>
                <c:pt idx="672">
                  <c:v>30729</c:v>
                </c:pt>
                <c:pt idx="673">
                  <c:v>30736</c:v>
                </c:pt>
                <c:pt idx="674">
                  <c:v>30743</c:v>
                </c:pt>
                <c:pt idx="675">
                  <c:v>30750</c:v>
                </c:pt>
                <c:pt idx="676">
                  <c:v>30757</c:v>
                </c:pt>
                <c:pt idx="677">
                  <c:v>30764</c:v>
                </c:pt>
                <c:pt idx="678">
                  <c:v>30771</c:v>
                </c:pt>
                <c:pt idx="679">
                  <c:v>30778</c:v>
                </c:pt>
                <c:pt idx="680">
                  <c:v>30785</c:v>
                </c:pt>
                <c:pt idx="681">
                  <c:v>30792</c:v>
                </c:pt>
                <c:pt idx="682">
                  <c:v>30799</c:v>
                </c:pt>
                <c:pt idx="683">
                  <c:v>30806</c:v>
                </c:pt>
                <c:pt idx="684">
                  <c:v>30813</c:v>
                </c:pt>
                <c:pt idx="685">
                  <c:v>30820</c:v>
                </c:pt>
                <c:pt idx="686">
                  <c:v>30827</c:v>
                </c:pt>
                <c:pt idx="687">
                  <c:v>30834</c:v>
                </c:pt>
                <c:pt idx="688">
                  <c:v>30841</c:v>
                </c:pt>
                <c:pt idx="689">
                  <c:v>30848</c:v>
                </c:pt>
                <c:pt idx="690">
                  <c:v>30855</c:v>
                </c:pt>
                <c:pt idx="691">
                  <c:v>30862</c:v>
                </c:pt>
                <c:pt idx="692">
                  <c:v>30869</c:v>
                </c:pt>
                <c:pt idx="693">
                  <c:v>30876</c:v>
                </c:pt>
                <c:pt idx="694">
                  <c:v>30883</c:v>
                </c:pt>
                <c:pt idx="695">
                  <c:v>30890</c:v>
                </c:pt>
                <c:pt idx="696">
                  <c:v>30897</c:v>
                </c:pt>
                <c:pt idx="697">
                  <c:v>30904</c:v>
                </c:pt>
                <c:pt idx="698">
                  <c:v>30911</c:v>
                </c:pt>
                <c:pt idx="699">
                  <c:v>30918</c:v>
                </c:pt>
                <c:pt idx="700">
                  <c:v>30925</c:v>
                </c:pt>
                <c:pt idx="701">
                  <c:v>30932</c:v>
                </c:pt>
                <c:pt idx="702">
                  <c:v>30939</c:v>
                </c:pt>
                <c:pt idx="703">
                  <c:v>30946</c:v>
                </c:pt>
                <c:pt idx="704">
                  <c:v>30953</c:v>
                </c:pt>
                <c:pt idx="705">
                  <c:v>30960</c:v>
                </c:pt>
                <c:pt idx="706">
                  <c:v>30967</c:v>
                </c:pt>
                <c:pt idx="707">
                  <c:v>30974</c:v>
                </c:pt>
                <c:pt idx="708">
                  <c:v>30981</c:v>
                </c:pt>
                <c:pt idx="709">
                  <c:v>30988</c:v>
                </c:pt>
                <c:pt idx="710">
                  <c:v>30995</c:v>
                </c:pt>
                <c:pt idx="711">
                  <c:v>31002</c:v>
                </c:pt>
                <c:pt idx="712">
                  <c:v>31009</c:v>
                </c:pt>
                <c:pt idx="713">
                  <c:v>31016</c:v>
                </c:pt>
                <c:pt idx="714">
                  <c:v>31023</c:v>
                </c:pt>
                <c:pt idx="715">
                  <c:v>31030</c:v>
                </c:pt>
                <c:pt idx="716">
                  <c:v>31037</c:v>
                </c:pt>
                <c:pt idx="717">
                  <c:v>31044</c:v>
                </c:pt>
                <c:pt idx="718">
                  <c:v>31051</c:v>
                </c:pt>
                <c:pt idx="719">
                  <c:v>31058</c:v>
                </c:pt>
                <c:pt idx="720">
                  <c:v>31065</c:v>
                </c:pt>
                <c:pt idx="721">
                  <c:v>31072</c:v>
                </c:pt>
                <c:pt idx="722">
                  <c:v>31079</c:v>
                </c:pt>
                <c:pt idx="723">
                  <c:v>31086</c:v>
                </c:pt>
                <c:pt idx="724">
                  <c:v>31093</c:v>
                </c:pt>
                <c:pt idx="725">
                  <c:v>31100</c:v>
                </c:pt>
                <c:pt idx="726">
                  <c:v>31107</c:v>
                </c:pt>
                <c:pt idx="727">
                  <c:v>31114</c:v>
                </c:pt>
                <c:pt idx="728">
                  <c:v>31121</c:v>
                </c:pt>
                <c:pt idx="729">
                  <c:v>31128</c:v>
                </c:pt>
                <c:pt idx="730">
                  <c:v>31135</c:v>
                </c:pt>
                <c:pt idx="731">
                  <c:v>31142</c:v>
                </c:pt>
                <c:pt idx="732">
                  <c:v>31149</c:v>
                </c:pt>
                <c:pt idx="733">
                  <c:v>31156</c:v>
                </c:pt>
                <c:pt idx="734">
                  <c:v>31163</c:v>
                </c:pt>
                <c:pt idx="735">
                  <c:v>31170</c:v>
                </c:pt>
                <c:pt idx="736">
                  <c:v>31177</c:v>
                </c:pt>
                <c:pt idx="737">
                  <c:v>31184</c:v>
                </c:pt>
                <c:pt idx="738">
                  <c:v>31191</c:v>
                </c:pt>
                <c:pt idx="739">
                  <c:v>31198</c:v>
                </c:pt>
                <c:pt idx="740">
                  <c:v>31205</c:v>
                </c:pt>
                <c:pt idx="741">
                  <c:v>31212</c:v>
                </c:pt>
                <c:pt idx="742">
                  <c:v>31219</c:v>
                </c:pt>
                <c:pt idx="743">
                  <c:v>31226</c:v>
                </c:pt>
                <c:pt idx="744">
                  <c:v>31233</c:v>
                </c:pt>
                <c:pt idx="745">
                  <c:v>31240</c:v>
                </c:pt>
                <c:pt idx="746">
                  <c:v>31247</c:v>
                </c:pt>
                <c:pt idx="747">
                  <c:v>31254</c:v>
                </c:pt>
                <c:pt idx="748">
                  <c:v>31261</c:v>
                </c:pt>
                <c:pt idx="749">
                  <c:v>31268</c:v>
                </c:pt>
                <c:pt idx="750">
                  <c:v>31275</c:v>
                </c:pt>
                <c:pt idx="751">
                  <c:v>31282</c:v>
                </c:pt>
                <c:pt idx="752">
                  <c:v>31289</c:v>
                </c:pt>
                <c:pt idx="753">
                  <c:v>31296</c:v>
                </c:pt>
                <c:pt idx="754">
                  <c:v>31303</c:v>
                </c:pt>
                <c:pt idx="755">
                  <c:v>31310</c:v>
                </c:pt>
                <c:pt idx="756">
                  <c:v>31317</c:v>
                </c:pt>
                <c:pt idx="757">
                  <c:v>31324</c:v>
                </c:pt>
                <c:pt idx="758">
                  <c:v>31331</c:v>
                </c:pt>
                <c:pt idx="759">
                  <c:v>31338</c:v>
                </c:pt>
                <c:pt idx="760">
                  <c:v>31345</c:v>
                </c:pt>
                <c:pt idx="761">
                  <c:v>31352</c:v>
                </c:pt>
                <c:pt idx="762">
                  <c:v>31359</c:v>
                </c:pt>
                <c:pt idx="763">
                  <c:v>31366</c:v>
                </c:pt>
                <c:pt idx="764">
                  <c:v>31373</c:v>
                </c:pt>
                <c:pt idx="765">
                  <c:v>31380</c:v>
                </c:pt>
                <c:pt idx="766">
                  <c:v>31387</c:v>
                </c:pt>
                <c:pt idx="767">
                  <c:v>31394</c:v>
                </c:pt>
                <c:pt idx="768">
                  <c:v>31401</c:v>
                </c:pt>
                <c:pt idx="769">
                  <c:v>31408</c:v>
                </c:pt>
                <c:pt idx="770">
                  <c:v>31415</c:v>
                </c:pt>
                <c:pt idx="771">
                  <c:v>31422</c:v>
                </c:pt>
                <c:pt idx="772">
                  <c:v>31429</c:v>
                </c:pt>
                <c:pt idx="773">
                  <c:v>31436</c:v>
                </c:pt>
                <c:pt idx="774">
                  <c:v>31443</c:v>
                </c:pt>
                <c:pt idx="775">
                  <c:v>31450</c:v>
                </c:pt>
                <c:pt idx="776">
                  <c:v>31457</c:v>
                </c:pt>
                <c:pt idx="777">
                  <c:v>31464</c:v>
                </c:pt>
                <c:pt idx="778">
                  <c:v>31471</c:v>
                </c:pt>
                <c:pt idx="779">
                  <c:v>31478</c:v>
                </c:pt>
                <c:pt idx="780">
                  <c:v>31485</c:v>
                </c:pt>
                <c:pt idx="781">
                  <c:v>31492</c:v>
                </c:pt>
                <c:pt idx="782">
                  <c:v>31499</c:v>
                </c:pt>
                <c:pt idx="783">
                  <c:v>31506</c:v>
                </c:pt>
                <c:pt idx="784">
                  <c:v>31513</c:v>
                </c:pt>
                <c:pt idx="785">
                  <c:v>31520</c:v>
                </c:pt>
                <c:pt idx="786">
                  <c:v>31527</c:v>
                </c:pt>
                <c:pt idx="787">
                  <c:v>31534</c:v>
                </c:pt>
                <c:pt idx="788">
                  <c:v>31541</c:v>
                </c:pt>
                <c:pt idx="789">
                  <c:v>31548</c:v>
                </c:pt>
                <c:pt idx="790">
                  <c:v>31555</c:v>
                </c:pt>
                <c:pt idx="791">
                  <c:v>31562</c:v>
                </c:pt>
                <c:pt idx="792">
                  <c:v>31569</c:v>
                </c:pt>
                <c:pt idx="793">
                  <c:v>31576</c:v>
                </c:pt>
                <c:pt idx="794">
                  <c:v>31583</c:v>
                </c:pt>
                <c:pt idx="795">
                  <c:v>31590</c:v>
                </c:pt>
                <c:pt idx="796">
                  <c:v>31597</c:v>
                </c:pt>
                <c:pt idx="797">
                  <c:v>31604</c:v>
                </c:pt>
                <c:pt idx="798">
                  <c:v>31611</c:v>
                </c:pt>
                <c:pt idx="799">
                  <c:v>31618</c:v>
                </c:pt>
                <c:pt idx="800">
                  <c:v>31625</c:v>
                </c:pt>
                <c:pt idx="801">
                  <c:v>31632</c:v>
                </c:pt>
                <c:pt idx="802">
                  <c:v>31639</c:v>
                </c:pt>
                <c:pt idx="803">
                  <c:v>31646</c:v>
                </c:pt>
                <c:pt idx="804">
                  <c:v>31653</c:v>
                </c:pt>
                <c:pt idx="805">
                  <c:v>31660</c:v>
                </c:pt>
                <c:pt idx="806">
                  <c:v>31667</c:v>
                </c:pt>
                <c:pt idx="807">
                  <c:v>31674</c:v>
                </c:pt>
                <c:pt idx="808">
                  <c:v>31681</c:v>
                </c:pt>
                <c:pt idx="809">
                  <c:v>31688</c:v>
                </c:pt>
                <c:pt idx="810">
                  <c:v>31695</c:v>
                </c:pt>
                <c:pt idx="811">
                  <c:v>31702</c:v>
                </c:pt>
                <c:pt idx="812">
                  <c:v>31709</c:v>
                </c:pt>
                <c:pt idx="813">
                  <c:v>31716</c:v>
                </c:pt>
                <c:pt idx="814">
                  <c:v>31723</c:v>
                </c:pt>
                <c:pt idx="815">
                  <c:v>31730</c:v>
                </c:pt>
                <c:pt idx="816">
                  <c:v>31737</c:v>
                </c:pt>
                <c:pt idx="817">
                  <c:v>31744</c:v>
                </c:pt>
                <c:pt idx="818">
                  <c:v>31751</c:v>
                </c:pt>
                <c:pt idx="819">
                  <c:v>31758</c:v>
                </c:pt>
                <c:pt idx="820">
                  <c:v>31765</c:v>
                </c:pt>
                <c:pt idx="821">
                  <c:v>31772</c:v>
                </c:pt>
                <c:pt idx="822">
                  <c:v>31779</c:v>
                </c:pt>
                <c:pt idx="823">
                  <c:v>31786</c:v>
                </c:pt>
                <c:pt idx="824">
                  <c:v>31793</c:v>
                </c:pt>
                <c:pt idx="825">
                  <c:v>31800</c:v>
                </c:pt>
                <c:pt idx="826">
                  <c:v>31807</c:v>
                </c:pt>
                <c:pt idx="827">
                  <c:v>31814</c:v>
                </c:pt>
                <c:pt idx="828">
                  <c:v>31821</c:v>
                </c:pt>
                <c:pt idx="829">
                  <c:v>31828</c:v>
                </c:pt>
                <c:pt idx="830">
                  <c:v>31835</c:v>
                </c:pt>
                <c:pt idx="831">
                  <c:v>31842</c:v>
                </c:pt>
                <c:pt idx="832">
                  <c:v>31849</c:v>
                </c:pt>
                <c:pt idx="833">
                  <c:v>31856</c:v>
                </c:pt>
                <c:pt idx="834">
                  <c:v>31863</c:v>
                </c:pt>
                <c:pt idx="835">
                  <c:v>31870</c:v>
                </c:pt>
                <c:pt idx="836">
                  <c:v>31877</c:v>
                </c:pt>
                <c:pt idx="837">
                  <c:v>31884</c:v>
                </c:pt>
                <c:pt idx="838">
                  <c:v>31891</c:v>
                </c:pt>
                <c:pt idx="839">
                  <c:v>31898</c:v>
                </c:pt>
                <c:pt idx="840">
                  <c:v>31905</c:v>
                </c:pt>
                <c:pt idx="841">
                  <c:v>31912</c:v>
                </c:pt>
                <c:pt idx="842">
                  <c:v>31919</c:v>
                </c:pt>
                <c:pt idx="843">
                  <c:v>31926</c:v>
                </c:pt>
                <c:pt idx="844">
                  <c:v>31933</c:v>
                </c:pt>
                <c:pt idx="845">
                  <c:v>31940</c:v>
                </c:pt>
                <c:pt idx="846">
                  <c:v>31947</c:v>
                </c:pt>
                <c:pt idx="847">
                  <c:v>31954</c:v>
                </c:pt>
                <c:pt idx="848">
                  <c:v>31961</c:v>
                </c:pt>
                <c:pt idx="849">
                  <c:v>31968</c:v>
                </c:pt>
                <c:pt idx="850">
                  <c:v>31975</c:v>
                </c:pt>
                <c:pt idx="851">
                  <c:v>31982</c:v>
                </c:pt>
                <c:pt idx="852">
                  <c:v>31989</c:v>
                </c:pt>
                <c:pt idx="853">
                  <c:v>31996</c:v>
                </c:pt>
                <c:pt idx="854">
                  <c:v>32003</c:v>
                </c:pt>
                <c:pt idx="855">
                  <c:v>32010</c:v>
                </c:pt>
                <c:pt idx="856">
                  <c:v>32017</c:v>
                </c:pt>
                <c:pt idx="857">
                  <c:v>32024</c:v>
                </c:pt>
                <c:pt idx="858">
                  <c:v>32031</c:v>
                </c:pt>
                <c:pt idx="859">
                  <c:v>32038</c:v>
                </c:pt>
                <c:pt idx="860">
                  <c:v>32045</c:v>
                </c:pt>
                <c:pt idx="861">
                  <c:v>32052</c:v>
                </c:pt>
                <c:pt idx="862">
                  <c:v>32059</c:v>
                </c:pt>
                <c:pt idx="863">
                  <c:v>32066</c:v>
                </c:pt>
                <c:pt idx="864">
                  <c:v>32073</c:v>
                </c:pt>
                <c:pt idx="865">
                  <c:v>32080</c:v>
                </c:pt>
                <c:pt idx="866">
                  <c:v>32087</c:v>
                </c:pt>
                <c:pt idx="867">
                  <c:v>32094</c:v>
                </c:pt>
                <c:pt idx="868">
                  <c:v>32101</c:v>
                </c:pt>
                <c:pt idx="869">
                  <c:v>32108</c:v>
                </c:pt>
                <c:pt idx="870">
                  <c:v>32115</c:v>
                </c:pt>
                <c:pt idx="871">
                  <c:v>32122</c:v>
                </c:pt>
                <c:pt idx="872">
                  <c:v>32129</c:v>
                </c:pt>
                <c:pt idx="873">
                  <c:v>32136</c:v>
                </c:pt>
                <c:pt idx="874">
                  <c:v>32142</c:v>
                </c:pt>
                <c:pt idx="875">
                  <c:v>32150</c:v>
                </c:pt>
                <c:pt idx="876">
                  <c:v>32157</c:v>
                </c:pt>
                <c:pt idx="877">
                  <c:v>32164</c:v>
                </c:pt>
                <c:pt idx="878">
                  <c:v>32171</c:v>
                </c:pt>
                <c:pt idx="879">
                  <c:v>32178</c:v>
                </c:pt>
                <c:pt idx="880">
                  <c:v>32185</c:v>
                </c:pt>
                <c:pt idx="881">
                  <c:v>32192</c:v>
                </c:pt>
                <c:pt idx="882">
                  <c:v>32199</c:v>
                </c:pt>
                <c:pt idx="883">
                  <c:v>32206</c:v>
                </c:pt>
                <c:pt idx="884">
                  <c:v>32213</c:v>
                </c:pt>
                <c:pt idx="885">
                  <c:v>32220</c:v>
                </c:pt>
                <c:pt idx="886">
                  <c:v>32227</c:v>
                </c:pt>
                <c:pt idx="887">
                  <c:v>32234</c:v>
                </c:pt>
                <c:pt idx="888">
                  <c:v>32241</c:v>
                </c:pt>
                <c:pt idx="889">
                  <c:v>32248</c:v>
                </c:pt>
                <c:pt idx="890">
                  <c:v>32255</c:v>
                </c:pt>
                <c:pt idx="891">
                  <c:v>32262</c:v>
                </c:pt>
                <c:pt idx="892">
                  <c:v>32269</c:v>
                </c:pt>
                <c:pt idx="893">
                  <c:v>32276</c:v>
                </c:pt>
                <c:pt idx="894">
                  <c:v>32283</c:v>
                </c:pt>
                <c:pt idx="895">
                  <c:v>32290</c:v>
                </c:pt>
                <c:pt idx="896">
                  <c:v>32297</c:v>
                </c:pt>
                <c:pt idx="897">
                  <c:v>32304</c:v>
                </c:pt>
                <c:pt idx="898">
                  <c:v>32311</c:v>
                </c:pt>
                <c:pt idx="899">
                  <c:v>32318</c:v>
                </c:pt>
                <c:pt idx="900">
                  <c:v>32325</c:v>
                </c:pt>
                <c:pt idx="901">
                  <c:v>32332</c:v>
                </c:pt>
                <c:pt idx="902">
                  <c:v>32339</c:v>
                </c:pt>
                <c:pt idx="903">
                  <c:v>32346</c:v>
                </c:pt>
                <c:pt idx="904">
                  <c:v>32353</c:v>
                </c:pt>
                <c:pt idx="905">
                  <c:v>32360</c:v>
                </c:pt>
                <c:pt idx="906">
                  <c:v>32367</c:v>
                </c:pt>
                <c:pt idx="907">
                  <c:v>32374</c:v>
                </c:pt>
                <c:pt idx="908">
                  <c:v>32381</c:v>
                </c:pt>
                <c:pt idx="909">
                  <c:v>32388</c:v>
                </c:pt>
                <c:pt idx="910">
                  <c:v>32395</c:v>
                </c:pt>
                <c:pt idx="911">
                  <c:v>32402</c:v>
                </c:pt>
                <c:pt idx="912">
                  <c:v>32409</c:v>
                </c:pt>
                <c:pt idx="913">
                  <c:v>32416</c:v>
                </c:pt>
                <c:pt idx="914">
                  <c:v>32423</c:v>
                </c:pt>
                <c:pt idx="915">
                  <c:v>32430</c:v>
                </c:pt>
                <c:pt idx="916">
                  <c:v>32437</c:v>
                </c:pt>
                <c:pt idx="917">
                  <c:v>32444</c:v>
                </c:pt>
                <c:pt idx="918">
                  <c:v>32451</c:v>
                </c:pt>
                <c:pt idx="919">
                  <c:v>32458</c:v>
                </c:pt>
                <c:pt idx="920">
                  <c:v>32465</c:v>
                </c:pt>
                <c:pt idx="921">
                  <c:v>32472</c:v>
                </c:pt>
                <c:pt idx="922">
                  <c:v>32479</c:v>
                </c:pt>
                <c:pt idx="923">
                  <c:v>32486</c:v>
                </c:pt>
                <c:pt idx="924">
                  <c:v>32493</c:v>
                </c:pt>
                <c:pt idx="925">
                  <c:v>32500</c:v>
                </c:pt>
                <c:pt idx="926">
                  <c:v>32507</c:v>
                </c:pt>
                <c:pt idx="927">
                  <c:v>32514</c:v>
                </c:pt>
                <c:pt idx="928">
                  <c:v>32521</c:v>
                </c:pt>
                <c:pt idx="929">
                  <c:v>32528</c:v>
                </c:pt>
                <c:pt idx="930">
                  <c:v>32535</c:v>
                </c:pt>
                <c:pt idx="931">
                  <c:v>32542</c:v>
                </c:pt>
                <c:pt idx="932">
                  <c:v>32549</c:v>
                </c:pt>
                <c:pt idx="933">
                  <c:v>32556</c:v>
                </c:pt>
                <c:pt idx="934">
                  <c:v>32563</c:v>
                </c:pt>
                <c:pt idx="935">
                  <c:v>32570</c:v>
                </c:pt>
                <c:pt idx="936">
                  <c:v>32577</c:v>
                </c:pt>
                <c:pt idx="937">
                  <c:v>32584</c:v>
                </c:pt>
                <c:pt idx="938">
                  <c:v>32591</c:v>
                </c:pt>
                <c:pt idx="939">
                  <c:v>32598</c:v>
                </c:pt>
                <c:pt idx="940">
                  <c:v>32605</c:v>
                </c:pt>
                <c:pt idx="941">
                  <c:v>32612</c:v>
                </c:pt>
                <c:pt idx="942">
                  <c:v>32619</c:v>
                </c:pt>
                <c:pt idx="943">
                  <c:v>32626</c:v>
                </c:pt>
                <c:pt idx="944">
                  <c:v>32633</c:v>
                </c:pt>
                <c:pt idx="945">
                  <c:v>32640</c:v>
                </c:pt>
                <c:pt idx="946">
                  <c:v>32647</c:v>
                </c:pt>
                <c:pt idx="947">
                  <c:v>32654</c:v>
                </c:pt>
                <c:pt idx="948">
                  <c:v>32661</c:v>
                </c:pt>
                <c:pt idx="949">
                  <c:v>32668</c:v>
                </c:pt>
                <c:pt idx="950">
                  <c:v>32675</c:v>
                </c:pt>
                <c:pt idx="951">
                  <c:v>32682</c:v>
                </c:pt>
                <c:pt idx="952">
                  <c:v>32689</c:v>
                </c:pt>
                <c:pt idx="953">
                  <c:v>32696</c:v>
                </c:pt>
                <c:pt idx="954">
                  <c:v>32703</c:v>
                </c:pt>
                <c:pt idx="955">
                  <c:v>32710</c:v>
                </c:pt>
                <c:pt idx="956">
                  <c:v>32717</c:v>
                </c:pt>
                <c:pt idx="957">
                  <c:v>32724</c:v>
                </c:pt>
                <c:pt idx="958">
                  <c:v>32731</c:v>
                </c:pt>
                <c:pt idx="959">
                  <c:v>32738</c:v>
                </c:pt>
                <c:pt idx="960">
                  <c:v>32745</c:v>
                </c:pt>
                <c:pt idx="961">
                  <c:v>32752</c:v>
                </c:pt>
                <c:pt idx="962">
                  <c:v>32759</c:v>
                </c:pt>
                <c:pt idx="963">
                  <c:v>32766</c:v>
                </c:pt>
                <c:pt idx="964">
                  <c:v>32773</c:v>
                </c:pt>
                <c:pt idx="965">
                  <c:v>32780</c:v>
                </c:pt>
                <c:pt idx="966">
                  <c:v>32787</c:v>
                </c:pt>
                <c:pt idx="967">
                  <c:v>32794</c:v>
                </c:pt>
                <c:pt idx="968">
                  <c:v>32801</c:v>
                </c:pt>
                <c:pt idx="969">
                  <c:v>32808</c:v>
                </c:pt>
                <c:pt idx="970">
                  <c:v>32815</c:v>
                </c:pt>
                <c:pt idx="971">
                  <c:v>32822</c:v>
                </c:pt>
                <c:pt idx="972">
                  <c:v>32829</c:v>
                </c:pt>
                <c:pt idx="973">
                  <c:v>32836</c:v>
                </c:pt>
                <c:pt idx="974">
                  <c:v>32843</c:v>
                </c:pt>
                <c:pt idx="975">
                  <c:v>32850</c:v>
                </c:pt>
                <c:pt idx="976">
                  <c:v>32857</c:v>
                </c:pt>
                <c:pt idx="977">
                  <c:v>32864</c:v>
                </c:pt>
                <c:pt idx="978">
                  <c:v>32871</c:v>
                </c:pt>
                <c:pt idx="979">
                  <c:v>32878</c:v>
                </c:pt>
                <c:pt idx="980">
                  <c:v>32885</c:v>
                </c:pt>
                <c:pt idx="981">
                  <c:v>32892</c:v>
                </c:pt>
                <c:pt idx="982">
                  <c:v>32899</c:v>
                </c:pt>
                <c:pt idx="983">
                  <c:v>32906</c:v>
                </c:pt>
                <c:pt idx="984">
                  <c:v>32913</c:v>
                </c:pt>
                <c:pt idx="985">
                  <c:v>32920</c:v>
                </c:pt>
                <c:pt idx="986">
                  <c:v>32927</c:v>
                </c:pt>
                <c:pt idx="987">
                  <c:v>32934</c:v>
                </c:pt>
                <c:pt idx="988">
                  <c:v>32941</c:v>
                </c:pt>
                <c:pt idx="989">
                  <c:v>32948</c:v>
                </c:pt>
                <c:pt idx="990">
                  <c:v>32955</c:v>
                </c:pt>
                <c:pt idx="991">
                  <c:v>32962</c:v>
                </c:pt>
                <c:pt idx="992">
                  <c:v>32969</c:v>
                </c:pt>
                <c:pt idx="993">
                  <c:v>32976</c:v>
                </c:pt>
                <c:pt idx="994">
                  <c:v>32983</c:v>
                </c:pt>
                <c:pt idx="995">
                  <c:v>32990</c:v>
                </c:pt>
                <c:pt idx="996">
                  <c:v>32997</c:v>
                </c:pt>
                <c:pt idx="997">
                  <c:v>33004</c:v>
                </c:pt>
                <c:pt idx="998">
                  <c:v>33011</c:v>
                </c:pt>
                <c:pt idx="999">
                  <c:v>33018</c:v>
                </c:pt>
                <c:pt idx="1000">
                  <c:v>33025</c:v>
                </c:pt>
                <c:pt idx="1001">
                  <c:v>33032</c:v>
                </c:pt>
                <c:pt idx="1002">
                  <c:v>33039</c:v>
                </c:pt>
                <c:pt idx="1003">
                  <c:v>33046</c:v>
                </c:pt>
                <c:pt idx="1004">
                  <c:v>33053</c:v>
                </c:pt>
                <c:pt idx="1005">
                  <c:v>33060</c:v>
                </c:pt>
                <c:pt idx="1006">
                  <c:v>33067</c:v>
                </c:pt>
                <c:pt idx="1007">
                  <c:v>33074</c:v>
                </c:pt>
                <c:pt idx="1008">
                  <c:v>33081</c:v>
                </c:pt>
                <c:pt idx="1009">
                  <c:v>33088</c:v>
                </c:pt>
                <c:pt idx="1010">
                  <c:v>33095</c:v>
                </c:pt>
                <c:pt idx="1011">
                  <c:v>33102</c:v>
                </c:pt>
                <c:pt idx="1012">
                  <c:v>33109</c:v>
                </c:pt>
                <c:pt idx="1013">
                  <c:v>33116</c:v>
                </c:pt>
                <c:pt idx="1014">
                  <c:v>33123</c:v>
                </c:pt>
                <c:pt idx="1015">
                  <c:v>33130</c:v>
                </c:pt>
                <c:pt idx="1016">
                  <c:v>33137</c:v>
                </c:pt>
                <c:pt idx="1017">
                  <c:v>33144</c:v>
                </c:pt>
                <c:pt idx="1018">
                  <c:v>33151</c:v>
                </c:pt>
                <c:pt idx="1019">
                  <c:v>33158</c:v>
                </c:pt>
                <c:pt idx="1020">
                  <c:v>33165</c:v>
                </c:pt>
                <c:pt idx="1021">
                  <c:v>33172</c:v>
                </c:pt>
                <c:pt idx="1022">
                  <c:v>33179</c:v>
                </c:pt>
                <c:pt idx="1023">
                  <c:v>33186</c:v>
                </c:pt>
                <c:pt idx="1024">
                  <c:v>33193</c:v>
                </c:pt>
                <c:pt idx="1025">
                  <c:v>33200</c:v>
                </c:pt>
                <c:pt idx="1026">
                  <c:v>33207</c:v>
                </c:pt>
                <c:pt idx="1027">
                  <c:v>33214</c:v>
                </c:pt>
                <c:pt idx="1028">
                  <c:v>33221</c:v>
                </c:pt>
                <c:pt idx="1029">
                  <c:v>33228</c:v>
                </c:pt>
                <c:pt idx="1030">
                  <c:v>33235</c:v>
                </c:pt>
                <c:pt idx="1031">
                  <c:v>33242</c:v>
                </c:pt>
                <c:pt idx="1032">
                  <c:v>33249</c:v>
                </c:pt>
                <c:pt idx="1033">
                  <c:v>33256</c:v>
                </c:pt>
                <c:pt idx="1034">
                  <c:v>33263</c:v>
                </c:pt>
                <c:pt idx="1035">
                  <c:v>33270</c:v>
                </c:pt>
                <c:pt idx="1036">
                  <c:v>33277</c:v>
                </c:pt>
                <c:pt idx="1037">
                  <c:v>33284</c:v>
                </c:pt>
                <c:pt idx="1038">
                  <c:v>33291</c:v>
                </c:pt>
                <c:pt idx="1039">
                  <c:v>33298</c:v>
                </c:pt>
                <c:pt idx="1040">
                  <c:v>33305</c:v>
                </c:pt>
                <c:pt idx="1041">
                  <c:v>33312</c:v>
                </c:pt>
                <c:pt idx="1042">
                  <c:v>33319</c:v>
                </c:pt>
                <c:pt idx="1043">
                  <c:v>33326</c:v>
                </c:pt>
                <c:pt idx="1044">
                  <c:v>33333</c:v>
                </c:pt>
                <c:pt idx="1045">
                  <c:v>33340</c:v>
                </c:pt>
                <c:pt idx="1046">
                  <c:v>33347</c:v>
                </c:pt>
                <c:pt idx="1047">
                  <c:v>33354</c:v>
                </c:pt>
                <c:pt idx="1048">
                  <c:v>33361</c:v>
                </c:pt>
                <c:pt idx="1049">
                  <c:v>33368</c:v>
                </c:pt>
                <c:pt idx="1050">
                  <c:v>33375</c:v>
                </c:pt>
                <c:pt idx="1051">
                  <c:v>33382</c:v>
                </c:pt>
                <c:pt idx="1052">
                  <c:v>33389</c:v>
                </c:pt>
                <c:pt idx="1053">
                  <c:v>33396</c:v>
                </c:pt>
                <c:pt idx="1054">
                  <c:v>33403</c:v>
                </c:pt>
                <c:pt idx="1055">
                  <c:v>33410</c:v>
                </c:pt>
                <c:pt idx="1056">
                  <c:v>33417</c:v>
                </c:pt>
                <c:pt idx="1057">
                  <c:v>33424</c:v>
                </c:pt>
                <c:pt idx="1058">
                  <c:v>33431</c:v>
                </c:pt>
                <c:pt idx="1059">
                  <c:v>33438</c:v>
                </c:pt>
                <c:pt idx="1060">
                  <c:v>33445</c:v>
                </c:pt>
                <c:pt idx="1061">
                  <c:v>33452</c:v>
                </c:pt>
                <c:pt idx="1062">
                  <c:v>33459</c:v>
                </c:pt>
                <c:pt idx="1063">
                  <c:v>33466</c:v>
                </c:pt>
                <c:pt idx="1064">
                  <c:v>33473</c:v>
                </c:pt>
                <c:pt idx="1065">
                  <c:v>33480</c:v>
                </c:pt>
                <c:pt idx="1066">
                  <c:v>33487</c:v>
                </c:pt>
                <c:pt idx="1067">
                  <c:v>33494</c:v>
                </c:pt>
                <c:pt idx="1068">
                  <c:v>33501</c:v>
                </c:pt>
                <c:pt idx="1069">
                  <c:v>33508</c:v>
                </c:pt>
                <c:pt idx="1070">
                  <c:v>33515</c:v>
                </c:pt>
                <c:pt idx="1071">
                  <c:v>33522</c:v>
                </c:pt>
                <c:pt idx="1072">
                  <c:v>33529</c:v>
                </c:pt>
                <c:pt idx="1073">
                  <c:v>33536</c:v>
                </c:pt>
                <c:pt idx="1074">
                  <c:v>33543</c:v>
                </c:pt>
                <c:pt idx="1075">
                  <c:v>33550</c:v>
                </c:pt>
                <c:pt idx="1076">
                  <c:v>33557</c:v>
                </c:pt>
                <c:pt idx="1077">
                  <c:v>33564</c:v>
                </c:pt>
                <c:pt idx="1078">
                  <c:v>33571</c:v>
                </c:pt>
                <c:pt idx="1079">
                  <c:v>33578</c:v>
                </c:pt>
                <c:pt idx="1080">
                  <c:v>33585</c:v>
                </c:pt>
                <c:pt idx="1081">
                  <c:v>33592</c:v>
                </c:pt>
                <c:pt idx="1082">
                  <c:v>33599</c:v>
                </c:pt>
                <c:pt idx="1083">
                  <c:v>33606</c:v>
                </c:pt>
                <c:pt idx="1084">
                  <c:v>33613</c:v>
                </c:pt>
                <c:pt idx="1085">
                  <c:v>33620</c:v>
                </c:pt>
                <c:pt idx="1086">
                  <c:v>33627</c:v>
                </c:pt>
                <c:pt idx="1087">
                  <c:v>33634</c:v>
                </c:pt>
                <c:pt idx="1088">
                  <c:v>33641</c:v>
                </c:pt>
                <c:pt idx="1089">
                  <c:v>33648</c:v>
                </c:pt>
                <c:pt idx="1090">
                  <c:v>33655</c:v>
                </c:pt>
                <c:pt idx="1091">
                  <c:v>33662</c:v>
                </c:pt>
                <c:pt idx="1092">
                  <c:v>33669</c:v>
                </c:pt>
                <c:pt idx="1093">
                  <c:v>33676</c:v>
                </c:pt>
                <c:pt idx="1094">
                  <c:v>33683</c:v>
                </c:pt>
                <c:pt idx="1095">
                  <c:v>33690</c:v>
                </c:pt>
                <c:pt idx="1096">
                  <c:v>33697</c:v>
                </c:pt>
                <c:pt idx="1097">
                  <c:v>33704</c:v>
                </c:pt>
                <c:pt idx="1098">
                  <c:v>33711</c:v>
                </c:pt>
                <c:pt idx="1099">
                  <c:v>33718</c:v>
                </c:pt>
                <c:pt idx="1100">
                  <c:v>33725</c:v>
                </c:pt>
                <c:pt idx="1101">
                  <c:v>33732</c:v>
                </c:pt>
                <c:pt idx="1102">
                  <c:v>33739</c:v>
                </c:pt>
                <c:pt idx="1103">
                  <c:v>33746</c:v>
                </c:pt>
                <c:pt idx="1104">
                  <c:v>33753</c:v>
                </c:pt>
                <c:pt idx="1105">
                  <c:v>33760</c:v>
                </c:pt>
                <c:pt idx="1106">
                  <c:v>33767</c:v>
                </c:pt>
                <c:pt idx="1107">
                  <c:v>33774</c:v>
                </c:pt>
                <c:pt idx="1108">
                  <c:v>33781</c:v>
                </c:pt>
                <c:pt idx="1109">
                  <c:v>33788</c:v>
                </c:pt>
                <c:pt idx="1110">
                  <c:v>33795</c:v>
                </c:pt>
                <c:pt idx="1111">
                  <c:v>33802</c:v>
                </c:pt>
                <c:pt idx="1112">
                  <c:v>33809</c:v>
                </c:pt>
                <c:pt idx="1113">
                  <c:v>33816</c:v>
                </c:pt>
                <c:pt idx="1114">
                  <c:v>33823</c:v>
                </c:pt>
                <c:pt idx="1115">
                  <c:v>33830</c:v>
                </c:pt>
                <c:pt idx="1116">
                  <c:v>33837</c:v>
                </c:pt>
                <c:pt idx="1117">
                  <c:v>33844</c:v>
                </c:pt>
                <c:pt idx="1118">
                  <c:v>33851</c:v>
                </c:pt>
                <c:pt idx="1119">
                  <c:v>33858</c:v>
                </c:pt>
                <c:pt idx="1120">
                  <c:v>33865</c:v>
                </c:pt>
                <c:pt idx="1121">
                  <c:v>33871</c:v>
                </c:pt>
                <c:pt idx="1122">
                  <c:v>33879</c:v>
                </c:pt>
                <c:pt idx="1123">
                  <c:v>33886</c:v>
                </c:pt>
                <c:pt idx="1124">
                  <c:v>33893</c:v>
                </c:pt>
                <c:pt idx="1125">
                  <c:v>33900</c:v>
                </c:pt>
                <c:pt idx="1126">
                  <c:v>33907</c:v>
                </c:pt>
                <c:pt idx="1127">
                  <c:v>33914</c:v>
                </c:pt>
                <c:pt idx="1128">
                  <c:v>33921</c:v>
                </c:pt>
                <c:pt idx="1129">
                  <c:v>33928</c:v>
                </c:pt>
                <c:pt idx="1130">
                  <c:v>33935</c:v>
                </c:pt>
                <c:pt idx="1131">
                  <c:v>33942</c:v>
                </c:pt>
                <c:pt idx="1132">
                  <c:v>33949</c:v>
                </c:pt>
                <c:pt idx="1133">
                  <c:v>33956</c:v>
                </c:pt>
                <c:pt idx="1134">
                  <c:v>33963</c:v>
                </c:pt>
                <c:pt idx="1135">
                  <c:v>33969</c:v>
                </c:pt>
                <c:pt idx="1136">
                  <c:v>33977</c:v>
                </c:pt>
                <c:pt idx="1137">
                  <c:v>33984</c:v>
                </c:pt>
                <c:pt idx="1138">
                  <c:v>33991</c:v>
                </c:pt>
                <c:pt idx="1139">
                  <c:v>33998</c:v>
                </c:pt>
                <c:pt idx="1140">
                  <c:v>34005</c:v>
                </c:pt>
                <c:pt idx="1141">
                  <c:v>34012</c:v>
                </c:pt>
                <c:pt idx="1142">
                  <c:v>34019</c:v>
                </c:pt>
                <c:pt idx="1143">
                  <c:v>34026</c:v>
                </c:pt>
                <c:pt idx="1144">
                  <c:v>34033</c:v>
                </c:pt>
                <c:pt idx="1145">
                  <c:v>34040</c:v>
                </c:pt>
                <c:pt idx="1146">
                  <c:v>34047</c:v>
                </c:pt>
                <c:pt idx="1147">
                  <c:v>34054</c:v>
                </c:pt>
                <c:pt idx="1148">
                  <c:v>34061</c:v>
                </c:pt>
                <c:pt idx="1149">
                  <c:v>34068</c:v>
                </c:pt>
                <c:pt idx="1150">
                  <c:v>34075</c:v>
                </c:pt>
                <c:pt idx="1151">
                  <c:v>34082</c:v>
                </c:pt>
                <c:pt idx="1152">
                  <c:v>34089</c:v>
                </c:pt>
                <c:pt idx="1153">
                  <c:v>34096</c:v>
                </c:pt>
                <c:pt idx="1154">
                  <c:v>34103</c:v>
                </c:pt>
                <c:pt idx="1155">
                  <c:v>34110</c:v>
                </c:pt>
                <c:pt idx="1156">
                  <c:v>34117</c:v>
                </c:pt>
                <c:pt idx="1157">
                  <c:v>34124</c:v>
                </c:pt>
                <c:pt idx="1158">
                  <c:v>34131</c:v>
                </c:pt>
                <c:pt idx="1159">
                  <c:v>34138</c:v>
                </c:pt>
                <c:pt idx="1160">
                  <c:v>34145</c:v>
                </c:pt>
                <c:pt idx="1161">
                  <c:v>34152</c:v>
                </c:pt>
                <c:pt idx="1162">
                  <c:v>34159</c:v>
                </c:pt>
                <c:pt idx="1163">
                  <c:v>34166</c:v>
                </c:pt>
                <c:pt idx="1164">
                  <c:v>34173</c:v>
                </c:pt>
                <c:pt idx="1165">
                  <c:v>34180</c:v>
                </c:pt>
                <c:pt idx="1166">
                  <c:v>34187</c:v>
                </c:pt>
                <c:pt idx="1167">
                  <c:v>34194</c:v>
                </c:pt>
                <c:pt idx="1168">
                  <c:v>34201</c:v>
                </c:pt>
                <c:pt idx="1169">
                  <c:v>34208</c:v>
                </c:pt>
                <c:pt idx="1170">
                  <c:v>34215</c:v>
                </c:pt>
                <c:pt idx="1171">
                  <c:v>34222</c:v>
                </c:pt>
                <c:pt idx="1172">
                  <c:v>34229</c:v>
                </c:pt>
                <c:pt idx="1173">
                  <c:v>34236</c:v>
                </c:pt>
                <c:pt idx="1174">
                  <c:v>34243</c:v>
                </c:pt>
                <c:pt idx="1175">
                  <c:v>34250</c:v>
                </c:pt>
                <c:pt idx="1176">
                  <c:v>34257</c:v>
                </c:pt>
                <c:pt idx="1177">
                  <c:v>34264</c:v>
                </c:pt>
                <c:pt idx="1178">
                  <c:v>34271</c:v>
                </c:pt>
                <c:pt idx="1179">
                  <c:v>34278</c:v>
                </c:pt>
                <c:pt idx="1180">
                  <c:v>34285</c:v>
                </c:pt>
                <c:pt idx="1181">
                  <c:v>34292</c:v>
                </c:pt>
                <c:pt idx="1182">
                  <c:v>34299</c:v>
                </c:pt>
                <c:pt idx="1183">
                  <c:v>34307</c:v>
                </c:pt>
                <c:pt idx="1184">
                  <c:v>34313</c:v>
                </c:pt>
                <c:pt idx="1185">
                  <c:v>34320</c:v>
                </c:pt>
                <c:pt idx="1186">
                  <c:v>34327</c:v>
                </c:pt>
                <c:pt idx="1187">
                  <c:v>34334</c:v>
                </c:pt>
                <c:pt idx="1188">
                  <c:v>34341</c:v>
                </c:pt>
                <c:pt idx="1189">
                  <c:v>34348</c:v>
                </c:pt>
                <c:pt idx="1190">
                  <c:v>34355</c:v>
                </c:pt>
                <c:pt idx="1191">
                  <c:v>34362</c:v>
                </c:pt>
                <c:pt idx="1192">
                  <c:v>34369</c:v>
                </c:pt>
                <c:pt idx="1193">
                  <c:v>34376</c:v>
                </c:pt>
                <c:pt idx="1194">
                  <c:v>34383</c:v>
                </c:pt>
                <c:pt idx="1195">
                  <c:v>34390</c:v>
                </c:pt>
                <c:pt idx="1196">
                  <c:v>34397</c:v>
                </c:pt>
                <c:pt idx="1197">
                  <c:v>34404</c:v>
                </c:pt>
                <c:pt idx="1198">
                  <c:v>34411</c:v>
                </c:pt>
                <c:pt idx="1199">
                  <c:v>34418</c:v>
                </c:pt>
                <c:pt idx="1200">
                  <c:v>34425</c:v>
                </c:pt>
                <c:pt idx="1201">
                  <c:v>34432</c:v>
                </c:pt>
                <c:pt idx="1202">
                  <c:v>34439</c:v>
                </c:pt>
                <c:pt idx="1203">
                  <c:v>34446</c:v>
                </c:pt>
                <c:pt idx="1204">
                  <c:v>34453</c:v>
                </c:pt>
                <c:pt idx="1205">
                  <c:v>34460</c:v>
                </c:pt>
                <c:pt idx="1206">
                  <c:v>34467</c:v>
                </c:pt>
                <c:pt idx="1207">
                  <c:v>34474</c:v>
                </c:pt>
                <c:pt idx="1208">
                  <c:v>34481</c:v>
                </c:pt>
                <c:pt idx="1209">
                  <c:v>34488</c:v>
                </c:pt>
                <c:pt idx="1210">
                  <c:v>34495</c:v>
                </c:pt>
                <c:pt idx="1211">
                  <c:v>34502</c:v>
                </c:pt>
                <c:pt idx="1212">
                  <c:v>34509</c:v>
                </c:pt>
                <c:pt idx="1213">
                  <c:v>34516</c:v>
                </c:pt>
                <c:pt idx="1214">
                  <c:v>34523</c:v>
                </c:pt>
                <c:pt idx="1215">
                  <c:v>34530</c:v>
                </c:pt>
                <c:pt idx="1216">
                  <c:v>34537</c:v>
                </c:pt>
                <c:pt idx="1217">
                  <c:v>34544</c:v>
                </c:pt>
                <c:pt idx="1218">
                  <c:v>34551</c:v>
                </c:pt>
                <c:pt idx="1219">
                  <c:v>34558</c:v>
                </c:pt>
                <c:pt idx="1220">
                  <c:v>34565</c:v>
                </c:pt>
                <c:pt idx="1221">
                  <c:v>34572</c:v>
                </c:pt>
                <c:pt idx="1222">
                  <c:v>34579</c:v>
                </c:pt>
                <c:pt idx="1223">
                  <c:v>34586</c:v>
                </c:pt>
                <c:pt idx="1224">
                  <c:v>34593</c:v>
                </c:pt>
                <c:pt idx="1225">
                  <c:v>34600</c:v>
                </c:pt>
                <c:pt idx="1226">
                  <c:v>34607</c:v>
                </c:pt>
                <c:pt idx="1227">
                  <c:v>34614</c:v>
                </c:pt>
                <c:pt idx="1228">
                  <c:v>34621</c:v>
                </c:pt>
                <c:pt idx="1229">
                  <c:v>34628</c:v>
                </c:pt>
                <c:pt idx="1230">
                  <c:v>34635</c:v>
                </c:pt>
                <c:pt idx="1231">
                  <c:v>34642</c:v>
                </c:pt>
                <c:pt idx="1232">
                  <c:v>34649</c:v>
                </c:pt>
                <c:pt idx="1233">
                  <c:v>34656</c:v>
                </c:pt>
                <c:pt idx="1234">
                  <c:v>34663</c:v>
                </c:pt>
                <c:pt idx="1235">
                  <c:v>34670</c:v>
                </c:pt>
                <c:pt idx="1236">
                  <c:v>34677</c:v>
                </c:pt>
                <c:pt idx="1237">
                  <c:v>34684</c:v>
                </c:pt>
                <c:pt idx="1238">
                  <c:v>34691</c:v>
                </c:pt>
                <c:pt idx="1239">
                  <c:v>34698</c:v>
                </c:pt>
                <c:pt idx="1240">
                  <c:v>34705</c:v>
                </c:pt>
                <c:pt idx="1241">
                  <c:v>34712</c:v>
                </c:pt>
                <c:pt idx="1242">
                  <c:v>34719</c:v>
                </c:pt>
                <c:pt idx="1243">
                  <c:v>34726</c:v>
                </c:pt>
                <c:pt idx="1244">
                  <c:v>34733</c:v>
                </c:pt>
                <c:pt idx="1245">
                  <c:v>34740</c:v>
                </c:pt>
                <c:pt idx="1246">
                  <c:v>34747</c:v>
                </c:pt>
                <c:pt idx="1247">
                  <c:v>34754</c:v>
                </c:pt>
                <c:pt idx="1248">
                  <c:v>34761</c:v>
                </c:pt>
                <c:pt idx="1249">
                  <c:v>34768</c:v>
                </c:pt>
                <c:pt idx="1250">
                  <c:v>34775</c:v>
                </c:pt>
                <c:pt idx="1251">
                  <c:v>34782</c:v>
                </c:pt>
                <c:pt idx="1252">
                  <c:v>34789</c:v>
                </c:pt>
                <c:pt idx="1253">
                  <c:v>34796</c:v>
                </c:pt>
                <c:pt idx="1254">
                  <c:v>34803</c:v>
                </c:pt>
                <c:pt idx="1255">
                  <c:v>34810</c:v>
                </c:pt>
                <c:pt idx="1256">
                  <c:v>34817</c:v>
                </c:pt>
                <c:pt idx="1257">
                  <c:v>34824</c:v>
                </c:pt>
                <c:pt idx="1258">
                  <c:v>34831</c:v>
                </c:pt>
                <c:pt idx="1259">
                  <c:v>34838</c:v>
                </c:pt>
                <c:pt idx="1260">
                  <c:v>34845</c:v>
                </c:pt>
                <c:pt idx="1261">
                  <c:v>34852</c:v>
                </c:pt>
                <c:pt idx="1262">
                  <c:v>34859</c:v>
                </c:pt>
                <c:pt idx="1263">
                  <c:v>34866</c:v>
                </c:pt>
                <c:pt idx="1264">
                  <c:v>34873</c:v>
                </c:pt>
                <c:pt idx="1265">
                  <c:v>34880</c:v>
                </c:pt>
                <c:pt idx="1266">
                  <c:v>34887</c:v>
                </c:pt>
                <c:pt idx="1267">
                  <c:v>34894</c:v>
                </c:pt>
                <c:pt idx="1268">
                  <c:v>34901</c:v>
                </c:pt>
                <c:pt idx="1269">
                  <c:v>34908</c:v>
                </c:pt>
                <c:pt idx="1270">
                  <c:v>34915</c:v>
                </c:pt>
                <c:pt idx="1271">
                  <c:v>34922</c:v>
                </c:pt>
                <c:pt idx="1272">
                  <c:v>34929</c:v>
                </c:pt>
                <c:pt idx="1273">
                  <c:v>34936</c:v>
                </c:pt>
                <c:pt idx="1274">
                  <c:v>34943</c:v>
                </c:pt>
                <c:pt idx="1275">
                  <c:v>34950</c:v>
                </c:pt>
                <c:pt idx="1276">
                  <c:v>34957</c:v>
                </c:pt>
                <c:pt idx="1277">
                  <c:v>34964</c:v>
                </c:pt>
                <c:pt idx="1278">
                  <c:v>34971</c:v>
                </c:pt>
                <c:pt idx="1279">
                  <c:v>34978</c:v>
                </c:pt>
                <c:pt idx="1280">
                  <c:v>34985</c:v>
                </c:pt>
                <c:pt idx="1281">
                  <c:v>34992</c:v>
                </c:pt>
                <c:pt idx="1282">
                  <c:v>34999</c:v>
                </c:pt>
                <c:pt idx="1283">
                  <c:v>35006</c:v>
                </c:pt>
                <c:pt idx="1284">
                  <c:v>35012</c:v>
                </c:pt>
                <c:pt idx="1285">
                  <c:v>35020</c:v>
                </c:pt>
                <c:pt idx="1286">
                  <c:v>35027</c:v>
                </c:pt>
                <c:pt idx="1287">
                  <c:v>35034</c:v>
                </c:pt>
                <c:pt idx="1288">
                  <c:v>35041</c:v>
                </c:pt>
                <c:pt idx="1289">
                  <c:v>35048</c:v>
                </c:pt>
                <c:pt idx="1290">
                  <c:v>35055</c:v>
                </c:pt>
                <c:pt idx="1291">
                  <c:v>35062</c:v>
                </c:pt>
                <c:pt idx="1292">
                  <c:v>35069</c:v>
                </c:pt>
                <c:pt idx="1293">
                  <c:v>35076</c:v>
                </c:pt>
                <c:pt idx="1294">
                  <c:v>35083</c:v>
                </c:pt>
                <c:pt idx="1295">
                  <c:v>35090</c:v>
                </c:pt>
                <c:pt idx="1296">
                  <c:v>35097</c:v>
                </c:pt>
                <c:pt idx="1297">
                  <c:v>35104</c:v>
                </c:pt>
                <c:pt idx="1298">
                  <c:v>35111</c:v>
                </c:pt>
                <c:pt idx="1299">
                  <c:v>35118</c:v>
                </c:pt>
                <c:pt idx="1300">
                  <c:v>35125</c:v>
                </c:pt>
                <c:pt idx="1301">
                  <c:v>35132</c:v>
                </c:pt>
                <c:pt idx="1302">
                  <c:v>35139</c:v>
                </c:pt>
                <c:pt idx="1303">
                  <c:v>35146</c:v>
                </c:pt>
                <c:pt idx="1304">
                  <c:v>35153</c:v>
                </c:pt>
                <c:pt idx="1305">
                  <c:v>35160</c:v>
                </c:pt>
                <c:pt idx="1306">
                  <c:v>35167</c:v>
                </c:pt>
                <c:pt idx="1307">
                  <c:v>35174</c:v>
                </c:pt>
                <c:pt idx="1308">
                  <c:v>35181</c:v>
                </c:pt>
                <c:pt idx="1309">
                  <c:v>35188</c:v>
                </c:pt>
                <c:pt idx="1310">
                  <c:v>35195</c:v>
                </c:pt>
                <c:pt idx="1311">
                  <c:v>35202</c:v>
                </c:pt>
                <c:pt idx="1312">
                  <c:v>35209</c:v>
                </c:pt>
                <c:pt idx="1313">
                  <c:v>35216</c:v>
                </c:pt>
                <c:pt idx="1314">
                  <c:v>35223</c:v>
                </c:pt>
                <c:pt idx="1315">
                  <c:v>35230</c:v>
                </c:pt>
                <c:pt idx="1316">
                  <c:v>35237</c:v>
                </c:pt>
                <c:pt idx="1317">
                  <c:v>35244</c:v>
                </c:pt>
                <c:pt idx="1318">
                  <c:v>35251</c:v>
                </c:pt>
                <c:pt idx="1319">
                  <c:v>35258</c:v>
                </c:pt>
                <c:pt idx="1320">
                  <c:v>35265</c:v>
                </c:pt>
                <c:pt idx="1321">
                  <c:v>35272</c:v>
                </c:pt>
                <c:pt idx="1322">
                  <c:v>35279</c:v>
                </c:pt>
                <c:pt idx="1323">
                  <c:v>35286</c:v>
                </c:pt>
                <c:pt idx="1324">
                  <c:v>35293</c:v>
                </c:pt>
                <c:pt idx="1325">
                  <c:v>35300</c:v>
                </c:pt>
                <c:pt idx="1326">
                  <c:v>35307</c:v>
                </c:pt>
                <c:pt idx="1327">
                  <c:v>35314</c:v>
                </c:pt>
                <c:pt idx="1328">
                  <c:v>35321</c:v>
                </c:pt>
                <c:pt idx="1329">
                  <c:v>35328</c:v>
                </c:pt>
                <c:pt idx="1330">
                  <c:v>35335</c:v>
                </c:pt>
                <c:pt idx="1331">
                  <c:v>35342</c:v>
                </c:pt>
                <c:pt idx="1332">
                  <c:v>35349</c:v>
                </c:pt>
                <c:pt idx="1333">
                  <c:v>35356</c:v>
                </c:pt>
                <c:pt idx="1334">
                  <c:v>35363</c:v>
                </c:pt>
                <c:pt idx="1335">
                  <c:v>35370</c:v>
                </c:pt>
                <c:pt idx="1336">
                  <c:v>35377</c:v>
                </c:pt>
                <c:pt idx="1337">
                  <c:v>35384</c:v>
                </c:pt>
                <c:pt idx="1338">
                  <c:v>35391</c:v>
                </c:pt>
                <c:pt idx="1339">
                  <c:v>35398</c:v>
                </c:pt>
                <c:pt idx="1340">
                  <c:v>35405</c:v>
                </c:pt>
                <c:pt idx="1341">
                  <c:v>35412</c:v>
                </c:pt>
                <c:pt idx="1342">
                  <c:v>35419</c:v>
                </c:pt>
                <c:pt idx="1343">
                  <c:v>35426</c:v>
                </c:pt>
                <c:pt idx="1344">
                  <c:v>35433</c:v>
                </c:pt>
                <c:pt idx="1345">
                  <c:v>35440</c:v>
                </c:pt>
                <c:pt idx="1346">
                  <c:v>35447</c:v>
                </c:pt>
                <c:pt idx="1347">
                  <c:v>35454</c:v>
                </c:pt>
                <c:pt idx="1348">
                  <c:v>35461</c:v>
                </c:pt>
                <c:pt idx="1349">
                  <c:v>35468</c:v>
                </c:pt>
                <c:pt idx="1350">
                  <c:v>35475</c:v>
                </c:pt>
                <c:pt idx="1351">
                  <c:v>35482</c:v>
                </c:pt>
                <c:pt idx="1352">
                  <c:v>35489</c:v>
                </c:pt>
                <c:pt idx="1353">
                  <c:v>35496</c:v>
                </c:pt>
                <c:pt idx="1354">
                  <c:v>35503</c:v>
                </c:pt>
                <c:pt idx="1355">
                  <c:v>35510</c:v>
                </c:pt>
                <c:pt idx="1356">
                  <c:v>35517</c:v>
                </c:pt>
                <c:pt idx="1357">
                  <c:v>35524</c:v>
                </c:pt>
                <c:pt idx="1358">
                  <c:v>35531</c:v>
                </c:pt>
                <c:pt idx="1359">
                  <c:v>35538</c:v>
                </c:pt>
                <c:pt idx="1360">
                  <c:v>35545</c:v>
                </c:pt>
                <c:pt idx="1361">
                  <c:v>35552</c:v>
                </c:pt>
                <c:pt idx="1362">
                  <c:v>35559</c:v>
                </c:pt>
                <c:pt idx="1363">
                  <c:v>35566</c:v>
                </c:pt>
                <c:pt idx="1364">
                  <c:v>35573</c:v>
                </c:pt>
                <c:pt idx="1365">
                  <c:v>35580</c:v>
                </c:pt>
                <c:pt idx="1366">
                  <c:v>35587</c:v>
                </c:pt>
                <c:pt idx="1367">
                  <c:v>35594</c:v>
                </c:pt>
                <c:pt idx="1368">
                  <c:v>35601</c:v>
                </c:pt>
                <c:pt idx="1369">
                  <c:v>35608</c:v>
                </c:pt>
                <c:pt idx="1370">
                  <c:v>35615</c:v>
                </c:pt>
                <c:pt idx="1371">
                  <c:v>35622</c:v>
                </c:pt>
                <c:pt idx="1372">
                  <c:v>35629</c:v>
                </c:pt>
                <c:pt idx="1373">
                  <c:v>35636</c:v>
                </c:pt>
                <c:pt idx="1374">
                  <c:v>35643</c:v>
                </c:pt>
                <c:pt idx="1375">
                  <c:v>35650</c:v>
                </c:pt>
                <c:pt idx="1376">
                  <c:v>35657</c:v>
                </c:pt>
                <c:pt idx="1377">
                  <c:v>35664</c:v>
                </c:pt>
                <c:pt idx="1378">
                  <c:v>35671</c:v>
                </c:pt>
                <c:pt idx="1379">
                  <c:v>35678</c:v>
                </c:pt>
                <c:pt idx="1380">
                  <c:v>35685</c:v>
                </c:pt>
                <c:pt idx="1381">
                  <c:v>35692</c:v>
                </c:pt>
                <c:pt idx="1382">
                  <c:v>35699</c:v>
                </c:pt>
                <c:pt idx="1383">
                  <c:v>35706</c:v>
                </c:pt>
                <c:pt idx="1384">
                  <c:v>35713</c:v>
                </c:pt>
                <c:pt idx="1385">
                  <c:v>35720</c:v>
                </c:pt>
                <c:pt idx="1386">
                  <c:v>35727</c:v>
                </c:pt>
                <c:pt idx="1387">
                  <c:v>35734</c:v>
                </c:pt>
                <c:pt idx="1388">
                  <c:v>35741</c:v>
                </c:pt>
                <c:pt idx="1389">
                  <c:v>35748</c:v>
                </c:pt>
                <c:pt idx="1390">
                  <c:v>35755</c:v>
                </c:pt>
                <c:pt idx="1391">
                  <c:v>35762</c:v>
                </c:pt>
                <c:pt idx="1392">
                  <c:v>35769</c:v>
                </c:pt>
                <c:pt idx="1393">
                  <c:v>35776</c:v>
                </c:pt>
                <c:pt idx="1394">
                  <c:v>35783</c:v>
                </c:pt>
                <c:pt idx="1395">
                  <c:v>35790</c:v>
                </c:pt>
                <c:pt idx="1396">
                  <c:v>35797</c:v>
                </c:pt>
                <c:pt idx="1397">
                  <c:v>35804</c:v>
                </c:pt>
                <c:pt idx="1398">
                  <c:v>35811</c:v>
                </c:pt>
                <c:pt idx="1399">
                  <c:v>35818</c:v>
                </c:pt>
                <c:pt idx="1400">
                  <c:v>35825</c:v>
                </c:pt>
                <c:pt idx="1401">
                  <c:v>35832</c:v>
                </c:pt>
                <c:pt idx="1402">
                  <c:v>35839</c:v>
                </c:pt>
                <c:pt idx="1403">
                  <c:v>35846</c:v>
                </c:pt>
                <c:pt idx="1404">
                  <c:v>35854</c:v>
                </c:pt>
                <c:pt idx="1405">
                  <c:v>35860</c:v>
                </c:pt>
                <c:pt idx="1406">
                  <c:v>35867</c:v>
                </c:pt>
                <c:pt idx="1407">
                  <c:v>35874</c:v>
                </c:pt>
                <c:pt idx="1408">
                  <c:v>35881</c:v>
                </c:pt>
                <c:pt idx="1409">
                  <c:v>35888</c:v>
                </c:pt>
                <c:pt idx="1410">
                  <c:v>35895</c:v>
                </c:pt>
                <c:pt idx="1411">
                  <c:v>35902</c:v>
                </c:pt>
                <c:pt idx="1412">
                  <c:v>35909</c:v>
                </c:pt>
                <c:pt idx="1413">
                  <c:v>35916</c:v>
                </c:pt>
                <c:pt idx="1414">
                  <c:v>35923</c:v>
                </c:pt>
                <c:pt idx="1415">
                  <c:v>35930</c:v>
                </c:pt>
                <c:pt idx="1416">
                  <c:v>35937</c:v>
                </c:pt>
                <c:pt idx="1417">
                  <c:v>35944</c:v>
                </c:pt>
                <c:pt idx="1418">
                  <c:v>35951</c:v>
                </c:pt>
                <c:pt idx="1419">
                  <c:v>35958</c:v>
                </c:pt>
                <c:pt idx="1420">
                  <c:v>35965</c:v>
                </c:pt>
                <c:pt idx="1421">
                  <c:v>35972</c:v>
                </c:pt>
                <c:pt idx="1422">
                  <c:v>35979</c:v>
                </c:pt>
                <c:pt idx="1423">
                  <c:v>35986</c:v>
                </c:pt>
                <c:pt idx="1424">
                  <c:v>35993</c:v>
                </c:pt>
                <c:pt idx="1425">
                  <c:v>36000</c:v>
                </c:pt>
                <c:pt idx="1426">
                  <c:v>36007</c:v>
                </c:pt>
                <c:pt idx="1427">
                  <c:v>36014</c:v>
                </c:pt>
                <c:pt idx="1428">
                  <c:v>36021</c:v>
                </c:pt>
                <c:pt idx="1429">
                  <c:v>36028</c:v>
                </c:pt>
                <c:pt idx="1430">
                  <c:v>36035</c:v>
                </c:pt>
                <c:pt idx="1431">
                  <c:v>36042</c:v>
                </c:pt>
                <c:pt idx="1432">
                  <c:v>36049</c:v>
                </c:pt>
                <c:pt idx="1433">
                  <c:v>36056</c:v>
                </c:pt>
                <c:pt idx="1434">
                  <c:v>36063</c:v>
                </c:pt>
                <c:pt idx="1435">
                  <c:v>36070</c:v>
                </c:pt>
                <c:pt idx="1436">
                  <c:v>36077</c:v>
                </c:pt>
                <c:pt idx="1437">
                  <c:v>36084</c:v>
                </c:pt>
                <c:pt idx="1438">
                  <c:v>36091</c:v>
                </c:pt>
                <c:pt idx="1439">
                  <c:v>36098</c:v>
                </c:pt>
                <c:pt idx="1440">
                  <c:v>36105</c:v>
                </c:pt>
                <c:pt idx="1441">
                  <c:v>36112</c:v>
                </c:pt>
                <c:pt idx="1442">
                  <c:v>36119</c:v>
                </c:pt>
                <c:pt idx="1443">
                  <c:v>36126</c:v>
                </c:pt>
                <c:pt idx="1444">
                  <c:v>36133</c:v>
                </c:pt>
                <c:pt idx="1445">
                  <c:v>36140</c:v>
                </c:pt>
                <c:pt idx="1446">
                  <c:v>36147</c:v>
                </c:pt>
                <c:pt idx="1447">
                  <c:v>36154</c:v>
                </c:pt>
                <c:pt idx="1448">
                  <c:v>36160</c:v>
                </c:pt>
                <c:pt idx="1449">
                  <c:v>36168</c:v>
                </c:pt>
                <c:pt idx="1450">
                  <c:v>36175</c:v>
                </c:pt>
                <c:pt idx="1451">
                  <c:v>36182</c:v>
                </c:pt>
                <c:pt idx="1452">
                  <c:v>36189</c:v>
                </c:pt>
                <c:pt idx="1453">
                  <c:v>36196</c:v>
                </c:pt>
                <c:pt idx="1454">
                  <c:v>36203</c:v>
                </c:pt>
                <c:pt idx="1455">
                  <c:v>36210</c:v>
                </c:pt>
                <c:pt idx="1456">
                  <c:v>36217</c:v>
                </c:pt>
                <c:pt idx="1457">
                  <c:v>36224</c:v>
                </c:pt>
                <c:pt idx="1458">
                  <c:v>36231</c:v>
                </c:pt>
                <c:pt idx="1459">
                  <c:v>36238</c:v>
                </c:pt>
                <c:pt idx="1460">
                  <c:v>36245</c:v>
                </c:pt>
                <c:pt idx="1461">
                  <c:v>36252</c:v>
                </c:pt>
                <c:pt idx="1462">
                  <c:v>36259</c:v>
                </c:pt>
                <c:pt idx="1463">
                  <c:v>36266</c:v>
                </c:pt>
                <c:pt idx="1464">
                  <c:v>36273</c:v>
                </c:pt>
                <c:pt idx="1465">
                  <c:v>36280</c:v>
                </c:pt>
                <c:pt idx="1466">
                  <c:v>36287</c:v>
                </c:pt>
                <c:pt idx="1467">
                  <c:v>36294</c:v>
                </c:pt>
                <c:pt idx="1468">
                  <c:v>36301</c:v>
                </c:pt>
                <c:pt idx="1469">
                  <c:v>36308</c:v>
                </c:pt>
                <c:pt idx="1470">
                  <c:v>36315</c:v>
                </c:pt>
                <c:pt idx="1471">
                  <c:v>36322</c:v>
                </c:pt>
                <c:pt idx="1472">
                  <c:v>36329</c:v>
                </c:pt>
                <c:pt idx="1473">
                  <c:v>36336</c:v>
                </c:pt>
                <c:pt idx="1474">
                  <c:v>36343</c:v>
                </c:pt>
                <c:pt idx="1475">
                  <c:v>36350</c:v>
                </c:pt>
                <c:pt idx="1476">
                  <c:v>36357</c:v>
                </c:pt>
                <c:pt idx="1477">
                  <c:v>36364</c:v>
                </c:pt>
                <c:pt idx="1478">
                  <c:v>36371</c:v>
                </c:pt>
                <c:pt idx="1479">
                  <c:v>36378</c:v>
                </c:pt>
                <c:pt idx="1480">
                  <c:v>36385</c:v>
                </c:pt>
                <c:pt idx="1481">
                  <c:v>36392</c:v>
                </c:pt>
                <c:pt idx="1482">
                  <c:v>36399</c:v>
                </c:pt>
                <c:pt idx="1483">
                  <c:v>36406</c:v>
                </c:pt>
                <c:pt idx="1484">
                  <c:v>36413</c:v>
                </c:pt>
                <c:pt idx="1485">
                  <c:v>36420</c:v>
                </c:pt>
                <c:pt idx="1486">
                  <c:v>36427</c:v>
                </c:pt>
                <c:pt idx="1487">
                  <c:v>36434</c:v>
                </c:pt>
                <c:pt idx="1488">
                  <c:v>36441</c:v>
                </c:pt>
                <c:pt idx="1489">
                  <c:v>36448</c:v>
                </c:pt>
                <c:pt idx="1490">
                  <c:v>36455</c:v>
                </c:pt>
                <c:pt idx="1491">
                  <c:v>36462</c:v>
                </c:pt>
                <c:pt idx="1492">
                  <c:v>36469</c:v>
                </c:pt>
                <c:pt idx="1493">
                  <c:v>36476</c:v>
                </c:pt>
                <c:pt idx="1494">
                  <c:v>36483</c:v>
                </c:pt>
                <c:pt idx="1495">
                  <c:v>36490</c:v>
                </c:pt>
                <c:pt idx="1496">
                  <c:v>36497</c:v>
                </c:pt>
                <c:pt idx="1497">
                  <c:v>36504</c:v>
                </c:pt>
                <c:pt idx="1498">
                  <c:v>36511</c:v>
                </c:pt>
                <c:pt idx="1499">
                  <c:v>36518</c:v>
                </c:pt>
                <c:pt idx="1500">
                  <c:v>36525</c:v>
                </c:pt>
                <c:pt idx="1501">
                  <c:v>36532</c:v>
                </c:pt>
                <c:pt idx="1502">
                  <c:v>36539</c:v>
                </c:pt>
                <c:pt idx="1503">
                  <c:v>36546</c:v>
                </c:pt>
                <c:pt idx="1504">
                  <c:v>36553</c:v>
                </c:pt>
                <c:pt idx="1505">
                  <c:v>36560</c:v>
                </c:pt>
                <c:pt idx="1506">
                  <c:v>36567</c:v>
                </c:pt>
                <c:pt idx="1507">
                  <c:v>36574</c:v>
                </c:pt>
                <c:pt idx="1508">
                  <c:v>36581</c:v>
                </c:pt>
                <c:pt idx="1509">
                  <c:v>36588</c:v>
                </c:pt>
                <c:pt idx="1510">
                  <c:v>36595</c:v>
                </c:pt>
                <c:pt idx="1511">
                  <c:v>36602</c:v>
                </c:pt>
                <c:pt idx="1512">
                  <c:v>36609</c:v>
                </c:pt>
                <c:pt idx="1513">
                  <c:v>36616</c:v>
                </c:pt>
                <c:pt idx="1514">
                  <c:v>36623</c:v>
                </c:pt>
                <c:pt idx="1515">
                  <c:v>36630</c:v>
                </c:pt>
                <c:pt idx="1516">
                  <c:v>36637</c:v>
                </c:pt>
                <c:pt idx="1517">
                  <c:v>36644</c:v>
                </c:pt>
                <c:pt idx="1518">
                  <c:v>36651</c:v>
                </c:pt>
                <c:pt idx="1519">
                  <c:v>36658</c:v>
                </c:pt>
                <c:pt idx="1520">
                  <c:v>36665</c:v>
                </c:pt>
                <c:pt idx="1521">
                  <c:v>36672</c:v>
                </c:pt>
                <c:pt idx="1522">
                  <c:v>36679</c:v>
                </c:pt>
                <c:pt idx="1523">
                  <c:v>36686</c:v>
                </c:pt>
                <c:pt idx="1524">
                  <c:v>36693</c:v>
                </c:pt>
                <c:pt idx="1525">
                  <c:v>36700</c:v>
                </c:pt>
                <c:pt idx="1526">
                  <c:v>36707</c:v>
                </c:pt>
                <c:pt idx="1527">
                  <c:v>36714</c:v>
                </c:pt>
                <c:pt idx="1528">
                  <c:v>36721</c:v>
                </c:pt>
                <c:pt idx="1529">
                  <c:v>36728</c:v>
                </c:pt>
                <c:pt idx="1530">
                  <c:v>36735</c:v>
                </c:pt>
                <c:pt idx="1531">
                  <c:v>36742</c:v>
                </c:pt>
                <c:pt idx="1532">
                  <c:v>36749</c:v>
                </c:pt>
                <c:pt idx="1533">
                  <c:v>36756</c:v>
                </c:pt>
                <c:pt idx="1534">
                  <c:v>36763</c:v>
                </c:pt>
                <c:pt idx="1535">
                  <c:v>36770</c:v>
                </c:pt>
                <c:pt idx="1536">
                  <c:v>36777</c:v>
                </c:pt>
                <c:pt idx="1537">
                  <c:v>36784</c:v>
                </c:pt>
                <c:pt idx="1538">
                  <c:v>36791</c:v>
                </c:pt>
                <c:pt idx="1539">
                  <c:v>36798</c:v>
                </c:pt>
                <c:pt idx="1540">
                  <c:v>36805</c:v>
                </c:pt>
                <c:pt idx="1541">
                  <c:v>36812</c:v>
                </c:pt>
                <c:pt idx="1542">
                  <c:v>36819</c:v>
                </c:pt>
                <c:pt idx="1543">
                  <c:v>36826</c:v>
                </c:pt>
                <c:pt idx="1544">
                  <c:v>36833</c:v>
                </c:pt>
                <c:pt idx="1545">
                  <c:v>36840</c:v>
                </c:pt>
                <c:pt idx="1546">
                  <c:v>36847</c:v>
                </c:pt>
                <c:pt idx="1547">
                  <c:v>36854</c:v>
                </c:pt>
                <c:pt idx="1548">
                  <c:v>36861</c:v>
                </c:pt>
                <c:pt idx="1549">
                  <c:v>36868</c:v>
                </c:pt>
                <c:pt idx="1550">
                  <c:v>36875</c:v>
                </c:pt>
                <c:pt idx="1551">
                  <c:v>36882</c:v>
                </c:pt>
                <c:pt idx="1552">
                  <c:v>36889</c:v>
                </c:pt>
                <c:pt idx="1553">
                  <c:v>36896</c:v>
                </c:pt>
                <c:pt idx="1554">
                  <c:v>36903</c:v>
                </c:pt>
                <c:pt idx="1555">
                  <c:v>36910</c:v>
                </c:pt>
                <c:pt idx="1556">
                  <c:v>36917</c:v>
                </c:pt>
                <c:pt idx="1557">
                  <c:v>36924</c:v>
                </c:pt>
                <c:pt idx="1558">
                  <c:v>36931</c:v>
                </c:pt>
                <c:pt idx="1559">
                  <c:v>36938</c:v>
                </c:pt>
                <c:pt idx="1560">
                  <c:v>36945</c:v>
                </c:pt>
                <c:pt idx="1561">
                  <c:v>36952</c:v>
                </c:pt>
                <c:pt idx="1562">
                  <c:v>36959</c:v>
                </c:pt>
                <c:pt idx="1563">
                  <c:v>36966</c:v>
                </c:pt>
                <c:pt idx="1564">
                  <c:v>36973</c:v>
                </c:pt>
                <c:pt idx="1565">
                  <c:v>36980</c:v>
                </c:pt>
                <c:pt idx="1566">
                  <c:v>36987</c:v>
                </c:pt>
                <c:pt idx="1567">
                  <c:v>36994</c:v>
                </c:pt>
                <c:pt idx="1568">
                  <c:v>37001</c:v>
                </c:pt>
                <c:pt idx="1569">
                  <c:v>37008</c:v>
                </c:pt>
                <c:pt idx="1570">
                  <c:v>37015</c:v>
                </c:pt>
                <c:pt idx="1571">
                  <c:v>37022</c:v>
                </c:pt>
                <c:pt idx="1572">
                  <c:v>37029</c:v>
                </c:pt>
                <c:pt idx="1573">
                  <c:v>37036</c:v>
                </c:pt>
                <c:pt idx="1574">
                  <c:v>37043</c:v>
                </c:pt>
                <c:pt idx="1575">
                  <c:v>37050</c:v>
                </c:pt>
                <c:pt idx="1576">
                  <c:v>37057</c:v>
                </c:pt>
                <c:pt idx="1577">
                  <c:v>37064</c:v>
                </c:pt>
                <c:pt idx="1578">
                  <c:v>37071</c:v>
                </c:pt>
                <c:pt idx="1579">
                  <c:v>37078</c:v>
                </c:pt>
                <c:pt idx="1580">
                  <c:v>37085</c:v>
                </c:pt>
                <c:pt idx="1581">
                  <c:v>37092</c:v>
                </c:pt>
                <c:pt idx="1582">
                  <c:v>37099</c:v>
                </c:pt>
                <c:pt idx="1583">
                  <c:v>37106</c:v>
                </c:pt>
                <c:pt idx="1584">
                  <c:v>37113</c:v>
                </c:pt>
                <c:pt idx="1585">
                  <c:v>37120</c:v>
                </c:pt>
                <c:pt idx="1586">
                  <c:v>37127</c:v>
                </c:pt>
                <c:pt idx="1587">
                  <c:v>37134</c:v>
                </c:pt>
                <c:pt idx="1588">
                  <c:v>37141</c:v>
                </c:pt>
                <c:pt idx="1589">
                  <c:v>37148</c:v>
                </c:pt>
                <c:pt idx="1590">
                  <c:v>37155</c:v>
                </c:pt>
                <c:pt idx="1591">
                  <c:v>37162</c:v>
                </c:pt>
                <c:pt idx="1592">
                  <c:v>37169</c:v>
                </c:pt>
                <c:pt idx="1593">
                  <c:v>37176</c:v>
                </c:pt>
                <c:pt idx="1594">
                  <c:v>37183</c:v>
                </c:pt>
                <c:pt idx="1595">
                  <c:v>37190</c:v>
                </c:pt>
                <c:pt idx="1596">
                  <c:v>37197</c:v>
                </c:pt>
                <c:pt idx="1597">
                  <c:v>37204</c:v>
                </c:pt>
                <c:pt idx="1598">
                  <c:v>37211</c:v>
                </c:pt>
                <c:pt idx="1599">
                  <c:v>37218</c:v>
                </c:pt>
                <c:pt idx="1600">
                  <c:v>37225</c:v>
                </c:pt>
                <c:pt idx="1601">
                  <c:v>37232</c:v>
                </c:pt>
                <c:pt idx="1602">
                  <c:v>37239</c:v>
                </c:pt>
                <c:pt idx="1603">
                  <c:v>37246</c:v>
                </c:pt>
                <c:pt idx="1604">
                  <c:v>37253</c:v>
                </c:pt>
                <c:pt idx="1605">
                  <c:v>37260</c:v>
                </c:pt>
                <c:pt idx="1606">
                  <c:v>37267</c:v>
                </c:pt>
                <c:pt idx="1607">
                  <c:v>37274</c:v>
                </c:pt>
                <c:pt idx="1608">
                  <c:v>37281</c:v>
                </c:pt>
                <c:pt idx="1609">
                  <c:v>37288</c:v>
                </c:pt>
                <c:pt idx="1610">
                  <c:v>37295</c:v>
                </c:pt>
                <c:pt idx="1611">
                  <c:v>37302</c:v>
                </c:pt>
                <c:pt idx="1612">
                  <c:v>37309</c:v>
                </c:pt>
                <c:pt idx="1613">
                  <c:v>37316</c:v>
                </c:pt>
                <c:pt idx="1614">
                  <c:v>37323</c:v>
                </c:pt>
                <c:pt idx="1615">
                  <c:v>37330</c:v>
                </c:pt>
                <c:pt idx="1616">
                  <c:v>37337</c:v>
                </c:pt>
                <c:pt idx="1617">
                  <c:v>37344</c:v>
                </c:pt>
                <c:pt idx="1618">
                  <c:v>37351</c:v>
                </c:pt>
                <c:pt idx="1619">
                  <c:v>37358</c:v>
                </c:pt>
                <c:pt idx="1620">
                  <c:v>37365</c:v>
                </c:pt>
                <c:pt idx="1621">
                  <c:v>37372</c:v>
                </c:pt>
                <c:pt idx="1622">
                  <c:v>37379</c:v>
                </c:pt>
                <c:pt idx="1623">
                  <c:v>37386</c:v>
                </c:pt>
                <c:pt idx="1624">
                  <c:v>37393</c:v>
                </c:pt>
                <c:pt idx="1625">
                  <c:v>37400</c:v>
                </c:pt>
                <c:pt idx="1626">
                  <c:v>37407</c:v>
                </c:pt>
                <c:pt idx="1627">
                  <c:v>37414</c:v>
                </c:pt>
                <c:pt idx="1628">
                  <c:v>37421</c:v>
                </c:pt>
                <c:pt idx="1629">
                  <c:v>37428</c:v>
                </c:pt>
                <c:pt idx="1630">
                  <c:v>37435</c:v>
                </c:pt>
                <c:pt idx="1631">
                  <c:v>37442</c:v>
                </c:pt>
                <c:pt idx="1632">
                  <c:v>37449</c:v>
                </c:pt>
                <c:pt idx="1633">
                  <c:v>37456</c:v>
                </c:pt>
                <c:pt idx="1634">
                  <c:v>37463</c:v>
                </c:pt>
                <c:pt idx="1635">
                  <c:v>37470</c:v>
                </c:pt>
                <c:pt idx="1636">
                  <c:v>37477</c:v>
                </c:pt>
                <c:pt idx="1637">
                  <c:v>37484</c:v>
                </c:pt>
                <c:pt idx="1638">
                  <c:v>37491</c:v>
                </c:pt>
                <c:pt idx="1639">
                  <c:v>37498</c:v>
                </c:pt>
                <c:pt idx="1640">
                  <c:v>37505</c:v>
                </c:pt>
                <c:pt idx="1641">
                  <c:v>37512</c:v>
                </c:pt>
                <c:pt idx="1642">
                  <c:v>37519</c:v>
                </c:pt>
                <c:pt idx="1643">
                  <c:v>37526</c:v>
                </c:pt>
                <c:pt idx="1644">
                  <c:v>37533</c:v>
                </c:pt>
                <c:pt idx="1645">
                  <c:v>37540</c:v>
                </c:pt>
                <c:pt idx="1646">
                  <c:v>37547</c:v>
                </c:pt>
                <c:pt idx="1647">
                  <c:v>37554</c:v>
                </c:pt>
                <c:pt idx="1648">
                  <c:v>37561</c:v>
                </c:pt>
                <c:pt idx="1649">
                  <c:v>37568</c:v>
                </c:pt>
                <c:pt idx="1650">
                  <c:v>37575</c:v>
                </c:pt>
                <c:pt idx="1651">
                  <c:v>37582</c:v>
                </c:pt>
                <c:pt idx="1652">
                  <c:v>37589</c:v>
                </c:pt>
                <c:pt idx="1653">
                  <c:v>37596</c:v>
                </c:pt>
                <c:pt idx="1654">
                  <c:v>37603</c:v>
                </c:pt>
                <c:pt idx="1655">
                  <c:v>37610</c:v>
                </c:pt>
                <c:pt idx="1656">
                  <c:v>37617</c:v>
                </c:pt>
                <c:pt idx="1657">
                  <c:v>37624</c:v>
                </c:pt>
                <c:pt idx="1658">
                  <c:v>37631</c:v>
                </c:pt>
                <c:pt idx="1659">
                  <c:v>37638</c:v>
                </c:pt>
                <c:pt idx="1660">
                  <c:v>37645</c:v>
                </c:pt>
                <c:pt idx="1661">
                  <c:v>37652</c:v>
                </c:pt>
                <c:pt idx="1662">
                  <c:v>37659</c:v>
                </c:pt>
                <c:pt idx="1663">
                  <c:v>37666</c:v>
                </c:pt>
                <c:pt idx="1664">
                  <c:v>37673</c:v>
                </c:pt>
                <c:pt idx="1665">
                  <c:v>37680</c:v>
                </c:pt>
                <c:pt idx="1666">
                  <c:v>37687</c:v>
                </c:pt>
                <c:pt idx="1667">
                  <c:v>37694</c:v>
                </c:pt>
                <c:pt idx="1668">
                  <c:v>37701</c:v>
                </c:pt>
                <c:pt idx="1669">
                  <c:v>37708</c:v>
                </c:pt>
                <c:pt idx="1670">
                  <c:v>37715</c:v>
                </c:pt>
                <c:pt idx="1671">
                  <c:v>37722</c:v>
                </c:pt>
                <c:pt idx="1672">
                  <c:v>37729</c:v>
                </c:pt>
                <c:pt idx="1673">
                  <c:v>37736</c:v>
                </c:pt>
                <c:pt idx="1674">
                  <c:v>37743</c:v>
                </c:pt>
                <c:pt idx="1675">
                  <c:v>37750</c:v>
                </c:pt>
                <c:pt idx="1676">
                  <c:v>37757</c:v>
                </c:pt>
                <c:pt idx="1677">
                  <c:v>37764</c:v>
                </c:pt>
                <c:pt idx="1678">
                  <c:v>37771</c:v>
                </c:pt>
                <c:pt idx="1679">
                  <c:v>37778</c:v>
                </c:pt>
                <c:pt idx="1680">
                  <c:v>37785</c:v>
                </c:pt>
                <c:pt idx="1681">
                  <c:v>37792</c:v>
                </c:pt>
                <c:pt idx="1682">
                  <c:v>37799</c:v>
                </c:pt>
                <c:pt idx="1683">
                  <c:v>37806</c:v>
                </c:pt>
                <c:pt idx="1684">
                  <c:v>37813</c:v>
                </c:pt>
                <c:pt idx="1685">
                  <c:v>37820</c:v>
                </c:pt>
                <c:pt idx="1686">
                  <c:v>37827</c:v>
                </c:pt>
                <c:pt idx="1687">
                  <c:v>37834</c:v>
                </c:pt>
                <c:pt idx="1688">
                  <c:v>37841</c:v>
                </c:pt>
                <c:pt idx="1689">
                  <c:v>37848</c:v>
                </c:pt>
                <c:pt idx="1690">
                  <c:v>37855</c:v>
                </c:pt>
                <c:pt idx="1691">
                  <c:v>37862</c:v>
                </c:pt>
                <c:pt idx="1692">
                  <c:v>37869</c:v>
                </c:pt>
                <c:pt idx="1693">
                  <c:v>37876</c:v>
                </c:pt>
                <c:pt idx="1694">
                  <c:v>37883</c:v>
                </c:pt>
                <c:pt idx="1695">
                  <c:v>37890</c:v>
                </c:pt>
                <c:pt idx="1696">
                  <c:v>37897</c:v>
                </c:pt>
                <c:pt idx="1697">
                  <c:v>37904</c:v>
                </c:pt>
                <c:pt idx="1698">
                  <c:v>37911</c:v>
                </c:pt>
                <c:pt idx="1699">
                  <c:v>37918</c:v>
                </c:pt>
                <c:pt idx="1700">
                  <c:v>37925</c:v>
                </c:pt>
                <c:pt idx="1701">
                  <c:v>37932</c:v>
                </c:pt>
                <c:pt idx="1702">
                  <c:v>37939</c:v>
                </c:pt>
                <c:pt idx="1703">
                  <c:v>37946</c:v>
                </c:pt>
                <c:pt idx="1704">
                  <c:v>37953</c:v>
                </c:pt>
                <c:pt idx="1705">
                  <c:v>37960</c:v>
                </c:pt>
                <c:pt idx="1706">
                  <c:v>37967</c:v>
                </c:pt>
                <c:pt idx="1707">
                  <c:v>37974</c:v>
                </c:pt>
                <c:pt idx="1708">
                  <c:v>37981</c:v>
                </c:pt>
                <c:pt idx="1709">
                  <c:v>37986</c:v>
                </c:pt>
                <c:pt idx="1710">
                  <c:v>37994</c:v>
                </c:pt>
                <c:pt idx="1711">
                  <c:v>38001</c:v>
                </c:pt>
                <c:pt idx="1712">
                  <c:v>38008</c:v>
                </c:pt>
                <c:pt idx="1713">
                  <c:v>38015</c:v>
                </c:pt>
                <c:pt idx="1714">
                  <c:v>38022</c:v>
                </c:pt>
                <c:pt idx="1715">
                  <c:v>38029</c:v>
                </c:pt>
                <c:pt idx="1716">
                  <c:v>38036</c:v>
                </c:pt>
                <c:pt idx="1717">
                  <c:v>38043</c:v>
                </c:pt>
                <c:pt idx="1718">
                  <c:v>38050</c:v>
                </c:pt>
                <c:pt idx="1719">
                  <c:v>38057</c:v>
                </c:pt>
                <c:pt idx="1720">
                  <c:v>38064</c:v>
                </c:pt>
                <c:pt idx="1721">
                  <c:v>38071</c:v>
                </c:pt>
                <c:pt idx="1722">
                  <c:v>38078</c:v>
                </c:pt>
                <c:pt idx="1723">
                  <c:v>38085</c:v>
                </c:pt>
                <c:pt idx="1724">
                  <c:v>38092</c:v>
                </c:pt>
                <c:pt idx="1725">
                  <c:v>38099</c:v>
                </c:pt>
                <c:pt idx="1726">
                  <c:v>38106</c:v>
                </c:pt>
                <c:pt idx="1727">
                  <c:v>38113</c:v>
                </c:pt>
                <c:pt idx="1728">
                  <c:v>38120</c:v>
                </c:pt>
                <c:pt idx="1729">
                  <c:v>38127</c:v>
                </c:pt>
                <c:pt idx="1730">
                  <c:v>38134</c:v>
                </c:pt>
                <c:pt idx="1731">
                  <c:v>38141</c:v>
                </c:pt>
                <c:pt idx="1732">
                  <c:v>38148</c:v>
                </c:pt>
                <c:pt idx="1733">
                  <c:v>38155</c:v>
                </c:pt>
                <c:pt idx="1734">
                  <c:v>38162</c:v>
                </c:pt>
                <c:pt idx="1735">
                  <c:v>38169</c:v>
                </c:pt>
                <c:pt idx="1736">
                  <c:v>38176</c:v>
                </c:pt>
                <c:pt idx="1737">
                  <c:v>38183</c:v>
                </c:pt>
                <c:pt idx="1738">
                  <c:v>38190</c:v>
                </c:pt>
                <c:pt idx="1739">
                  <c:v>38197</c:v>
                </c:pt>
                <c:pt idx="1740">
                  <c:v>38204</c:v>
                </c:pt>
                <c:pt idx="1741">
                  <c:v>38211</c:v>
                </c:pt>
                <c:pt idx="1742">
                  <c:v>38218</c:v>
                </c:pt>
                <c:pt idx="1743">
                  <c:v>38225</c:v>
                </c:pt>
                <c:pt idx="1744">
                  <c:v>38232</c:v>
                </c:pt>
                <c:pt idx="1745">
                  <c:v>38239</c:v>
                </c:pt>
                <c:pt idx="1746">
                  <c:v>38246</c:v>
                </c:pt>
                <c:pt idx="1747">
                  <c:v>38253</c:v>
                </c:pt>
                <c:pt idx="1748">
                  <c:v>38260</c:v>
                </c:pt>
                <c:pt idx="1749">
                  <c:v>38267</c:v>
                </c:pt>
                <c:pt idx="1750">
                  <c:v>38274</c:v>
                </c:pt>
                <c:pt idx="1751">
                  <c:v>38281</c:v>
                </c:pt>
                <c:pt idx="1752">
                  <c:v>38288</c:v>
                </c:pt>
                <c:pt idx="1753">
                  <c:v>38295</c:v>
                </c:pt>
                <c:pt idx="1754">
                  <c:v>38302</c:v>
                </c:pt>
                <c:pt idx="1755">
                  <c:v>38309</c:v>
                </c:pt>
                <c:pt idx="1756">
                  <c:v>38315</c:v>
                </c:pt>
                <c:pt idx="1757">
                  <c:v>38323</c:v>
                </c:pt>
                <c:pt idx="1758">
                  <c:v>38330</c:v>
                </c:pt>
                <c:pt idx="1759">
                  <c:v>38337</c:v>
                </c:pt>
                <c:pt idx="1760">
                  <c:v>38343</c:v>
                </c:pt>
                <c:pt idx="1761">
                  <c:v>38350</c:v>
                </c:pt>
                <c:pt idx="1762">
                  <c:v>38358</c:v>
                </c:pt>
                <c:pt idx="1763">
                  <c:v>38365</c:v>
                </c:pt>
                <c:pt idx="1764">
                  <c:v>38372</c:v>
                </c:pt>
                <c:pt idx="1765">
                  <c:v>38379</c:v>
                </c:pt>
                <c:pt idx="1766">
                  <c:v>38386</c:v>
                </c:pt>
                <c:pt idx="1767">
                  <c:v>38393</c:v>
                </c:pt>
                <c:pt idx="1768">
                  <c:v>38400</c:v>
                </c:pt>
                <c:pt idx="1769">
                  <c:v>38407</c:v>
                </c:pt>
                <c:pt idx="1770">
                  <c:v>38414</c:v>
                </c:pt>
                <c:pt idx="1771">
                  <c:v>38421</c:v>
                </c:pt>
                <c:pt idx="1772">
                  <c:v>38428</c:v>
                </c:pt>
                <c:pt idx="1773">
                  <c:v>38435</c:v>
                </c:pt>
                <c:pt idx="1774">
                  <c:v>38442</c:v>
                </c:pt>
                <c:pt idx="1775">
                  <c:v>38449</c:v>
                </c:pt>
                <c:pt idx="1776">
                  <c:v>38456</c:v>
                </c:pt>
                <c:pt idx="1777">
                  <c:v>38463</c:v>
                </c:pt>
                <c:pt idx="1778">
                  <c:v>38470</c:v>
                </c:pt>
                <c:pt idx="1779">
                  <c:v>38477</c:v>
                </c:pt>
                <c:pt idx="1780">
                  <c:v>38484</c:v>
                </c:pt>
                <c:pt idx="1781">
                  <c:v>38491</c:v>
                </c:pt>
                <c:pt idx="1782">
                  <c:v>38498</c:v>
                </c:pt>
                <c:pt idx="1783">
                  <c:v>38505</c:v>
                </c:pt>
                <c:pt idx="1784">
                  <c:v>38512</c:v>
                </c:pt>
                <c:pt idx="1785">
                  <c:v>38519</c:v>
                </c:pt>
                <c:pt idx="1786">
                  <c:v>38526</c:v>
                </c:pt>
                <c:pt idx="1787">
                  <c:v>38533</c:v>
                </c:pt>
                <c:pt idx="1788">
                  <c:v>38540</c:v>
                </c:pt>
                <c:pt idx="1789">
                  <c:v>38547</c:v>
                </c:pt>
                <c:pt idx="1790">
                  <c:v>38554</c:v>
                </c:pt>
                <c:pt idx="1791">
                  <c:v>38561</c:v>
                </c:pt>
                <c:pt idx="1792">
                  <c:v>38568</c:v>
                </c:pt>
                <c:pt idx="1793">
                  <c:v>38575</c:v>
                </c:pt>
                <c:pt idx="1794">
                  <c:v>38582</c:v>
                </c:pt>
                <c:pt idx="1795">
                  <c:v>38589</c:v>
                </c:pt>
                <c:pt idx="1796">
                  <c:v>38596</c:v>
                </c:pt>
                <c:pt idx="1797">
                  <c:v>38603</c:v>
                </c:pt>
                <c:pt idx="1798">
                  <c:v>38610</c:v>
                </c:pt>
                <c:pt idx="1799">
                  <c:v>38617</c:v>
                </c:pt>
                <c:pt idx="1800">
                  <c:v>38624</c:v>
                </c:pt>
                <c:pt idx="1801">
                  <c:v>38631</c:v>
                </c:pt>
                <c:pt idx="1802">
                  <c:v>38638</c:v>
                </c:pt>
                <c:pt idx="1803">
                  <c:v>38645</c:v>
                </c:pt>
                <c:pt idx="1804">
                  <c:v>38652</c:v>
                </c:pt>
                <c:pt idx="1805">
                  <c:v>38659</c:v>
                </c:pt>
                <c:pt idx="1806">
                  <c:v>38666</c:v>
                </c:pt>
                <c:pt idx="1807">
                  <c:v>38673</c:v>
                </c:pt>
                <c:pt idx="1808">
                  <c:v>38679</c:v>
                </c:pt>
                <c:pt idx="1809">
                  <c:v>38687</c:v>
                </c:pt>
                <c:pt idx="1810">
                  <c:v>38694</c:v>
                </c:pt>
                <c:pt idx="1811">
                  <c:v>38701</c:v>
                </c:pt>
                <c:pt idx="1812">
                  <c:v>38708</c:v>
                </c:pt>
                <c:pt idx="1813">
                  <c:v>38715</c:v>
                </c:pt>
                <c:pt idx="1814">
                  <c:v>38722</c:v>
                </c:pt>
                <c:pt idx="1815">
                  <c:v>38729</c:v>
                </c:pt>
                <c:pt idx="1816">
                  <c:v>38736</c:v>
                </c:pt>
                <c:pt idx="1817">
                  <c:v>38743</c:v>
                </c:pt>
                <c:pt idx="1818">
                  <c:v>38750</c:v>
                </c:pt>
                <c:pt idx="1819">
                  <c:v>38757</c:v>
                </c:pt>
                <c:pt idx="1820">
                  <c:v>38764</c:v>
                </c:pt>
                <c:pt idx="1821">
                  <c:v>38771</c:v>
                </c:pt>
                <c:pt idx="1822">
                  <c:v>38778</c:v>
                </c:pt>
                <c:pt idx="1823">
                  <c:v>38785</c:v>
                </c:pt>
                <c:pt idx="1824">
                  <c:v>38792</c:v>
                </c:pt>
                <c:pt idx="1825">
                  <c:v>38799</c:v>
                </c:pt>
                <c:pt idx="1826">
                  <c:v>38806</c:v>
                </c:pt>
                <c:pt idx="1827">
                  <c:v>38813</c:v>
                </c:pt>
                <c:pt idx="1828">
                  <c:v>38820</c:v>
                </c:pt>
                <c:pt idx="1829">
                  <c:v>38827</c:v>
                </c:pt>
                <c:pt idx="1830">
                  <c:v>38834</c:v>
                </c:pt>
                <c:pt idx="1831">
                  <c:v>38841</c:v>
                </c:pt>
                <c:pt idx="1832">
                  <c:v>38848</c:v>
                </c:pt>
                <c:pt idx="1833">
                  <c:v>38855</c:v>
                </c:pt>
                <c:pt idx="1834">
                  <c:v>38862</c:v>
                </c:pt>
                <c:pt idx="1835">
                  <c:v>38869</c:v>
                </c:pt>
                <c:pt idx="1836">
                  <c:v>38876</c:v>
                </c:pt>
                <c:pt idx="1837">
                  <c:v>38883</c:v>
                </c:pt>
                <c:pt idx="1838">
                  <c:v>38890</c:v>
                </c:pt>
                <c:pt idx="1839">
                  <c:v>38897</c:v>
                </c:pt>
                <c:pt idx="1840">
                  <c:v>38904</c:v>
                </c:pt>
                <c:pt idx="1841">
                  <c:v>38911</c:v>
                </c:pt>
                <c:pt idx="1842">
                  <c:v>38918</c:v>
                </c:pt>
                <c:pt idx="1843">
                  <c:v>38925</c:v>
                </c:pt>
                <c:pt idx="1844">
                  <c:v>38932</c:v>
                </c:pt>
                <c:pt idx="1845">
                  <c:v>38939</c:v>
                </c:pt>
                <c:pt idx="1846">
                  <c:v>38946</c:v>
                </c:pt>
                <c:pt idx="1847">
                  <c:v>38953</c:v>
                </c:pt>
                <c:pt idx="1848">
                  <c:v>38960</c:v>
                </c:pt>
                <c:pt idx="1849">
                  <c:v>38967</c:v>
                </c:pt>
                <c:pt idx="1850">
                  <c:v>38974</c:v>
                </c:pt>
                <c:pt idx="1851">
                  <c:v>38981</c:v>
                </c:pt>
                <c:pt idx="1852">
                  <c:v>38988</c:v>
                </c:pt>
                <c:pt idx="1853">
                  <c:v>38995</c:v>
                </c:pt>
                <c:pt idx="1854">
                  <c:v>39002</c:v>
                </c:pt>
                <c:pt idx="1855">
                  <c:v>39009</c:v>
                </c:pt>
                <c:pt idx="1856">
                  <c:v>39016</c:v>
                </c:pt>
                <c:pt idx="1857">
                  <c:v>39023</c:v>
                </c:pt>
                <c:pt idx="1858">
                  <c:v>39030</c:v>
                </c:pt>
                <c:pt idx="1859">
                  <c:v>39037</c:v>
                </c:pt>
                <c:pt idx="1860">
                  <c:v>39043</c:v>
                </c:pt>
                <c:pt idx="1861">
                  <c:v>39051</c:v>
                </c:pt>
                <c:pt idx="1862">
                  <c:v>39058</c:v>
                </c:pt>
                <c:pt idx="1863">
                  <c:v>39065</c:v>
                </c:pt>
                <c:pt idx="1864">
                  <c:v>39072</c:v>
                </c:pt>
                <c:pt idx="1865">
                  <c:v>39079</c:v>
                </c:pt>
                <c:pt idx="1866">
                  <c:v>39086</c:v>
                </c:pt>
                <c:pt idx="1867">
                  <c:v>39093</c:v>
                </c:pt>
                <c:pt idx="1868">
                  <c:v>39100</c:v>
                </c:pt>
                <c:pt idx="1869">
                  <c:v>39107</c:v>
                </c:pt>
                <c:pt idx="1870">
                  <c:v>39114</c:v>
                </c:pt>
                <c:pt idx="1871">
                  <c:v>39121</c:v>
                </c:pt>
                <c:pt idx="1872">
                  <c:v>39128</c:v>
                </c:pt>
                <c:pt idx="1873">
                  <c:v>39135</c:v>
                </c:pt>
                <c:pt idx="1874">
                  <c:v>39142</c:v>
                </c:pt>
                <c:pt idx="1875">
                  <c:v>39149</c:v>
                </c:pt>
                <c:pt idx="1876">
                  <c:v>39156</c:v>
                </c:pt>
                <c:pt idx="1877">
                  <c:v>39163</c:v>
                </c:pt>
                <c:pt idx="1878">
                  <c:v>39170</c:v>
                </c:pt>
                <c:pt idx="1879">
                  <c:v>39177</c:v>
                </c:pt>
                <c:pt idx="1880">
                  <c:v>39184</c:v>
                </c:pt>
                <c:pt idx="1881">
                  <c:v>39191</c:v>
                </c:pt>
                <c:pt idx="1882">
                  <c:v>39198</c:v>
                </c:pt>
                <c:pt idx="1883">
                  <c:v>39205</c:v>
                </c:pt>
                <c:pt idx="1884">
                  <c:v>39212</c:v>
                </c:pt>
                <c:pt idx="1885">
                  <c:v>39219</c:v>
                </c:pt>
                <c:pt idx="1886">
                  <c:v>39226</c:v>
                </c:pt>
                <c:pt idx="1887">
                  <c:v>39233</c:v>
                </c:pt>
                <c:pt idx="1888">
                  <c:v>39240</c:v>
                </c:pt>
                <c:pt idx="1889">
                  <c:v>39247</c:v>
                </c:pt>
                <c:pt idx="1890">
                  <c:v>39254</c:v>
                </c:pt>
                <c:pt idx="1891">
                  <c:v>39261</c:v>
                </c:pt>
                <c:pt idx="1892">
                  <c:v>39268</c:v>
                </c:pt>
                <c:pt idx="1893">
                  <c:v>39275</c:v>
                </c:pt>
                <c:pt idx="1894">
                  <c:v>39282</c:v>
                </c:pt>
                <c:pt idx="1895">
                  <c:v>39289</c:v>
                </c:pt>
                <c:pt idx="1896">
                  <c:v>39296</c:v>
                </c:pt>
                <c:pt idx="1897">
                  <c:v>39303</c:v>
                </c:pt>
                <c:pt idx="1898">
                  <c:v>39310</c:v>
                </c:pt>
                <c:pt idx="1899">
                  <c:v>39317</c:v>
                </c:pt>
                <c:pt idx="1900">
                  <c:v>39324</c:v>
                </c:pt>
                <c:pt idx="1901">
                  <c:v>39331</c:v>
                </c:pt>
                <c:pt idx="1902">
                  <c:v>39338</c:v>
                </c:pt>
                <c:pt idx="1903">
                  <c:v>39345</c:v>
                </c:pt>
                <c:pt idx="1904">
                  <c:v>39352</c:v>
                </c:pt>
                <c:pt idx="1905">
                  <c:v>39359</c:v>
                </c:pt>
                <c:pt idx="1906">
                  <c:v>39366</c:v>
                </c:pt>
                <c:pt idx="1907">
                  <c:v>39373</c:v>
                </c:pt>
                <c:pt idx="1908">
                  <c:v>39380</c:v>
                </c:pt>
                <c:pt idx="1909">
                  <c:v>39387</c:v>
                </c:pt>
                <c:pt idx="1910">
                  <c:v>39394</c:v>
                </c:pt>
                <c:pt idx="1911">
                  <c:v>39401</c:v>
                </c:pt>
                <c:pt idx="1912">
                  <c:v>39407</c:v>
                </c:pt>
                <c:pt idx="1913">
                  <c:v>39415</c:v>
                </c:pt>
                <c:pt idx="1914">
                  <c:v>39422</c:v>
                </c:pt>
                <c:pt idx="1915">
                  <c:v>39429</c:v>
                </c:pt>
                <c:pt idx="1916">
                  <c:v>39436</c:v>
                </c:pt>
                <c:pt idx="1917">
                  <c:v>39443</c:v>
                </c:pt>
                <c:pt idx="1918">
                  <c:v>39450</c:v>
                </c:pt>
                <c:pt idx="1919">
                  <c:v>39457</c:v>
                </c:pt>
                <c:pt idx="1920">
                  <c:v>39464</c:v>
                </c:pt>
                <c:pt idx="1921">
                  <c:v>39471</c:v>
                </c:pt>
                <c:pt idx="1922">
                  <c:v>39478</c:v>
                </c:pt>
                <c:pt idx="1923">
                  <c:v>39485</c:v>
                </c:pt>
                <c:pt idx="1924">
                  <c:v>39492</c:v>
                </c:pt>
                <c:pt idx="1925">
                  <c:v>39499</c:v>
                </c:pt>
                <c:pt idx="1926">
                  <c:v>39506</c:v>
                </c:pt>
                <c:pt idx="1927">
                  <c:v>39513</c:v>
                </c:pt>
                <c:pt idx="1928">
                  <c:v>39520</c:v>
                </c:pt>
                <c:pt idx="1929">
                  <c:v>39527</c:v>
                </c:pt>
                <c:pt idx="1930">
                  <c:v>39534</c:v>
                </c:pt>
                <c:pt idx="1931">
                  <c:v>39541</c:v>
                </c:pt>
                <c:pt idx="1932">
                  <c:v>39548</c:v>
                </c:pt>
                <c:pt idx="1933">
                  <c:v>39555</c:v>
                </c:pt>
                <c:pt idx="1934">
                  <c:v>39562</c:v>
                </c:pt>
                <c:pt idx="1935">
                  <c:v>39569</c:v>
                </c:pt>
                <c:pt idx="1936">
                  <c:v>39576</c:v>
                </c:pt>
                <c:pt idx="1937">
                  <c:v>39583</c:v>
                </c:pt>
                <c:pt idx="1938">
                  <c:v>39590</c:v>
                </c:pt>
                <c:pt idx="1939">
                  <c:v>39597</c:v>
                </c:pt>
                <c:pt idx="1940">
                  <c:v>39604</c:v>
                </c:pt>
                <c:pt idx="1941">
                  <c:v>39611</c:v>
                </c:pt>
                <c:pt idx="1942">
                  <c:v>39618</c:v>
                </c:pt>
                <c:pt idx="1943">
                  <c:v>39625</c:v>
                </c:pt>
                <c:pt idx="1944">
                  <c:v>39632</c:v>
                </c:pt>
                <c:pt idx="1945">
                  <c:v>39639</c:v>
                </c:pt>
                <c:pt idx="1946">
                  <c:v>39646</c:v>
                </c:pt>
                <c:pt idx="1947">
                  <c:v>39653</c:v>
                </c:pt>
                <c:pt idx="1948">
                  <c:v>39660</c:v>
                </c:pt>
                <c:pt idx="1949">
                  <c:v>39667</c:v>
                </c:pt>
                <c:pt idx="1950">
                  <c:v>39674</c:v>
                </c:pt>
                <c:pt idx="1951">
                  <c:v>39681</c:v>
                </c:pt>
                <c:pt idx="1952">
                  <c:v>39688</c:v>
                </c:pt>
                <c:pt idx="1953">
                  <c:v>39695</c:v>
                </c:pt>
                <c:pt idx="1954">
                  <c:v>39702</c:v>
                </c:pt>
                <c:pt idx="1955">
                  <c:v>39709</c:v>
                </c:pt>
                <c:pt idx="1956">
                  <c:v>39716</c:v>
                </c:pt>
                <c:pt idx="1957">
                  <c:v>39723</c:v>
                </c:pt>
                <c:pt idx="1958">
                  <c:v>39730</c:v>
                </c:pt>
                <c:pt idx="1959">
                  <c:v>39737</c:v>
                </c:pt>
                <c:pt idx="1960">
                  <c:v>39744</c:v>
                </c:pt>
                <c:pt idx="1961">
                  <c:v>39751</c:v>
                </c:pt>
                <c:pt idx="1962">
                  <c:v>39758</c:v>
                </c:pt>
                <c:pt idx="1963">
                  <c:v>39765</c:v>
                </c:pt>
                <c:pt idx="1964">
                  <c:v>39772</c:v>
                </c:pt>
                <c:pt idx="1965">
                  <c:v>39778</c:v>
                </c:pt>
                <c:pt idx="1966">
                  <c:v>39786</c:v>
                </c:pt>
                <c:pt idx="1967">
                  <c:v>39793</c:v>
                </c:pt>
                <c:pt idx="1968">
                  <c:v>39800</c:v>
                </c:pt>
                <c:pt idx="1969">
                  <c:v>39806</c:v>
                </c:pt>
                <c:pt idx="1970">
                  <c:v>39813</c:v>
                </c:pt>
                <c:pt idx="1971">
                  <c:v>39821</c:v>
                </c:pt>
                <c:pt idx="1972">
                  <c:v>39828</c:v>
                </c:pt>
                <c:pt idx="1973">
                  <c:v>39835</c:v>
                </c:pt>
                <c:pt idx="1974">
                  <c:v>39842</c:v>
                </c:pt>
                <c:pt idx="1975">
                  <c:v>39849</c:v>
                </c:pt>
                <c:pt idx="1976">
                  <c:v>39856</c:v>
                </c:pt>
                <c:pt idx="1977">
                  <c:v>39863</c:v>
                </c:pt>
                <c:pt idx="1978">
                  <c:v>39870</c:v>
                </c:pt>
                <c:pt idx="1979">
                  <c:v>39877</c:v>
                </c:pt>
                <c:pt idx="1980">
                  <c:v>39884</c:v>
                </c:pt>
                <c:pt idx="1981">
                  <c:v>39891</c:v>
                </c:pt>
                <c:pt idx="1982">
                  <c:v>39898</c:v>
                </c:pt>
                <c:pt idx="1983">
                  <c:v>39905</c:v>
                </c:pt>
                <c:pt idx="1984">
                  <c:v>39912</c:v>
                </c:pt>
                <c:pt idx="1985">
                  <c:v>39919</c:v>
                </c:pt>
                <c:pt idx="1986">
                  <c:v>39926</c:v>
                </c:pt>
                <c:pt idx="1987">
                  <c:v>39933</c:v>
                </c:pt>
                <c:pt idx="1988">
                  <c:v>39940</c:v>
                </c:pt>
                <c:pt idx="1989">
                  <c:v>39947</c:v>
                </c:pt>
                <c:pt idx="1990">
                  <c:v>39954</c:v>
                </c:pt>
                <c:pt idx="1991">
                  <c:v>39961</c:v>
                </c:pt>
                <c:pt idx="1992">
                  <c:v>39968</c:v>
                </c:pt>
                <c:pt idx="1993">
                  <c:v>39975</c:v>
                </c:pt>
                <c:pt idx="1994">
                  <c:v>39982</c:v>
                </c:pt>
                <c:pt idx="1995">
                  <c:v>39989</c:v>
                </c:pt>
                <c:pt idx="1996">
                  <c:v>39996</c:v>
                </c:pt>
                <c:pt idx="1997">
                  <c:v>40003</c:v>
                </c:pt>
                <c:pt idx="1998">
                  <c:v>40010</c:v>
                </c:pt>
                <c:pt idx="1999">
                  <c:v>40017</c:v>
                </c:pt>
                <c:pt idx="2000">
                  <c:v>40024</c:v>
                </c:pt>
                <c:pt idx="2001">
                  <c:v>40031</c:v>
                </c:pt>
                <c:pt idx="2002">
                  <c:v>40038</c:v>
                </c:pt>
                <c:pt idx="2003">
                  <c:v>40045</c:v>
                </c:pt>
                <c:pt idx="2004">
                  <c:v>40052</c:v>
                </c:pt>
                <c:pt idx="2005">
                  <c:v>40059</c:v>
                </c:pt>
                <c:pt idx="2006">
                  <c:v>40066</c:v>
                </c:pt>
                <c:pt idx="2007">
                  <c:v>40073</c:v>
                </c:pt>
                <c:pt idx="2008">
                  <c:v>40080</c:v>
                </c:pt>
                <c:pt idx="2009">
                  <c:v>40087</c:v>
                </c:pt>
                <c:pt idx="2010">
                  <c:v>40094</c:v>
                </c:pt>
                <c:pt idx="2011">
                  <c:v>40101</c:v>
                </c:pt>
                <c:pt idx="2012">
                  <c:v>40108</c:v>
                </c:pt>
                <c:pt idx="2013">
                  <c:v>40115</c:v>
                </c:pt>
                <c:pt idx="2014">
                  <c:v>40122</c:v>
                </c:pt>
                <c:pt idx="2015">
                  <c:v>40129</c:v>
                </c:pt>
                <c:pt idx="2016">
                  <c:v>40136</c:v>
                </c:pt>
                <c:pt idx="2017">
                  <c:v>40142</c:v>
                </c:pt>
                <c:pt idx="2018">
                  <c:v>40150</c:v>
                </c:pt>
                <c:pt idx="2019">
                  <c:v>40157</c:v>
                </c:pt>
                <c:pt idx="2020">
                  <c:v>40164</c:v>
                </c:pt>
                <c:pt idx="2021">
                  <c:v>40171</c:v>
                </c:pt>
                <c:pt idx="2022">
                  <c:v>40178</c:v>
                </c:pt>
                <c:pt idx="2023">
                  <c:v>40185</c:v>
                </c:pt>
                <c:pt idx="2024">
                  <c:v>40192</c:v>
                </c:pt>
                <c:pt idx="2025">
                  <c:v>40199</c:v>
                </c:pt>
                <c:pt idx="2026">
                  <c:v>40206</c:v>
                </c:pt>
                <c:pt idx="2027">
                  <c:v>40213</c:v>
                </c:pt>
                <c:pt idx="2028">
                  <c:v>40220</c:v>
                </c:pt>
                <c:pt idx="2029">
                  <c:v>40227</c:v>
                </c:pt>
                <c:pt idx="2030">
                  <c:v>40234</c:v>
                </c:pt>
                <c:pt idx="2031">
                  <c:v>40241</c:v>
                </c:pt>
                <c:pt idx="2032">
                  <c:v>40248</c:v>
                </c:pt>
                <c:pt idx="2033">
                  <c:v>40255</c:v>
                </c:pt>
                <c:pt idx="2034">
                  <c:v>40262</c:v>
                </c:pt>
                <c:pt idx="2035">
                  <c:v>40269</c:v>
                </c:pt>
                <c:pt idx="2036">
                  <c:v>40276</c:v>
                </c:pt>
                <c:pt idx="2037">
                  <c:v>40283</c:v>
                </c:pt>
                <c:pt idx="2038">
                  <c:v>40290</c:v>
                </c:pt>
                <c:pt idx="2039">
                  <c:v>40297</c:v>
                </c:pt>
                <c:pt idx="2040">
                  <c:v>40304</c:v>
                </c:pt>
                <c:pt idx="2041">
                  <c:v>40311</c:v>
                </c:pt>
                <c:pt idx="2042">
                  <c:v>40318</c:v>
                </c:pt>
                <c:pt idx="2043">
                  <c:v>40325</c:v>
                </c:pt>
                <c:pt idx="2044">
                  <c:v>40332</c:v>
                </c:pt>
                <c:pt idx="2045">
                  <c:v>40339</c:v>
                </c:pt>
                <c:pt idx="2046">
                  <c:v>40346</c:v>
                </c:pt>
                <c:pt idx="2047">
                  <c:v>40353</c:v>
                </c:pt>
                <c:pt idx="2048">
                  <c:v>40360</c:v>
                </c:pt>
                <c:pt idx="2049">
                  <c:v>40367</c:v>
                </c:pt>
                <c:pt idx="2050">
                  <c:v>40374</c:v>
                </c:pt>
                <c:pt idx="2051">
                  <c:v>40381</c:v>
                </c:pt>
                <c:pt idx="2052">
                  <c:v>40388</c:v>
                </c:pt>
                <c:pt idx="2053">
                  <c:v>40395</c:v>
                </c:pt>
                <c:pt idx="2054">
                  <c:v>40402</c:v>
                </c:pt>
                <c:pt idx="2055">
                  <c:v>40409</c:v>
                </c:pt>
                <c:pt idx="2056">
                  <c:v>40416</c:v>
                </c:pt>
                <c:pt idx="2057">
                  <c:v>40423</c:v>
                </c:pt>
                <c:pt idx="2058">
                  <c:v>40430</c:v>
                </c:pt>
                <c:pt idx="2059">
                  <c:v>40437</c:v>
                </c:pt>
                <c:pt idx="2060">
                  <c:v>40444</c:v>
                </c:pt>
                <c:pt idx="2061">
                  <c:v>40451</c:v>
                </c:pt>
                <c:pt idx="2062">
                  <c:v>40458</c:v>
                </c:pt>
                <c:pt idx="2063">
                  <c:v>40465</c:v>
                </c:pt>
                <c:pt idx="2064">
                  <c:v>40472</c:v>
                </c:pt>
                <c:pt idx="2065">
                  <c:v>40479</c:v>
                </c:pt>
                <c:pt idx="2066">
                  <c:v>40486</c:v>
                </c:pt>
                <c:pt idx="2067">
                  <c:v>40493</c:v>
                </c:pt>
                <c:pt idx="2068">
                  <c:v>40500</c:v>
                </c:pt>
                <c:pt idx="2069">
                  <c:v>40506</c:v>
                </c:pt>
                <c:pt idx="2070">
                  <c:v>40514</c:v>
                </c:pt>
                <c:pt idx="2071">
                  <c:v>40521</c:v>
                </c:pt>
                <c:pt idx="2072">
                  <c:v>40528</c:v>
                </c:pt>
                <c:pt idx="2073">
                  <c:v>40535</c:v>
                </c:pt>
                <c:pt idx="2074">
                  <c:v>40542</c:v>
                </c:pt>
                <c:pt idx="2075">
                  <c:v>40549</c:v>
                </c:pt>
                <c:pt idx="2076">
                  <c:v>40556</c:v>
                </c:pt>
                <c:pt idx="2077">
                  <c:v>40563</c:v>
                </c:pt>
                <c:pt idx="2078">
                  <c:v>40570</c:v>
                </c:pt>
                <c:pt idx="2079">
                  <c:v>40577</c:v>
                </c:pt>
                <c:pt idx="2080">
                  <c:v>40584</c:v>
                </c:pt>
                <c:pt idx="2081">
                  <c:v>40591</c:v>
                </c:pt>
                <c:pt idx="2082">
                  <c:v>40598</c:v>
                </c:pt>
                <c:pt idx="2083">
                  <c:v>40605</c:v>
                </c:pt>
                <c:pt idx="2084">
                  <c:v>40612</c:v>
                </c:pt>
                <c:pt idx="2085">
                  <c:v>40619</c:v>
                </c:pt>
                <c:pt idx="2086">
                  <c:v>40626</c:v>
                </c:pt>
                <c:pt idx="2087">
                  <c:v>40633</c:v>
                </c:pt>
                <c:pt idx="2088">
                  <c:v>40640</c:v>
                </c:pt>
                <c:pt idx="2089">
                  <c:v>40647</c:v>
                </c:pt>
                <c:pt idx="2090">
                  <c:v>40654</c:v>
                </c:pt>
                <c:pt idx="2091">
                  <c:v>40661</c:v>
                </c:pt>
                <c:pt idx="2092">
                  <c:v>40668</c:v>
                </c:pt>
                <c:pt idx="2093">
                  <c:v>40675</c:v>
                </c:pt>
                <c:pt idx="2094">
                  <c:v>40682</c:v>
                </c:pt>
                <c:pt idx="2095">
                  <c:v>40689</c:v>
                </c:pt>
                <c:pt idx="2096">
                  <c:v>40696</c:v>
                </c:pt>
                <c:pt idx="2097">
                  <c:v>40703</c:v>
                </c:pt>
                <c:pt idx="2098">
                  <c:v>40710</c:v>
                </c:pt>
                <c:pt idx="2099">
                  <c:v>40717</c:v>
                </c:pt>
                <c:pt idx="2100">
                  <c:v>40724</c:v>
                </c:pt>
                <c:pt idx="2101">
                  <c:v>40731</c:v>
                </c:pt>
                <c:pt idx="2102">
                  <c:v>40738</c:v>
                </c:pt>
                <c:pt idx="2103">
                  <c:v>40745</c:v>
                </c:pt>
                <c:pt idx="2104">
                  <c:v>40752</c:v>
                </c:pt>
                <c:pt idx="2105">
                  <c:v>40759</c:v>
                </c:pt>
                <c:pt idx="2106">
                  <c:v>40766</c:v>
                </c:pt>
                <c:pt idx="2107">
                  <c:v>40773</c:v>
                </c:pt>
                <c:pt idx="2108">
                  <c:v>40780</c:v>
                </c:pt>
                <c:pt idx="2109">
                  <c:v>40787</c:v>
                </c:pt>
                <c:pt idx="2110">
                  <c:v>40794</c:v>
                </c:pt>
                <c:pt idx="2111">
                  <c:v>40801</c:v>
                </c:pt>
                <c:pt idx="2112">
                  <c:v>40808</c:v>
                </c:pt>
                <c:pt idx="2113">
                  <c:v>40815</c:v>
                </c:pt>
                <c:pt idx="2114">
                  <c:v>40822</c:v>
                </c:pt>
                <c:pt idx="2115">
                  <c:v>40829</c:v>
                </c:pt>
                <c:pt idx="2116">
                  <c:v>40836</c:v>
                </c:pt>
                <c:pt idx="2117">
                  <c:v>40843</c:v>
                </c:pt>
                <c:pt idx="2118">
                  <c:v>40850</c:v>
                </c:pt>
                <c:pt idx="2119">
                  <c:v>40857</c:v>
                </c:pt>
                <c:pt idx="2120">
                  <c:v>40864</c:v>
                </c:pt>
                <c:pt idx="2121">
                  <c:v>40870</c:v>
                </c:pt>
                <c:pt idx="2122">
                  <c:v>40878</c:v>
                </c:pt>
                <c:pt idx="2123">
                  <c:v>40885</c:v>
                </c:pt>
                <c:pt idx="2124">
                  <c:v>40892</c:v>
                </c:pt>
                <c:pt idx="2125">
                  <c:v>40899</c:v>
                </c:pt>
                <c:pt idx="2126">
                  <c:v>40906</c:v>
                </c:pt>
                <c:pt idx="2127">
                  <c:v>40913</c:v>
                </c:pt>
                <c:pt idx="2128">
                  <c:v>40920</c:v>
                </c:pt>
                <c:pt idx="2129">
                  <c:v>40927</c:v>
                </c:pt>
                <c:pt idx="2130">
                  <c:v>40934</c:v>
                </c:pt>
                <c:pt idx="2131">
                  <c:v>40941</c:v>
                </c:pt>
                <c:pt idx="2132">
                  <c:v>40948</c:v>
                </c:pt>
                <c:pt idx="2133">
                  <c:v>40955</c:v>
                </c:pt>
                <c:pt idx="2134">
                  <c:v>40962</c:v>
                </c:pt>
                <c:pt idx="2135">
                  <c:v>40969</c:v>
                </c:pt>
                <c:pt idx="2136">
                  <c:v>40976</c:v>
                </c:pt>
                <c:pt idx="2137">
                  <c:v>40983</c:v>
                </c:pt>
                <c:pt idx="2138">
                  <c:v>40990</c:v>
                </c:pt>
                <c:pt idx="2139">
                  <c:v>40997</c:v>
                </c:pt>
                <c:pt idx="2140">
                  <c:v>41004</c:v>
                </c:pt>
                <c:pt idx="2141">
                  <c:v>41011</c:v>
                </c:pt>
                <c:pt idx="2142">
                  <c:v>41018</c:v>
                </c:pt>
                <c:pt idx="2143">
                  <c:v>41025</c:v>
                </c:pt>
                <c:pt idx="2144">
                  <c:v>41032</c:v>
                </c:pt>
                <c:pt idx="2145">
                  <c:v>41039</c:v>
                </c:pt>
                <c:pt idx="2146">
                  <c:v>41046</c:v>
                </c:pt>
                <c:pt idx="2147">
                  <c:v>41053</c:v>
                </c:pt>
                <c:pt idx="2148">
                  <c:v>41060</c:v>
                </c:pt>
                <c:pt idx="2149">
                  <c:v>41067</c:v>
                </c:pt>
                <c:pt idx="2150">
                  <c:v>41074</c:v>
                </c:pt>
                <c:pt idx="2151">
                  <c:v>41081</c:v>
                </c:pt>
                <c:pt idx="2152">
                  <c:v>41088</c:v>
                </c:pt>
                <c:pt idx="2153">
                  <c:v>41095</c:v>
                </c:pt>
                <c:pt idx="2154">
                  <c:v>41102</c:v>
                </c:pt>
                <c:pt idx="2155">
                  <c:v>41109</c:v>
                </c:pt>
                <c:pt idx="2156">
                  <c:v>41116</c:v>
                </c:pt>
                <c:pt idx="2157">
                  <c:v>41123</c:v>
                </c:pt>
                <c:pt idx="2158">
                  <c:v>41130</c:v>
                </c:pt>
                <c:pt idx="2159">
                  <c:v>41137</c:v>
                </c:pt>
                <c:pt idx="2160">
                  <c:v>41144</c:v>
                </c:pt>
                <c:pt idx="2161">
                  <c:v>41151</c:v>
                </c:pt>
                <c:pt idx="2162">
                  <c:v>41158</c:v>
                </c:pt>
                <c:pt idx="2163">
                  <c:v>41165</c:v>
                </c:pt>
                <c:pt idx="2164">
                  <c:v>41172</c:v>
                </c:pt>
                <c:pt idx="2165">
                  <c:v>41179</c:v>
                </c:pt>
                <c:pt idx="2166">
                  <c:v>41186</c:v>
                </c:pt>
                <c:pt idx="2167">
                  <c:v>41193</c:v>
                </c:pt>
                <c:pt idx="2168">
                  <c:v>41200</c:v>
                </c:pt>
                <c:pt idx="2169">
                  <c:v>41207</c:v>
                </c:pt>
                <c:pt idx="2170">
                  <c:v>41214</c:v>
                </c:pt>
                <c:pt idx="2171">
                  <c:v>41221</c:v>
                </c:pt>
                <c:pt idx="2172">
                  <c:v>41228</c:v>
                </c:pt>
                <c:pt idx="2173">
                  <c:v>41234</c:v>
                </c:pt>
                <c:pt idx="2174">
                  <c:v>41242</c:v>
                </c:pt>
                <c:pt idx="2175">
                  <c:v>41249</c:v>
                </c:pt>
                <c:pt idx="2176">
                  <c:v>41256</c:v>
                </c:pt>
                <c:pt idx="2177">
                  <c:v>41263</c:v>
                </c:pt>
                <c:pt idx="2178">
                  <c:v>41270</c:v>
                </c:pt>
                <c:pt idx="2179">
                  <c:v>41277</c:v>
                </c:pt>
                <c:pt idx="2180">
                  <c:v>41284</c:v>
                </c:pt>
                <c:pt idx="2181">
                  <c:v>41291</c:v>
                </c:pt>
                <c:pt idx="2182">
                  <c:v>41298</c:v>
                </c:pt>
                <c:pt idx="2183">
                  <c:v>41305</c:v>
                </c:pt>
                <c:pt idx="2184">
                  <c:v>41312</c:v>
                </c:pt>
                <c:pt idx="2185">
                  <c:v>41319</c:v>
                </c:pt>
                <c:pt idx="2186">
                  <c:v>41326</c:v>
                </c:pt>
                <c:pt idx="2187">
                  <c:v>41333</c:v>
                </c:pt>
                <c:pt idx="2188">
                  <c:v>41340</c:v>
                </c:pt>
                <c:pt idx="2189">
                  <c:v>41347</c:v>
                </c:pt>
                <c:pt idx="2190">
                  <c:v>41354</c:v>
                </c:pt>
                <c:pt idx="2191">
                  <c:v>41361</c:v>
                </c:pt>
                <c:pt idx="2192">
                  <c:v>41368</c:v>
                </c:pt>
                <c:pt idx="2193">
                  <c:v>41375</c:v>
                </c:pt>
                <c:pt idx="2194">
                  <c:v>41382</c:v>
                </c:pt>
                <c:pt idx="2195">
                  <c:v>41389</c:v>
                </c:pt>
                <c:pt idx="2196">
                  <c:v>41396</c:v>
                </c:pt>
                <c:pt idx="2197">
                  <c:v>41403</c:v>
                </c:pt>
                <c:pt idx="2198">
                  <c:v>41410</c:v>
                </c:pt>
                <c:pt idx="2199">
                  <c:v>41417</c:v>
                </c:pt>
                <c:pt idx="2200">
                  <c:v>41424</c:v>
                </c:pt>
                <c:pt idx="2201">
                  <c:v>41431</c:v>
                </c:pt>
                <c:pt idx="2202">
                  <c:v>41438</c:v>
                </c:pt>
                <c:pt idx="2203">
                  <c:v>41445</c:v>
                </c:pt>
                <c:pt idx="2204">
                  <c:v>41452</c:v>
                </c:pt>
                <c:pt idx="2205">
                  <c:v>41458</c:v>
                </c:pt>
                <c:pt idx="2206">
                  <c:v>41466</c:v>
                </c:pt>
                <c:pt idx="2207">
                  <c:v>41473</c:v>
                </c:pt>
                <c:pt idx="2208">
                  <c:v>41480</c:v>
                </c:pt>
                <c:pt idx="2209">
                  <c:v>41487</c:v>
                </c:pt>
                <c:pt idx="2210">
                  <c:v>41494</c:v>
                </c:pt>
                <c:pt idx="2211">
                  <c:v>41501</c:v>
                </c:pt>
                <c:pt idx="2212">
                  <c:v>41508</c:v>
                </c:pt>
                <c:pt idx="2213">
                  <c:v>41515</c:v>
                </c:pt>
                <c:pt idx="2214">
                  <c:v>41522</c:v>
                </c:pt>
                <c:pt idx="2215">
                  <c:v>41529</c:v>
                </c:pt>
                <c:pt idx="2216">
                  <c:v>41536</c:v>
                </c:pt>
                <c:pt idx="2217">
                  <c:v>41543</c:v>
                </c:pt>
                <c:pt idx="2218">
                  <c:v>41550</c:v>
                </c:pt>
                <c:pt idx="2219">
                  <c:v>41557</c:v>
                </c:pt>
                <c:pt idx="2220">
                  <c:v>41564</c:v>
                </c:pt>
                <c:pt idx="2221">
                  <c:v>41571</c:v>
                </c:pt>
                <c:pt idx="2222">
                  <c:v>41578</c:v>
                </c:pt>
                <c:pt idx="2223">
                  <c:v>41585</c:v>
                </c:pt>
                <c:pt idx="2224">
                  <c:v>41592</c:v>
                </c:pt>
                <c:pt idx="2225">
                  <c:v>41599</c:v>
                </c:pt>
                <c:pt idx="2226">
                  <c:v>41605</c:v>
                </c:pt>
                <c:pt idx="2227">
                  <c:v>41613</c:v>
                </c:pt>
                <c:pt idx="2228">
                  <c:v>41620</c:v>
                </c:pt>
                <c:pt idx="2229">
                  <c:v>41627</c:v>
                </c:pt>
                <c:pt idx="2230">
                  <c:v>41634</c:v>
                </c:pt>
                <c:pt idx="2231">
                  <c:v>41641</c:v>
                </c:pt>
                <c:pt idx="2232">
                  <c:v>41648</c:v>
                </c:pt>
                <c:pt idx="2233">
                  <c:v>41655</c:v>
                </c:pt>
                <c:pt idx="2234">
                  <c:v>41662</c:v>
                </c:pt>
                <c:pt idx="2235">
                  <c:v>41669</c:v>
                </c:pt>
                <c:pt idx="2236">
                  <c:v>41676</c:v>
                </c:pt>
                <c:pt idx="2237">
                  <c:v>41683</c:v>
                </c:pt>
                <c:pt idx="2238">
                  <c:v>41690</c:v>
                </c:pt>
                <c:pt idx="2239">
                  <c:v>41697</c:v>
                </c:pt>
                <c:pt idx="2240">
                  <c:v>41704</c:v>
                </c:pt>
                <c:pt idx="2241">
                  <c:v>41711</c:v>
                </c:pt>
                <c:pt idx="2242">
                  <c:v>41718</c:v>
                </c:pt>
                <c:pt idx="2243">
                  <c:v>41725</c:v>
                </c:pt>
                <c:pt idx="2244">
                  <c:v>41732</c:v>
                </c:pt>
                <c:pt idx="2245">
                  <c:v>41739</c:v>
                </c:pt>
                <c:pt idx="2246">
                  <c:v>41746</c:v>
                </c:pt>
                <c:pt idx="2247">
                  <c:v>41753</c:v>
                </c:pt>
                <c:pt idx="2248">
                  <c:v>41760</c:v>
                </c:pt>
                <c:pt idx="2249">
                  <c:v>41767</c:v>
                </c:pt>
                <c:pt idx="2250">
                  <c:v>41774</c:v>
                </c:pt>
                <c:pt idx="2251">
                  <c:v>41781</c:v>
                </c:pt>
                <c:pt idx="2252">
                  <c:v>41788</c:v>
                </c:pt>
                <c:pt idx="2253">
                  <c:v>41795</c:v>
                </c:pt>
                <c:pt idx="2254">
                  <c:v>41802</c:v>
                </c:pt>
                <c:pt idx="2255">
                  <c:v>41809</c:v>
                </c:pt>
                <c:pt idx="2256">
                  <c:v>41816</c:v>
                </c:pt>
                <c:pt idx="2257">
                  <c:v>41823</c:v>
                </c:pt>
                <c:pt idx="2258">
                  <c:v>41830</c:v>
                </c:pt>
                <c:pt idx="2259">
                  <c:v>41837</c:v>
                </c:pt>
                <c:pt idx="2260">
                  <c:v>41844</c:v>
                </c:pt>
                <c:pt idx="2261">
                  <c:v>41851</c:v>
                </c:pt>
                <c:pt idx="2262">
                  <c:v>41858</c:v>
                </c:pt>
                <c:pt idx="2263">
                  <c:v>41865</c:v>
                </c:pt>
                <c:pt idx="2264">
                  <c:v>41872</c:v>
                </c:pt>
                <c:pt idx="2265">
                  <c:v>41879</c:v>
                </c:pt>
                <c:pt idx="2266">
                  <c:v>41886</c:v>
                </c:pt>
                <c:pt idx="2267">
                  <c:v>41893</c:v>
                </c:pt>
                <c:pt idx="2268">
                  <c:v>41900</c:v>
                </c:pt>
                <c:pt idx="2269">
                  <c:v>41907</c:v>
                </c:pt>
                <c:pt idx="2270">
                  <c:v>41914</c:v>
                </c:pt>
                <c:pt idx="2271">
                  <c:v>41921</c:v>
                </c:pt>
                <c:pt idx="2272">
                  <c:v>41928</c:v>
                </c:pt>
                <c:pt idx="2273">
                  <c:v>41935</c:v>
                </c:pt>
                <c:pt idx="2274">
                  <c:v>41942</c:v>
                </c:pt>
                <c:pt idx="2275">
                  <c:v>41949</c:v>
                </c:pt>
                <c:pt idx="2276">
                  <c:v>41956</c:v>
                </c:pt>
                <c:pt idx="2277">
                  <c:v>41963</c:v>
                </c:pt>
                <c:pt idx="2278">
                  <c:v>41969</c:v>
                </c:pt>
                <c:pt idx="2279">
                  <c:v>41977</c:v>
                </c:pt>
                <c:pt idx="2280">
                  <c:v>41984</c:v>
                </c:pt>
                <c:pt idx="2281">
                  <c:v>41991</c:v>
                </c:pt>
                <c:pt idx="2282">
                  <c:v>41997</c:v>
                </c:pt>
                <c:pt idx="2283">
                  <c:v>42004</c:v>
                </c:pt>
                <c:pt idx="2284">
                  <c:v>42012</c:v>
                </c:pt>
                <c:pt idx="2285">
                  <c:v>42019</c:v>
                </c:pt>
                <c:pt idx="2286">
                  <c:v>42026</c:v>
                </c:pt>
                <c:pt idx="2287">
                  <c:v>42033</c:v>
                </c:pt>
                <c:pt idx="2288">
                  <c:v>42040</c:v>
                </c:pt>
                <c:pt idx="2289">
                  <c:v>42047</c:v>
                </c:pt>
                <c:pt idx="2290">
                  <c:v>42054</c:v>
                </c:pt>
                <c:pt idx="2291">
                  <c:v>42061</c:v>
                </c:pt>
                <c:pt idx="2292">
                  <c:v>42068</c:v>
                </c:pt>
                <c:pt idx="2293">
                  <c:v>42075</c:v>
                </c:pt>
                <c:pt idx="2294">
                  <c:v>42082</c:v>
                </c:pt>
                <c:pt idx="2295">
                  <c:v>42089</c:v>
                </c:pt>
                <c:pt idx="2296">
                  <c:v>42096</c:v>
                </c:pt>
                <c:pt idx="2297">
                  <c:v>42103</c:v>
                </c:pt>
                <c:pt idx="2298">
                  <c:v>42110</c:v>
                </c:pt>
                <c:pt idx="2299">
                  <c:v>42117</c:v>
                </c:pt>
                <c:pt idx="2300">
                  <c:v>42124</c:v>
                </c:pt>
                <c:pt idx="2301">
                  <c:v>42131</c:v>
                </c:pt>
                <c:pt idx="2302">
                  <c:v>42138</c:v>
                </c:pt>
                <c:pt idx="2303">
                  <c:v>42145</c:v>
                </c:pt>
                <c:pt idx="2304">
                  <c:v>42152</c:v>
                </c:pt>
                <c:pt idx="2305">
                  <c:v>42159</c:v>
                </c:pt>
                <c:pt idx="2306">
                  <c:v>42166</c:v>
                </c:pt>
                <c:pt idx="2307">
                  <c:v>42173</c:v>
                </c:pt>
                <c:pt idx="2308">
                  <c:v>42180</c:v>
                </c:pt>
                <c:pt idx="2309">
                  <c:v>42187</c:v>
                </c:pt>
                <c:pt idx="2310">
                  <c:v>42194</c:v>
                </c:pt>
                <c:pt idx="2311">
                  <c:v>42201</c:v>
                </c:pt>
                <c:pt idx="2312">
                  <c:v>42208</c:v>
                </c:pt>
                <c:pt idx="2313">
                  <c:v>42215</c:v>
                </c:pt>
                <c:pt idx="2314">
                  <c:v>42222</c:v>
                </c:pt>
                <c:pt idx="2315">
                  <c:v>42229</c:v>
                </c:pt>
                <c:pt idx="2316">
                  <c:v>42236</c:v>
                </c:pt>
                <c:pt idx="2317">
                  <c:v>42243</c:v>
                </c:pt>
                <c:pt idx="2318">
                  <c:v>42250</c:v>
                </c:pt>
                <c:pt idx="2319">
                  <c:v>42257</c:v>
                </c:pt>
                <c:pt idx="2320">
                  <c:v>42264</c:v>
                </c:pt>
                <c:pt idx="2321">
                  <c:v>42271</c:v>
                </c:pt>
                <c:pt idx="2322">
                  <c:v>42278</c:v>
                </c:pt>
                <c:pt idx="2323">
                  <c:v>42285</c:v>
                </c:pt>
                <c:pt idx="2324">
                  <c:v>42292</c:v>
                </c:pt>
                <c:pt idx="2325">
                  <c:v>42299</c:v>
                </c:pt>
                <c:pt idx="2326">
                  <c:v>42306</c:v>
                </c:pt>
                <c:pt idx="2327">
                  <c:v>42313</c:v>
                </c:pt>
                <c:pt idx="2328">
                  <c:v>42320</c:v>
                </c:pt>
                <c:pt idx="2329">
                  <c:v>42327</c:v>
                </c:pt>
                <c:pt idx="2330">
                  <c:v>42333</c:v>
                </c:pt>
                <c:pt idx="2331">
                  <c:v>42341</c:v>
                </c:pt>
                <c:pt idx="2332">
                  <c:v>42348</c:v>
                </c:pt>
                <c:pt idx="2333">
                  <c:v>42355</c:v>
                </c:pt>
                <c:pt idx="2334">
                  <c:v>42362</c:v>
                </c:pt>
                <c:pt idx="2335">
                  <c:v>42369</c:v>
                </c:pt>
                <c:pt idx="2336">
                  <c:v>42376</c:v>
                </c:pt>
                <c:pt idx="2337">
                  <c:v>42383</c:v>
                </c:pt>
                <c:pt idx="2338">
                  <c:v>42390</c:v>
                </c:pt>
                <c:pt idx="2339">
                  <c:v>42397</c:v>
                </c:pt>
                <c:pt idx="2340">
                  <c:v>42404</c:v>
                </c:pt>
                <c:pt idx="2341">
                  <c:v>42411</c:v>
                </c:pt>
                <c:pt idx="2342">
                  <c:v>42418</c:v>
                </c:pt>
                <c:pt idx="2343">
                  <c:v>42425</c:v>
                </c:pt>
                <c:pt idx="2344">
                  <c:v>42432</c:v>
                </c:pt>
                <c:pt idx="2345">
                  <c:v>42439</c:v>
                </c:pt>
                <c:pt idx="2346">
                  <c:v>42446</c:v>
                </c:pt>
                <c:pt idx="2347">
                  <c:v>42453</c:v>
                </c:pt>
                <c:pt idx="2348">
                  <c:v>42460</c:v>
                </c:pt>
                <c:pt idx="2349">
                  <c:v>42467</c:v>
                </c:pt>
                <c:pt idx="2350">
                  <c:v>42474</c:v>
                </c:pt>
                <c:pt idx="2351">
                  <c:v>42481</c:v>
                </c:pt>
                <c:pt idx="2352">
                  <c:v>42488</c:v>
                </c:pt>
                <c:pt idx="2353">
                  <c:v>42495</c:v>
                </c:pt>
                <c:pt idx="2354">
                  <c:v>42502</c:v>
                </c:pt>
                <c:pt idx="2355">
                  <c:v>42509</c:v>
                </c:pt>
                <c:pt idx="2356">
                  <c:v>42516</c:v>
                </c:pt>
                <c:pt idx="2357">
                  <c:v>42523</c:v>
                </c:pt>
                <c:pt idx="2358">
                  <c:v>42530</c:v>
                </c:pt>
                <c:pt idx="2359">
                  <c:v>42537</c:v>
                </c:pt>
                <c:pt idx="2360">
                  <c:v>42544</c:v>
                </c:pt>
                <c:pt idx="2361">
                  <c:v>42551</c:v>
                </c:pt>
                <c:pt idx="2362">
                  <c:v>42558</c:v>
                </c:pt>
                <c:pt idx="2363">
                  <c:v>42565</c:v>
                </c:pt>
                <c:pt idx="2364">
                  <c:v>42572</c:v>
                </c:pt>
                <c:pt idx="2365">
                  <c:v>42579</c:v>
                </c:pt>
                <c:pt idx="2366">
                  <c:v>42586</c:v>
                </c:pt>
                <c:pt idx="2367">
                  <c:v>42593</c:v>
                </c:pt>
                <c:pt idx="2368">
                  <c:v>42600</c:v>
                </c:pt>
                <c:pt idx="2369">
                  <c:v>42607</c:v>
                </c:pt>
                <c:pt idx="2370">
                  <c:v>42614</c:v>
                </c:pt>
                <c:pt idx="2371">
                  <c:v>42621</c:v>
                </c:pt>
                <c:pt idx="2372">
                  <c:v>42628</c:v>
                </c:pt>
                <c:pt idx="2373">
                  <c:v>42635</c:v>
                </c:pt>
                <c:pt idx="2374">
                  <c:v>42642</c:v>
                </c:pt>
                <c:pt idx="2375">
                  <c:v>42649</c:v>
                </c:pt>
                <c:pt idx="2376">
                  <c:v>42656</c:v>
                </c:pt>
                <c:pt idx="2377">
                  <c:v>42663</c:v>
                </c:pt>
                <c:pt idx="2378">
                  <c:v>42670</c:v>
                </c:pt>
                <c:pt idx="2379">
                  <c:v>42677</c:v>
                </c:pt>
                <c:pt idx="2380">
                  <c:v>42684</c:v>
                </c:pt>
                <c:pt idx="2381">
                  <c:v>42691</c:v>
                </c:pt>
                <c:pt idx="2382">
                  <c:v>42697</c:v>
                </c:pt>
                <c:pt idx="2383">
                  <c:v>42705</c:v>
                </c:pt>
                <c:pt idx="2384">
                  <c:v>42712</c:v>
                </c:pt>
                <c:pt idx="2385">
                  <c:v>42719</c:v>
                </c:pt>
                <c:pt idx="2386">
                  <c:v>42726</c:v>
                </c:pt>
                <c:pt idx="2387">
                  <c:v>42733</c:v>
                </c:pt>
                <c:pt idx="2388">
                  <c:v>42740</c:v>
                </c:pt>
              </c:numCache>
            </c:numRef>
          </c:cat>
          <c:val>
            <c:numRef>
              <c:f>'FRED Graph'!$C$2:$C$2390</c:f>
              <c:numCache>
                <c:formatCode>0.00</c:formatCode>
                <c:ptCount val="2389"/>
                <c:pt idx="0">
                  <c:v>5.55</c:v>
                </c:pt>
                <c:pt idx="1">
                  <c:v>5.61</c:v>
                </c:pt>
                <c:pt idx="2">
                  <c:v>5.77</c:v>
                </c:pt>
                <c:pt idx="3">
                  <c:v>5.98</c:v>
                </c:pt>
                <c:pt idx="4">
                  <c:v>6.03</c:v>
                </c:pt>
                <c:pt idx="5">
                  <c:v>6.24</c:v>
                </c:pt>
                <c:pt idx="6">
                  <c:v>6.36</c:v>
                </c:pt>
                <c:pt idx="7">
                  <c:v>6.57</c:v>
                </c:pt>
                <c:pt idx="8">
                  <c:v>6.41</c:v>
                </c:pt>
                <c:pt idx="9">
                  <c:v>6.26</c:v>
                </c:pt>
                <c:pt idx="10">
                  <c:v>6.43</c:v>
                </c:pt>
                <c:pt idx="11">
                  <c:v>6.66</c:v>
                </c:pt>
                <c:pt idx="12">
                  <c:v>6.6</c:v>
                </c:pt>
                <c:pt idx="13">
                  <c:v>6.68</c:v>
                </c:pt>
                <c:pt idx="14">
                  <c:v>6.67</c:v>
                </c:pt>
                <c:pt idx="15">
                  <c:v>6.61</c:v>
                </c:pt>
                <c:pt idx="16">
                  <c:v>6.75</c:v>
                </c:pt>
                <c:pt idx="17">
                  <c:v>6.89</c:v>
                </c:pt>
                <c:pt idx="18">
                  <c:v>6.88</c:v>
                </c:pt>
                <c:pt idx="19">
                  <c:v>6.82</c:v>
                </c:pt>
                <c:pt idx="20">
                  <c:v>6.35</c:v>
                </c:pt>
                <c:pt idx="21">
                  <c:v>6.39</c:v>
                </c:pt>
                <c:pt idx="22">
                  <c:v>6.22</c:v>
                </c:pt>
                <c:pt idx="23">
                  <c:v>6.1</c:v>
                </c:pt>
                <c:pt idx="24">
                  <c:v>6.16</c:v>
                </c:pt>
                <c:pt idx="25">
                  <c:v>6.17</c:v>
                </c:pt>
                <c:pt idx="26">
                  <c:v>6.07</c:v>
                </c:pt>
                <c:pt idx="27">
                  <c:v>5.98</c:v>
                </c:pt>
                <c:pt idx="28">
                  <c:v>5.88</c:v>
                </c:pt>
                <c:pt idx="29">
                  <c:v>5.92</c:v>
                </c:pt>
                <c:pt idx="30">
                  <c:v>5.9</c:v>
                </c:pt>
                <c:pt idx="31">
                  <c:v>5.74</c:v>
                </c:pt>
                <c:pt idx="32">
                  <c:v>5.78</c:v>
                </c:pt>
                <c:pt idx="33">
                  <c:v>5.77</c:v>
                </c:pt>
                <c:pt idx="34">
                  <c:v>5.9</c:v>
                </c:pt>
                <c:pt idx="35">
                  <c:v>5.92</c:v>
                </c:pt>
                <c:pt idx="36">
                  <c:v>5.92</c:v>
                </c:pt>
                <c:pt idx="37">
                  <c:v>5.94</c:v>
                </c:pt>
                <c:pt idx="38">
                  <c:v>5.99</c:v>
                </c:pt>
                <c:pt idx="39">
                  <c:v>5.89</c:v>
                </c:pt>
                <c:pt idx="40">
                  <c:v>5.91</c:v>
                </c:pt>
                <c:pt idx="41">
                  <c:v>5.87</c:v>
                </c:pt>
                <c:pt idx="42">
                  <c:v>5.95</c:v>
                </c:pt>
                <c:pt idx="43">
                  <c:v>6.04</c:v>
                </c:pt>
                <c:pt idx="44">
                  <c:v>6.08</c:v>
                </c:pt>
                <c:pt idx="45">
                  <c:v>6.11</c:v>
                </c:pt>
                <c:pt idx="46">
                  <c:v>6.08</c:v>
                </c:pt>
                <c:pt idx="47">
                  <c:v>6.07</c:v>
                </c:pt>
                <c:pt idx="48">
                  <c:v>6.03</c:v>
                </c:pt>
                <c:pt idx="49">
                  <c:v>6.02</c:v>
                </c:pt>
                <c:pt idx="50">
                  <c:v>6.08</c:v>
                </c:pt>
                <c:pt idx="51">
                  <c:v>6.09</c:v>
                </c:pt>
                <c:pt idx="52">
                  <c:v>6.11</c:v>
                </c:pt>
                <c:pt idx="53">
                  <c:v>6.17</c:v>
                </c:pt>
                <c:pt idx="54">
                  <c:v>6.21</c:v>
                </c:pt>
                <c:pt idx="55">
                  <c:v>6.22</c:v>
                </c:pt>
                <c:pt idx="56">
                  <c:v>6.17</c:v>
                </c:pt>
                <c:pt idx="57">
                  <c:v>6.16</c:v>
                </c:pt>
                <c:pt idx="58">
                  <c:v>6.18</c:v>
                </c:pt>
                <c:pt idx="59">
                  <c:v>6.14</c:v>
                </c:pt>
                <c:pt idx="60">
                  <c:v>6.05</c:v>
                </c:pt>
                <c:pt idx="61">
                  <c:v>6.07</c:v>
                </c:pt>
                <c:pt idx="62">
                  <c:v>6.12</c:v>
                </c:pt>
                <c:pt idx="63">
                  <c:v>6.1</c:v>
                </c:pt>
                <c:pt idx="64">
                  <c:v>6.09</c:v>
                </c:pt>
                <c:pt idx="65">
                  <c:v>6.13</c:v>
                </c:pt>
                <c:pt idx="66">
                  <c:v>6.13</c:v>
                </c:pt>
                <c:pt idx="67">
                  <c:v>6.12</c:v>
                </c:pt>
                <c:pt idx="68">
                  <c:v>6.1</c:v>
                </c:pt>
                <c:pt idx="69">
                  <c:v>6.1</c:v>
                </c:pt>
                <c:pt idx="70">
                  <c:v>6.14</c:v>
                </c:pt>
                <c:pt idx="71">
                  <c:v>6.15</c:v>
                </c:pt>
                <c:pt idx="72">
                  <c:v>6.18</c:v>
                </c:pt>
                <c:pt idx="73">
                  <c:v>6.22</c:v>
                </c:pt>
                <c:pt idx="74">
                  <c:v>6.38</c:v>
                </c:pt>
                <c:pt idx="75">
                  <c:v>6.51</c:v>
                </c:pt>
                <c:pt idx="76">
                  <c:v>6.55</c:v>
                </c:pt>
                <c:pt idx="77">
                  <c:v>6.57</c:v>
                </c:pt>
                <c:pt idx="78">
                  <c:v>6.58</c:v>
                </c:pt>
                <c:pt idx="79">
                  <c:v>6.53</c:v>
                </c:pt>
                <c:pt idx="80">
                  <c:v>6.49</c:v>
                </c:pt>
                <c:pt idx="81">
                  <c:v>6.48</c:v>
                </c:pt>
                <c:pt idx="82">
                  <c:v>6.43</c:v>
                </c:pt>
                <c:pt idx="83">
                  <c:v>6.37</c:v>
                </c:pt>
                <c:pt idx="84">
                  <c:v>6.29</c:v>
                </c:pt>
                <c:pt idx="85">
                  <c:v>6.25</c:v>
                </c:pt>
                <c:pt idx="86">
                  <c:v>6.26</c:v>
                </c:pt>
                <c:pt idx="87">
                  <c:v>6.29</c:v>
                </c:pt>
                <c:pt idx="88">
                  <c:v>6.31</c:v>
                </c:pt>
                <c:pt idx="89">
                  <c:v>6.35</c:v>
                </c:pt>
                <c:pt idx="90">
                  <c:v>6.4</c:v>
                </c:pt>
                <c:pt idx="91">
                  <c:v>6.4</c:v>
                </c:pt>
                <c:pt idx="92">
                  <c:v>6.42</c:v>
                </c:pt>
                <c:pt idx="93">
                  <c:v>6.43</c:v>
                </c:pt>
                <c:pt idx="94">
                  <c:v>6.46</c:v>
                </c:pt>
                <c:pt idx="95">
                  <c:v>6.5</c:v>
                </c:pt>
                <c:pt idx="96">
                  <c:v>6.57</c:v>
                </c:pt>
                <c:pt idx="97">
                  <c:v>6.64</c:v>
                </c:pt>
                <c:pt idx="98">
                  <c:v>6.62</c:v>
                </c:pt>
                <c:pt idx="99">
                  <c:v>6.65</c:v>
                </c:pt>
                <c:pt idx="100">
                  <c:v>6.65</c:v>
                </c:pt>
                <c:pt idx="101">
                  <c:v>6.67</c:v>
                </c:pt>
                <c:pt idx="102">
                  <c:v>6.72</c:v>
                </c:pt>
                <c:pt idx="103">
                  <c:v>6.76</c:v>
                </c:pt>
                <c:pt idx="104">
                  <c:v>6.71</c:v>
                </c:pt>
                <c:pt idx="105">
                  <c:v>6.7</c:v>
                </c:pt>
                <c:pt idx="106">
                  <c:v>6.64</c:v>
                </c:pt>
                <c:pt idx="107">
                  <c:v>6.64</c:v>
                </c:pt>
                <c:pt idx="108">
                  <c:v>6.68</c:v>
                </c:pt>
                <c:pt idx="109">
                  <c:v>6.75</c:v>
                </c:pt>
                <c:pt idx="110">
                  <c:v>6.81</c:v>
                </c:pt>
                <c:pt idx="111">
                  <c:v>6.85</c:v>
                </c:pt>
                <c:pt idx="112">
                  <c:v>6.91</c:v>
                </c:pt>
                <c:pt idx="113">
                  <c:v>6.94</c:v>
                </c:pt>
                <c:pt idx="114">
                  <c:v>6.92</c:v>
                </c:pt>
                <c:pt idx="115">
                  <c:v>6.86</c:v>
                </c:pt>
                <c:pt idx="116">
                  <c:v>6.89</c:v>
                </c:pt>
                <c:pt idx="117">
                  <c:v>6.93</c:v>
                </c:pt>
                <c:pt idx="118">
                  <c:v>7.02</c:v>
                </c:pt>
                <c:pt idx="119">
                  <c:v>7.05</c:v>
                </c:pt>
                <c:pt idx="120">
                  <c:v>7.09</c:v>
                </c:pt>
                <c:pt idx="121">
                  <c:v>7.24</c:v>
                </c:pt>
                <c:pt idx="122">
                  <c:v>7.48</c:v>
                </c:pt>
                <c:pt idx="123">
                  <c:v>7.54</c:v>
                </c:pt>
                <c:pt idx="124">
                  <c:v>7.41</c:v>
                </c:pt>
                <c:pt idx="125">
                  <c:v>7.33</c:v>
                </c:pt>
                <c:pt idx="126">
                  <c:v>7.26</c:v>
                </c:pt>
                <c:pt idx="127">
                  <c:v>7.13</c:v>
                </c:pt>
                <c:pt idx="128">
                  <c:v>7.19</c:v>
                </c:pt>
                <c:pt idx="129">
                  <c:v>7.09</c:v>
                </c:pt>
                <c:pt idx="130">
                  <c:v>6.95</c:v>
                </c:pt>
                <c:pt idx="131">
                  <c:v>6.89</c:v>
                </c:pt>
                <c:pt idx="132">
                  <c:v>6.77</c:v>
                </c:pt>
                <c:pt idx="133">
                  <c:v>6.8</c:v>
                </c:pt>
                <c:pt idx="134">
                  <c:v>6.75</c:v>
                </c:pt>
                <c:pt idx="135">
                  <c:v>6.72</c:v>
                </c:pt>
                <c:pt idx="136">
                  <c:v>6.76</c:v>
                </c:pt>
                <c:pt idx="137">
                  <c:v>6.76</c:v>
                </c:pt>
                <c:pt idx="138">
                  <c:v>6.71</c:v>
                </c:pt>
                <c:pt idx="139">
                  <c:v>6.7</c:v>
                </c:pt>
                <c:pt idx="140">
                  <c:v>6.72</c:v>
                </c:pt>
                <c:pt idx="141">
                  <c:v>6.69</c:v>
                </c:pt>
                <c:pt idx="142">
                  <c:v>6.71</c:v>
                </c:pt>
                <c:pt idx="143">
                  <c:v>6.87</c:v>
                </c:pt>
                <c:pt idx="144">
                  <c:v>6.94</c:v>
                </c:pt>
                <c:pt idx="145">
                  <c:v>6.98</c:v>
                </c:pt>
                <c:pt idx="146">
                  <c:v>6.99</c:v>
                </c:pt>
                <c:pt idx="147">
                  <c:v>7.01</c:v>
                </c:pt>
                <c:pt idx="148">
                  <c:v>7.01</c:v>
                </c:pt>
                <c:pt idx="149">
                  <c:v>6.94</c:v>
                </c:pt>
                <c:pt idx="150">
                  <c:v>6.93</c:v>
                </c:pt>
                <c:pt idx="151">
                  <c:v>6.96</c:v>
                </c:pt>
                <c:pt idx="152">
                  <c:v>7.01</c:v>
                </c:pt>
                <c:pt idx="153">
                  <c:v>7.08</c:v>
                </c:pt>
                <c:pt idx="154">
                  <c:v>7.12</c:v>
                </c:pt>
                <c:pt idx="155">
                  <c:v>7.28</c:v>
                </c:pt>
                <c:pt idx="156">
                  <c:v>7.38</c:v>
                </c:pt>
                <c:pt idx="157">
                  <c:v>7.47</c:v>
                </c:pt>
                <c:pt idx="158">
                  <c:v>7.48</c:v>
                </c:pt>
                <c:pt idx="159">
                  <c:v>7.46</c:v>
                </c:pt>
                <c:pt idx="160">
                  <c:v>7.58</c:v>
                </c:pt>
                <c:pt idx="161">
                  <c:v>7.63</c:v>
                </c:pt>
                <c:pt idx="162">
                  <c:v>7.66</c:v>
                </c:pt>
                <c:pt idx="163">
                  <c:v>7.55</c:v>
                </c:pt>
                <c:pt idx="164">
                  <c:v>7.54</c:v>
                </c:pt>
                <c:pt idx="165">
                  <c:v>7.51</c:v>
                </c:pt>
                <c:pt idx="166">
                  <c:v>7.51</c:v>
                </c:pt>
                <c:pt idx="167">
                  <c:v>7.49</c:v>
                </c:pt>
                <c:pt idx="168">
                  <c:v>7.53</c:v>
                </c:pt>
                <c:pt idx="169">
                  <c:v>7.62</c:v>
                </c:pt>
                <c:pt idx="170">
                  <c:v>7.68</c:v>
                </c:pt>
                <c:pt idx="171">
                  <c:v>7.82</c:v>
                </c:pt>
                <c:pt idx="172">
                  <c:v>7.88</c:v>
                </c:pt>
                <c:pt idx="173">
                  <c:v>7.77</c:v>
                </c:pt>
                <c:pt idx="174">
                  <c:v>7.9</c:v>
                </c:pt>
                <c:pt idx="175">
                  <c:v>7.99</c:v>
                </c:pt>
                <c:pt idx="176">
                  <c:v>8.0399999999999991</c:v>
                </c:pt>
                <c:pt idx="177">
                  <c:v>8.0500000000000007</c:v>
                </c:pt>
                <c:pt idx="178">
                  <c:v>8.14</c:v>
                </c:pt>
                <c:pt idx="179">
                  <c:v>8.11</c:v>
                </c:pt>
                <c:pt idx="180">
                  <c:v>8.07</c:v>
                </c:pt>
                <c:pt idx="181">
                  <c:v>8.07</c:v>
                </c:pt>
                <c:pt idx="182">
                  <c:v>7.94</c:v>
                </c:pt>
                <c:pt idx="183">
                  <c:v>7.99</c:v>
                </c:pt>
                <c:pt idx="184">
                  <c:v>7.94</c:v>
                </c:pt>
                <c:pt idx="185">
                  <c:v>7.87</c:v>
                </c:pt>
                <c:pt idx="186">
                  <c:v>7.84</c:v>
                </c:pt>
                <c:pt idx="187">
                  <c:v>7.82</c:v>
                </c:pt>
                <c:pt idx="188">
                  <c:v>7.76</c:v>
                </c:pt>
                <c:pt idx="189">
                  <c:v>7.72</c:v>
                </c:pt>
                <c:pt idx="190">
                  <c:v>7.61</c:v>
                </c:pt>
                <c:pt idx="191">
                  <c:v>7.63</c:v>
                </c:pt>
                <c:pt idx="192">
                  <c:v>7.67</c:v>
                </c:pt>
                <c:pt idx="193">
                  <c:v>7.39</c:v>
                </c:pt>
                <c:pt idx="194">
                  <c:v>7.28</c:v>
                </c:pt>
                <c:pt idx="195">
                  <c:v>7.4</c:v>
                </c:pt>
                <c:pt idx="196">
                  <c:v>7.41</c:v>
                </c:pt>
                <c:pt idx="197">
                  <c:v>7.38</c:v>
                </c:pt>
                <c:pt idx="198">
                  <c:v>7.51</c:v>
                </c:pt>
                <c:pt idx="199">
                  <c:v>7.57</c:v>
                </c:pt>
                <c:pt idx="200">
                  <c:v>7.58</c:v>
                </c:pt>
                <c:pt idx="201">
                  <c:v>7.42</c:v>
                </c:pt>
                <c:pt idx="202">
                  <c:v>7.42</c:v>
                </c:pt>
                <c:pt idx="203">
                  <c:v>7.27</c:v>
                </c:pt>
                <c:pt idx="204">
                  <c:v>7.44</c:v>
                </c:pt>
                <c:pt idx="205">
                  <c:v>7.5</c:v>
                </c:pt>
                <c:pt idx="206">
                  <c:v>7.57</c:v>
                </c:pt>
                <c:pt idx="207">
                  <c:v>7.8</c:v>
                </c:pt>
                <c:pt idx="208">
                  <c:v>8.0500000000000007</c:v>
                </c:pt>
                <c:pt idx="209">
                  <c:v>8.1199999999999992</c:v>
                </c:pt>
                <c:pt idx="210">
                  <c:v>8.2100000000000009</c:v>
                </c:pt>
                <c:pt idx="211">
                  <c:v>8.19</c:v>
                </c:pt>
                <c:pt idx="212">
                  <c:v>8.2799999999999994</c:v>
                </c:pt>
                <c:pt idx="213">
                  <c:v>8.2799999999999994</c:v>
                </c:pt>
                <c:pt idx="214">
                  <c:v>8.09</c:v>
                </c:pt>
                <c:pt idx="215">
                  <c:v>8.0399999999999991</c:v>
                </c:pt>
                <c:pt idx="216">
                  <c:v>8</c:v>
                </c:pt>
                <c:pt idx="217">
                  <c:v>8.06</c:v>
                </c:pt>
                <c:pt idx="218">
                  <c:v>7.97</c:v>
                </c:pt>
                <c:pt idx="219">
                  <c:v>7.71</c:v>
                </c:pt>
                <c:pt idx="220">
                  <c:v>7.79</c:v>
                </c:pt>
                <c:pt idx="221">
                  <c:v>7.95</c:v>
                </c:pt>
                <c:pt idx="222">
                  <c:v>8.01</c:v>
                </c:pt>
                <c:pt idx="223">
                  <c:v>8.02</c:v>
                </c:pt>
                <c:pt idx="224">
                  <c:v>8.02</c:v>
                </c:pt>
                <c:pt idx="225">
                  <c:v>8.09</c:v>
                </c:pt>
                <c:pt idx="226">
                  <c:v>8.17</c:v>
                </c:pt>
                <c:pt idx="227">
                  <c:v>8.4</c:v>
                </c:pt>
                <c:pt idx="228">
                  <c:v>8.42</c:v>
                </c:pt>
                <c:pt idx="229">
                  <c:v>8.4499999999999993</c:v>
                </c:pt>
                <c:pt idx="230">
                  <c:v>8.35</c:v>
                </c:pt>
                <c:pt idx="231">
                  <c:v>8.3000000000000007</c:v>
                </c:pt>
                <c:pt idx="232">
                  <c:v>8.4700000000000006</c:v>
                </c:pt>
                <c:pt idx="233">
                  <c:v>8.52</c:v>
                </c:pt>
                <c:pt idx="234">
                  <c:v>8.3699999999999992</c:v>
                </c:pt>
                <c:pt idx="235">
                  <c:v>8.44</c:v>
                </c:pt>
                <c:pt idx="236">
                  <c:v>8.26</c:v>
                </c:pt>
                <c:pt idx="237">
                  <c:v>8.1300000000000008</c:v>
                </c:pt>
                <c:pt idx="238">
                  <c:v>8.0299999999999994</c:v>
                </c:pt>
                <c:pt idx="239">
                  <c:v>7.96</c:v>
                </c:pt>
                <c:pt idx="240">
                  <c:v>7.93</c:v>
                </c:pt>
                <c:pt idx="241">
                  <c:v>7.97</c:v>
                </c:pt>
                <c:pt idx="242">
                  <c:v>8.14</c:v>
                </c:pt>
                <c:pt idx="243">
                  <c:v>8.15</c:v>
                </c:pt>
                <c:pt idx="244">
                  <c:v>8.1199999999999992</c:v>
                </c:pt>
                <c:pt idx="245">
                  <c:v>8.19</c:v>
                </c:pt>
                <c:pt idx="246">
                  <c:v>7.97</c:v>
                </c:pt>
                <c:pt idx="247">
                  <c:v>7.83</c:v>
                </c:pt>
                <c:pt idx="248">
                  <c:v>7.75</c:v>
                </c:pt>
                <c:pt idx="249">
                  <c:v>7.69</c:v>
                </c:pt>
                <c:pt idx="250">
                  <c:v>7.7</c:v>
                </c:pt>
                <c:pt idx="251">
                  <c:v>7.77</c:v>
                </c:pt>
                <c:pt idx="252">
                  <c:v>7.81</c:v>
                </c:pt>
                <c:pt idx="253">
                  <c:v>7.84</c:v>
                </c:pt>
                <c:pt idx="254">
                  <c:v>7.85</c:v>
                </c:pt>
                <c:pt idx="255">
                  <c:v>7.79</c:v>
                </c:pt>
                <c:pt idx="256">
                  <c:v>7.71</c:v>
                </c:pt>
                <c:pt idx="257">
                  <c:v>7.83</c:v>
                </c:pt>
                <c:pt idx="258">
                  <c:v>7.76</c:v>
                </c:pt>
                <c:pt idx="259">
                  <c:v>7.75</c:v>
                </c:pt>
                <c:pt idx="260">
                  <c:v>7.66</c:v>
                </c:pt>
                <c:pt idx="261">
                  <c:v>7.66</c:v>
                </c:pt>
                <c:pt idx="262">
                  <c:v>7.57</c:v>
                </c:pt>
                <c:pt idx="263">
                  <c:v>7.49</c:v>
                </c:pt>
                <c:pt idx="264">
                  <c:v>7.52</c:v>
                </c:pt>
                <c:pt idx="265">
                  <c:v>7.62</c:v>
                </c:pt>
                <c:pt idx="266">
                  <c:v>7.74</c:v>
                </c:pt>
                <c:pt idx="267">
                  <c:v>7.93</c:v>
                </c:pt>
                <c:pt idx="268">
                  <c:v>7.95</c:v>
                </c:pt>
                <c:pt idx="269">
                  <c:v>7.96</c:v>
                </c:pt>
                <c:pt idx="270">
                  <c:v>7.92</c:v>
                </c:pt>
                <c:pt idx="271">
                  <c:v>7.88</c:v>
                </c:pt>
                <c:pt idx="272">
                  <c:v>7.84</c:v>
                </c:pt>
                <c:pt idx="273">
                  <c:v>7.81</c:v>
                </c:pt>
                <c:pt idx="274">
                  <c:v>7.86</c:v>
                </c:pt>
                <c:pt idx="275">
                  <c:v>7.82</c:v>
                </c:pt>
                <c:pt idx="276">
                  <c:v>7.78</c:v>
                </c:pt>
                <c:pt idx="277">
                  <c:v>7.86</c:v>
                </c:pt>
                <c:pt idx="278">
                  <c:v>7.86</c:v>
                </c:pt>
                <c:pt idx="279">
                  <c:v>7.83</c:v>
                </c:pt>
                <c:pt idx="280">
                  <c:v>7.82</c:v>
                </c:pt>
                <c:pt idx="281">
                  <c:v>7.75</c:v>
                </c:pt>
                <c:pt idx="282">
                  <c:v>7.71</c:v>
                </c:pt>
                <c:pt idx="283">
                  <c:v>7.67</c:v>
                </c:pt>
                <c:pt idx="284">
                  <c:v>7.65</c:v>
                </c:pt>
                <c:pt idx="285">
                  <c:v>7.6</c:v>
                </c:pt>
                <c:pt idx="286">
                  <c:v>7.54</c:v>
                </c:pt>
                <c:pt idx="287">
                  <c:v>7.55</c:v>
                </c:pt>
                <c:pt idx="288">
                  <c:v>7.44</c:v>
                </c:pt>
                <c:pt idx="289">
                  <c:v>7.34</c:v>
                </c:pt>
                <c:pt idx="290">
                  <c:v>7.38</c:v>
                </c:pt>
                <c:pt idx="291">
                  <c:v>7.46</c:v>
                </c:pt>
                <c:pt idx="292">
                  <c:v>7.4</c:v>
                </c:pt>
                <c:pt idx="293">
                  <c:v>7.45</c:v>
                </c:pt>
                <c:pt idx="294">
                  <c:v>7.33</c:v>
                </c:pt>
                <c:pt idx="295">
                  <c:v>7.12</c:v>
                </c:pt>
                <c:pt idx="296">
                  <c:v>6.96</c:v>
                </c:pt>
                <c:pt idx="297">
                  <c:v>6.88</c:v>
                </c:pt>
                <c:pt idx="298">
                  <c:v>6.89</c:v>
                </c:pt>
                <c:pt idx="299">
                  <c:v>6.85</c:v>
                </c:pt>
                <c:pt idx="300">
                  <c:v>6.83</c:v>
                </c:pt>
                <c:pt idx="301">
                  <c:v>6.92</c:v>
                </c:pt>
                <c:pt idx="302">
                  <c:v>7.24</c:v>
                </c:pt>
                <c:pt idx="303">
                  <c:v>7.29</c:v>
                </c:pt>
                <c:pt idx="304">
                  <c:v>7.36</c:v>
                </c:pt>
                <c:pt idx="305">
                  <c:v>7.4</c:v>
                </c:pt>
                <c:pt idx="306">
                  <c:v>7.35</c:v>
                </c:pt>
                <c:pt idx="307">
                  <c:v>7.35</c:v>
                </c:pt>
                <c:pt idx="308">
                  <c:v>7.47</c:v>
                </c:pt>
                <c:pt idx="309">
                  <c:v>7.46</c:v>
                </c:pt>
                <c:pt idx="310">
                  <c:v>7.49</c:v>
                </c:pt>
                <c:pt idx="311">
                  <c:v>7.45</c:v>
                </c:pt>
                <c:pt idx="312">
                  <c:v>7.45</c:v>
                </c:pt>
                <c:pt idx="313">
                  <c:v>7.45</c:v>
                </c:pt>
                <c:pt idx="314">
                  <c:v>7.45</c:v>
                </c:pt>
                <c:pt idx="315">
                  <c:v>7.32</c:v>
                </c:pt>
                <c:pt idx="316">
                  <c:v>7.31</c:v>
                </c:pt>
                <c:pt idx="317">
                  <c:v>7.4</c:v>
                </c:pt>
                <c:pt idx="318">
                  <c:v>7.46</c:v>
                </c:pt>
                <c:pt idx="319">
                  <c:v>7.5</c:v>
                </c:pt>
                <c:pt idx="320">
                  <c:v>7.46</c:v>
                </c:pt>
                <c:pt idx="321">
                  <c:v>7.41</c:v>
                </c:pt>
                <c:pt idx="322">
                  <c:v>7.38</c:v>
                </c:pt>
                <c:pt idx="323">
                  <c:v>7.35</c:v>
                </c:pt>
                <c:pt idx="324">
                  <c:v>7.24</c:v>
                </c:pt>
                <c:pt idx="325">
                  <c:v>7.25</c:v>
                </c:pt>
                <c:pt idx="326">
                  <c:v>7.22</c:v>
                </c:pt>
                <c:pt idx="327">
                  <c:v>7.33</c:v>
                </c:pt>
                <c:pt idx="328">
                  <c:v>7.31</c:v>
                </c:pt>
                <c:pt idx="329">
                  <c:v>7.32</c:v>
                </c:pt>
                <c:pt idx="330">
                  <c:v>7.35</c:v>
                </c:pt>
                <c:pt idx="331">
                  <c:v>7.43</c:v>
                </c:pt>
                <c:pt idx="332">
                  <c:v>7.45</c:v>
                </c:pt>
                <c:pt idx="333">
                  <c:v>7.44</c:v>
                </c:pt>
                <c:pt idx="334">
                  <c:v>7.34</c:v>
                </c:pt>
                <c:pt idx="335">
                  <c:v>7.27</c:v>
                </c:pt>
                <c:pt idx="336">
                  <c:v>7.29</c:v>
                </c:pt>
                <c:pt idx="337">
                  <c:v>7.35</c:v>
                </c:pt>
                <c:pt idx="338">
                  <c:v>7.36</c:v>
                </c:pt>
                <c:pt idx="339">
                  <c:v>7.4</c:v>
                </c:pt>
                <c:pt idx="340">
                  <c:v>7.43</c:v>
                </c:pt>
                <c:pt idx="341">
                  <c:v>7.54</c:v>
                </c:pt>
                <c:pt idx="342">
                  <c:v>7.55</c:v>
                </c:pt>
                <c:pt idx="343">
                  <c:v>7.57</c:v>
                </c:pt>
                <c:pt idx="344">
                  <c:v>7.65</c:v>
                </c:pt>
                <c:pt idx="345">
                  <c:v>7.6</c:v>
                </c:pt>
                <c:pt idx="346">
                  <c:v>7.55</c:v>
                </c:pt>
                <c:pt idx="347">
                  <c:v>7.54</c:v>
                </c:pt>
                <c:pt idx="348">
                  <c:v>7.56</c:v>
                </c:pt>
                <c:pt idx="349">
                  <c:v>7.63</c:v>
                </c:pt>
                <c:pt idx="350">
                  <c:v>7.66</c:v>
                </c:pt>
                <c:pt idx="351">
                  <c:v>7.73</c:v>
                </c:pt>
                <c:pt idx="352">
                  <c:v>7.79</c:v>
                </c:pt>
                <c:pt idx="353">
                  <c:v>7.83</c:v>
                </c:pt>
                <c:pt idx="354">
                  <c:v>8.01</c:v>
                </c:pt>
                <c:pt idx="355">
                  <c:v>7.98</c:v>
                </c:pt>
                <c:pt idx="356">
                  <c:v>7.98</c:v>
                </c:pt>
                <c:pt idx="357">
                  <c:v>7.96</c:v>
                </c:pt>
                <c:pt idx="358">
                  <c:v>8</c:v>
                </c:pt>
                <c:pt idx="359">
                  <c:v>8.08</c:v>
                </c:pt>
                <c:pt idx="360">
                  <c:v>8.08</c:v>
                </c:pt>
                <c:pt idx="361">
                  <c:v>8.0399999999999991</c:v>
                </c:pt>
                <c:pt idx="362">
                  <c:v>8.0299999999999994</c:v>
                </c:pt>
                <c:pt idx="363">
                  <c:v>8</c:v>
                </c:pt>
                <c:pt idx="364">
                  <c:v>7.98</c:v>
                </c:pt>
                <c:pt idx="365">
                  <c:v>8.1199999999999992</c:v>
                </c:pt>
                <c:pt idx="366">
                  <c:v>8.14</c:v>
                </c:pt>
                <c:pt idx="367">
                  <c:v>8.15</c:v>
                </c:pt>
                <c:pt idx="368">
                  <c:v>8.1199999999999992</c:v>
                </c:pt>
                <c:pt idx="369">
                  <c:v>8.2100000000000009</c:v>
                </c:pt>
                <c:pt idx="370">
                  <c:v>8.2799999999999994</c:v>
                </c:pt>
                <c:pt idx="371">
                  <c:v>8.35</c:v>
                </c:pt>
                <c:pt idx="372">
                  <c:v>8.35</c:v>
                </c:pt>
                <c:pt idx="373">
                  <c:v>8.39</c:v>
                </c:pt>
                <c:pt idx="374">
                  <c:v>8.41</c:v>
                </c:pt>
                <c:pt idx="375">
                  <c:v>8.3800000000000008</c:v>
                </c:pt>
                <c:pt idx="376">
                  <c:v>8.41</c:v>
                </c:pt>
                <c:pt idx="377">
                  <c:v>8.49</c:v>
                </c:pt>
                <c:pt idx="378">
                  <c:v>8.59</c:v>
                </c:pt>
                <c:pt idx="379">
                  <c:v>8.6199999999999992</c:v>
                </c:pt>
                <c:pt idx="380">
                  <c:v>8.68</c:v>
                </c:pt>
                <c:pt idx="381">
                  <c:v>8.65</c:v>
                </c:pt>
                <c:pt idx="382">
                  <c:v>8.6300000000000008</c:v>
                </c:pt>
                <c:pt idx="383">
                  <c:v>8.4600000000000009</c:v>
                </c:pt>
                <c:pt idx="384">
                  <c:v>8.39</c:v>
                </c:pt>
                <c:pt idx="385">
                  <c:v>8.48</c:v>
                </c:pt>
                <c:pt idx="386">
                  <c:v>8.3699999999999992</c:v>
                </c:pt>
                <c:pt idx="387">
                  <c:v>8.3800000000000008</c:v>
                </c:pt>
                <c:pt idx="388">
                  <c:v>8.34</c:v>
                </c:pt>
                <c:pt idx="389">
                  <c:v>8.31</c:v>
                </c:pt>
                <c:pt idx="390">
                  <c:v>8.4600000000000009</c:v>
                </c:pt>
                <c:pt idx="391">
                  <c:v>8.5500000000000007</c:v>
                </c:pt>
                <c:pt idx="392">
                  <c:v>8.58</c:v>
                </c:pt>
                <c:pt idx="393">
                  <c:v>8.5399999999999991</c:v>
                </c:pt>
                <c:pt idx="394">
                  <c:v>8.6199999999999992</c:v>
                </c:pt>
                <c:pt idx="395">
                  <c:v>8.69</c:v>
                </c:pt>
                <c:pt idx="396">
                  <c:v>8.82</c:v>
                </c:pt>
                <c:pt idx="397">
                  <c:v>8.86</c:v>
                </c:pt>
                <c:pt idx="398">
                  <c:v>8.77</c:v>
                </c:pt>
                <c:pt idx="399">
                  <c:v>8.7799999999999994</c:v>
                </c:pt>
                <c:pt idx="400">
                  <c:v>8.85</c:v>
                </c:pt>
                <c:pt idx="401">
                  <c:v>8.86</c:v>
                </c:pt>
                <c:pt idx="402">
                  <c:v>8.9499999999999993</c:v>
                </c:pt>
                <c:pt idx="403">
                  <c:v>9.14</c:v>
                </c:pt>
                <c:pt idx="404">
                  <c:v>9.14</c:v>
                </c:pt>
                <c:pt idx="405">
                  <c:v>9.14</c:v>
                </c:pt>
                <c:pt idx="406">
                  <c:v>9.15</c:v>
                </c:pt>
                <c:pt idx="407">
                  <c:v>9.16</c:v>
                </c:pt>
                <c:pt idx="408">
                  <c:v>9.0399999999999991</c:v>
                </c:pt>
                <c:pt idx="409">
                  <c:v>8.94</c:v>
                </c:pt>
                <c:pt idx="410">
                  <c:v>9.0500000000000007</c:v>
                </c:pt>
                <c:pt idx="411">
                  <c:v>9.1199999999999992</c:v>
                </c:pt>
                <c:pt idx="412">
                  <c:v>9.17</c:v>
                </c:pt>
                <c:pt idx="413">
                  <c:v>9.18</c:v>
                </c:pt>
                <c:pt idx="414">
                  <c:v>9.11</c:v>
                </c:pt>
                <c:pt idx="415">
                  <c:v>9.1199999999999992</c:v>
                </c:pt>
                <c:pt idx="416">
                  <c:v>9.1199999999999992</c:v>
                </c:pt>
                <c:pt idx="417">
                  <c:v>9.09</c:v>
                </c:pt>
                <c:pt idx="418">
                  <c:v>9.09</c:v>
                </c:pt>
                <c:pt idx="419">
                  <c:v>9.18</c:v>
                </c:pt>
                <c:pt idx="420">
                  <c:v>9.17</c:v>
                </c:pt>
                <c:pt idx="421">
                  <c:v>9.25</c:v>
                </c:pt>
                <c:pt idx="422">
                  <c:v>9.36</c:v>
                </c:pt>
                <c:pt idx="423">
                  <c:v>9.3699999999999992</c:v>
                </c:pt>
                <c:pt idx="424">
                  <c:v>9.2799999999999994</c:v>
                </c:pt>
                <c:pt idx="425">
                  <c:v>9.11</c:v>
                </c:pt>
                <c:pt idx="426">
                  <c:v>9.0399999999999991</c:v>
                </c:pt>
                <c:pt idx="427">
                  <c:v>8.9700000000000006</c:v>
                </c:pt>
                <c:pt idx="428">
                  <c:v>8.8800000000000008</c:v>
                </c:pt>
                <c:pt idx="429">
                  <c:v>8.9499999999999993</c:v>
                </c:pt>
                <c:pt idx="430">
                  <c:v>8.83</c:v>
                </c:pt>
                <c:pt idx="431">
                  <c:v>8.7899999999999991</c:v>
                </c:pt>
                <c:pt idx="432">
                  <c:v>8.93</c:v>
                </c:pt>
                <c:pt idx="433">
                  <c:v>9.01</c:v>
                </c:pt>
                <c:pt idx="434">
                  <c:v>9.01</c:v>
                </c:pt>
                <c:pt idx="435">
                  <c:v>8.9700000000000006</c:v>
                </c:pt>
                <c:pt idx="436">
                  <c:v>8.94</c:v>
                </c:pt>
                <c:pt idx="437">
                  <c:v>9</c:v>
                </c:pt>
                <c:pt idx="438">
                  <c:v>9.06</c:v>
                </c:pt>
                <c:pt idx="439">
                  <c:v>9.17</c:v>
                </c:pt>
                <c:pt idx="440">
                  <c:v>9.33</c:v>
                </c:pt>
                <c:pt idx="441">
                  <c:v>9.31</c:v>
                </c:pt>
                <c:pt idx="442">
                  <c:v>9.32</c:v>
                </c:pt>
                <c:pt idx="443">
                  <c:v>9.3800000000000008</c:v>
                </c:pt>
                <c:pt idx="444">
                  <c:v>9.5299999999999994</c:v>
                </c:pt>
                <c:pt idx="445">
                  <c:v>10.09</c:v>
                </c:pt>
                <c:pt idx="446">
                  <c:v>10.37</c:v>
                </c:pt>
                <c:pt idx="447">
                  <c:v>10.89</c:v>
                </c:pt>
                <c:pt idx="448">
                  <c:v>10.78</c:v>
                </c:pt>
                <c:pt idx="449">
                  <c:v>10.87</c:v>
                </c:pt>
                <c:pt idx="450">
                  <c:v>10.69</c:v>
                </c:pt>
                <c:pt idx="451">
                  <c:v>10.71</c:v>
                </c:pt>
                <c:pt idx="452">
                  <c:v>10.34</c:v>
                </c:pt>
                <c:pt idx="453">
                  <c:v>10.29</c:v>
                </c:pt>
                <c:pt idx="454">
                  <c:v>10.45</c:v>
                </c:pt>
                <c:pt idx="455">
                  <c:v>10.37</c:v>
                </c:pt>
                <c:pt idx="456">
                  <c:v>10.45</c:v>
                </c:pt>
                <c:pt idx="457">
                  <c:v>10.52</c:v>
                </c:pt>
                <c:pt idx="458">
                  <c:v>10.59</c:v>
                </c:pt>
                <c:pt idx="459">
                  <c:v>10.71</c:v>
                </c:pt>
                <c:pt idx="460">
                  <c:v>10.95</c:v>
                </c:pt>
                <c:pt idx="461">
                  <c:v>11.19</c:v>
                </c:pt>
                <c:pt idx="462">
                  <c:v>11.71</c:v>
                </c:pt>
                <c:pt idx="463">
                  <c:v>12.01</c:v>
                </c:pt>
                <c:pt idx="464">
                  <c:v>12.99</c:v>
                </c:pt>
                <c:pt idx="465">
                  <c:v>13.2</c:v>
                </c:pt>
                <c:pt idx="466">
                  <c:v>12.94</c:v>
                </c:pt>
                <c:pt idx="467">
                  <c:v>12.54</c:v>
                </c:pt>
                <c:pt idx="468">
                  <c:v>12.54</c:v>
                </c:pt>
                <c:pt idx="469">
                  <c:v>13</c:v>
                </c:pt>
                <c:pt idx="470">
                  <c:v>12.62</c:v>
                </c:pt>
                <c:pt idx="471">
                  <c:v>12.05</c:v>
                </c:pt>
                <c:pt idx="472">
                  <c:v>11.25</c:v>
                </c:pt>
                <c:pt idx="473">
                  <c:v>10.9</c:v>
                </c:pt>
                <c:pt idx="474">
                  <c:v>10.57</c:v>
                </c:pt>
                <c:pt idx="475">
                  <c:v>10.08</c:v>
                </c:pt>
                <c:pt idx="476">
                  <c:v>10.25</c:v>
                </c:pt>
                <c:pt idx="477">
                  <c:v>10.16</c:v>
                </c:pt>
                <c:pt idx="478">
                  <c:v>10.14</c:v>
                </c:pt>
                <c:pt idx="479">
                  <c:v>10.07</c:v>
                </c:pt>
                <c:pt idx="480">
                  <c:v>9.66</c:v>
                </c:pt>
                <c:pt idx="481">
                  <c:v>9.51</c:v>
                </c:pt>
                <c:pt idx="482">
                  <c:v>9.8000000000000007</c:v>
                </c:pt>
                <c:pt idx="483">
                  <c:v>10.11</c:v>
                </c:pt>
                <c:pt idx="484">
                  <c:v>10.18</c:v>
                </c:pt>
                <c:pt idx="485">
                  <c:v>10.199999999999999</c:v>
                </c:pt>
                <c:pt idx="486">
                  <c:v>10.199999999999999</c:v>
                </c:pt>
                <c:pt idx="487">
                  <c:v>10.59</c:v>
                </c:pt>
                <c:pt idx="488">
                  <c:v>10.75</c:v>
                </c:pt>
                <c:pt idx="489">
                  <c:v>10.93</c:v>
                </c:pt>
                <c:pt idx="490">
                  <c:v>11.2</c:v>
                </c:pt>
                <c:pt idx="491">
                  <c:v>11.59</c:v>
                </c:pt>
                <c:pt idx="492">
                  <c:v>11.19</c:v>
                </c:pt>
                <c:pt idx="493">
                  <c:v>11.26</c:v>
                </c:pt>
                <c:pt idx="494">
                  <c:v>11.51</c:v>
                </c:pt>
                <c:pt idx="495">
                  <c:v>11.82</c:v>
                </c:pt>
                <c:pt idx="496">
                  <c:v>11.79</c:v>
                </c:pt>
                <c:pt idx="497">
                  <c:v>11.42</c:v>
                </c:pt>
                <c:pt idx="498">
                  <c:v>11.44</c:v>
                </c:pt>
                <c:pt idx="499">
                  <c:v>11.76</c:v>
                </c:pt>
                <c:pt idx="500">
                  <c:v>12.37</c:v>
                </c:pt>
                <c:pt idx="501">
                  <c:v>12.69</c:v>
                </c:pt>
                <c:pt idx="502">
                  <c:v>12.63</c:v>
                </c:pt>
                <c:pt idx="503">
                  <c:v>12.69</c:v>
                </c:pt>
                <c:pt idx="504">
                  <c:v>12.72</c:v>
                </c:pt>
                <c:pt idx="505">
                  <c:v>12.91</c:v>
                </c:pt>
                <c:pt idx="506">
                  <c:v>13.19</c:v>
                </c:pt>
                <c:pt idx="507">
                  <c:v>13.18</c:v>
                </c:pt>
                <c:pt idx="508">
                  <c:v>12.29</c:v>
                </c:pt>
                <c:pt idx="509">
                  <c:v>12.36</c:v>
                </c:pt>
                <c:pt idx="510">
                  <c:v>12.31</c:v>
                </c:pt>
                <c:pt idx="511">
                  <c:v>12.53</c:v>
                </c:pt>
                <c:pt idx="512">
                  <c:v>12.72</c:v>
                </c:pt>
                <c:pt idx="513">
                  <c:v>12.74</c:v>
                </c:pt>
                <c:pt idx="514">
                  <c:v>12.95</c:v>
                </c:pt>
                <c:pt idx="515">
                  <c:v>13.39</c:v>
                </c:pt>
                <c:pt idx="516">
                  <c:v>13.16</c:v>
                </c:pt>
                <c:pt idx="517">
                  <c:v>13.32</c:v>
                </c:pt>
                <c:pt idx="518">
                  <c:v>13.43</c:v>
                </c:pt>
                <c:pt idx="519">
                  <c:v>13.04</c:v>
                </c:pt>
                <c:pt idx="520">
                  <c:v>12.71</c:v>
                </c:pt>
                <c:pt idx="521">
                  <c:v>13.27</c:v>
                </c:pt>
                <c:pt idx="522">
                  <c:v>13.23</c:v>
                </c:pt>
                <c:pt idx="523">
                  <c:v>13.56</c:v>
                </c:pt>
                <c:pt idx="524">
                  <c:v>13.7</c:v>
                </c:pt>
                <c:pt idx="525">
                  <c:v>13.78</c:v>
                </c:pt>
                <c:pt idx="526">
                  <c:v>14.01</c:v>
                </c:pt>
                <c:pt idx="527">
                  <c:v>14.46</c:v>
                </c:pt>
                <c:pt idx="528">
                  <c:v>14.32</c:v>
                </c:pt>
                <c:pt idx="529">
                  <c:v>13.92</c:v>
                </c:pt>
                <c:pt idx="530">
                  <c:v>13.61</c:v>
                </c:pt>
                <c:pt idx="531">
                  <c:v>13.53</c:v>
                </c:pt>
                <c:pt idx="532">
                  <c:v>13.34</c:v>
                </c:pt>
                <c:pt idx="533">
                  <c:v>13.29</c:v>
                </c:pt>
                <c:pt idx="534">
                  <c:v>13.61</c:v>
                </c:pt>
                <c:pt idx="535">
                  <c:v>13.88</c:v>
                </c:pt>
                <c:pt idx="536">
                  <c:v>14</c:v>
                </c:pt>
                <c:pt idx="537">
                  <c:v>14.08</c:v>
                </c:pt>
                <c:pt idx="538">
                  <c:v>14.56</c:v>
                </c:pt>
                <c:pt idx="539">
                  <c:v>14.59</c:v>
                </c:pt>
                <c:pt idx="540">
                  <c:v>14.9</c:v>
                </c:pt>
                <c:pt idx="541">
                  <c:v>14.61</c:v>
                </c:pt>
                <c:pt idx="542">
                  <c:v>14.83</c:v>
                </c:pt>
                <c:pt idx="543">
                  <c:v>15.32</c:v>
                </c:pt>
                <c:pt idx="544">
                  <c:v>15.44</c:v>
                </c:pt>
                <c:pt idx="545">
                  <c:v>15.37</c:v>
                </c:pt>
                <c:pt idx="546">
                  <c:v>15.05</c:v>
                </c:pt>
                <c:pt idx="547">
                  <c:v>15.21</c:v>
                </c:pt>
                <c:pt idx="548">
                  <c:v>15.68</c:v>
                </c:pt>
                <c:pt idx="549">
                  <c:v>15.02</c:v>
                </c:pt>
                <c:pt idx="550">
                  <c:v>14.88</c:v>
                </c:pt>
                <c:pt idx="551">
                  <c:v>15.21</c:v>
                </c:pt>
                <c:pt idx="552">
                  <c:v>15.25</c:v>
                </c:pt>
                <c:pt idx="553">
                  <c:v>14.22</c:v>
                </c:pt>
                <c:pt idx="554">
                  <c:v>13.29</c:v>
                </c:pt>
                <c:pt idx="555">
                  <c:v>13.09</c:v>
                </c:pt>
                <c:pt idx="556">
                  <c:v>13.12</c:v>
                </c:pt>
                <c:pt idx="557">
                  <c:v>13.32</c:v>
                </c:pt>
                <c:pt idx="558">
                  <c:v>13.66</c:v>
                </c:pt>
                <c:pt idx="559">
                  <c:v>13.58</c:v>
                </c:pt>
                <c:pt idx="560">
                  <c:v>14</c:v>
                </c:pt>
                <c:pt idx="561">
                  <c:v>14.07</c:v>
                </c:pt>
                <c:pt idx="562">
                  <c:v>14.47</c:v>
                </c:pt>
                <c:pt idx="563">
                  <c:v>14.76</c:v>
                </c:pt>
                <c:pt idx="564">
                  <c:v>14.73</c:v>
                </c:pt>
                <c:pt idx="565">
                  <c:v>14.42</c:v>
                </c:pt>
                <c:pt idx="566">
                  <c:v>14.63</c:v>
                </c:pt>
                <c:pt idx="567">
                  <c:v>14.84</c:v>
                </c:pt>
                <c:pt idx="568">
                  <c:v>14.39</c:v>
                </c:pt>
                <c:pt idx="569">
                  <c:v>13.92</c:v>
                </c:pt>
                <c:pt idx="570">
                  <c:v>13.7</c:v>
                </c:pt>
                <c:pt idx="571">
                  <c:v>13.8</c:v>
                </c:pt>
                <c:pt idx="572">
                  <c:v>13.9</c:v>
                </c:pt>
                <c:pt idx="573">
                  <c:v>13.86</c:v>
                </c:pt>
                <c:pt idx="574">
                  <c:v>14.15</c:v>
                </c:pt>
                <c:pt idx="575">
                  <c:v>14.13</c:v>
                </c:pt>
                <c:pt idx="576">
                  <c:v>13.85</c:v>
                </c:pt>
                <c:pt idx="577">
                  <c:v>13.69</c:v>
                </c:pt>
                <c:pt idx="578">
                  <c:v>13.78</c:v>
                </c:pt>
                <c:pt idx="579">
                  <c:v>13.73</c:v>
                </c:pt>
                <c:pt idx="580">
                  <c:v>13.53</c:v>
                </c:pt>
                <c:pt idx="581">
                  <c:v>13.57</c:v>
                </c:pt>
                <c:pt idx="582">
                  <c:v>13.66</c:v>
                </c:pt>
                <c:pt idx="583">
                  <c:v>13.92</c:v>
                </c:pt>
                <c:pt idx="584">
                  <c:v>13.97</c:v>
                </c:pt>
                <c:pt idx="585">
                  <c:v>14.36</c:v>
                </c:pt>
                <c:pt idx="586">
                  <c:v>14.7</c:v>
                </c:pt>
                <c:pt idx="587">
                  <c:v>14.54</c:v>
                </c:pt>
                <c:pt idx="588">
                  <c:v>14.3</c:v>
                </c:pt>
                <c:pt idx="589">
                  <c:v>13.93</c:v>
                </c:pt>
                <c:pt idx="590">
                  <c:v>13.58</c:v>
                </c:pt>
                <c:pt idx="591">
                  <c:v>13.85</c:v>
                </c:pt>
                <c:pt idx="592">
                  <c:v>13.63</c:v>
                </c:pt>
                <c:pt idx="593">
                  <c:v>13.57</c:v>
                </c:pt>
                <c:pt idx="594">
                  <c:v>12.6</c:v>
                </c:pt>
                <c:pt idx="595">
                  <c:v>12.51</c:v>
                </c:pt>
                <c:pt idx="596">
                  <c:v>12.69</c:v>
                </c:pt>
                <c:pt idx="597">
                  <c:v>12.58</c:v>
                </c:pt>
                <c:pt idx="598">
                  <c:v>12.58</c:v>
                </c:pt>
                <c:pt idx="599">
                  <c:v>12.14</c:v>
                </c:pt>
                <c:pt idx="600">
                  <c:v>11.78</c:v>
                </c:pt>
                <c:pt idx="601">
                  <c:v>11.33</c:v>
                </c:pt>
                <c:pt idx="602">
                  <c:v>10.57</c:v>
                </c:pt>
                <c:pt idx="603">
                  <c:v>10.67</c:v>
                </c:pt>
                <c:pt idx="604">
                  <c:v>10.87</c:v>
                </c:pt>
                <c:pt idx="605">
                  <c:v>10.48</c:v>
                </c:pt>
                <c:pt idx="606">
                  <c:v>10.53</c:v>
                </c:pt>
                <c:pt idx="607">
                  <c:v>10.56</c:v>
                </c:pt>
                <c:pt idx="608">
                  <c:v>10.52</c:v>
                </c:pt>
                <c:pt idx="609">
                  <c:v>10.69</c:v>
                </c:pt>
                <c:pt idx="610">
                  <c:v>10.56</c:v>
                </c:pt>
                <c:pt idx="611">
                  <c:v>10.56</c:v>
                </c:pt>
                <c:pt idx="612">
                  <c:v>10.56</c:v>
                </c:pt>
                <c:pt idx="613">
                  <c:v>10.43</c:v>
                </c:pt>
                <c:pt idx="614">
                  <c:v>10.36</c:v>
                </c:pt>
                <c:pt idx="615">
                  <c:v>10.32</c:v>
                </c:pt>
                <c:pt idx="616">
                  <c:v>10.41</c:v>
                </c:pt>
                <c:pt idx="617">
                  <c:v>10.68</c:v>
                </c:pt>
                <c:pt idx="618">
                  <c:v>10.88</c:v>
                </c:pt>
                <c:pt idx="619">
                  <c:v>10.92</c:v>
                </c:pt>
                <c:pt idx="620">
                  <c:v>10.75</c:v>
                </c:pt>
                <c:pt idx="621">
                  <c:v>10.4</c:v>
                </c:pt>
                <c:pt idx="622">
                  <c:v>10.25</c:v>
                </c:pt>
                <c:pt idx="623">
                  <c:v>10.51</c:v>
                </c:pt>
                <c:pt idx="624">
                  <c:v>10.52</c:v>
                </c:pt>
                <c:pt idx="625">
                  <c:v>10.6</c:v>
                </c:pt>
                <c:pt idx="626">
                  <c:v>10.62</c:v>
                </c:pt>
                <c:pt idx="627">
                  <c:v>10.52</c:v>
                </c:pt>
                <c:pt idx="628">
                  <c:v>10.37</c:v>
                </c:pt>
                <c:pt idx="629">
                  <c:v>10.38</c:v>
                </c:pt>
                <c:pt idx="630">
                  <c:v>10.33</c:v>
                </c:pt>
                <c:pt idx="631">
                  <c:v>10.19</c:v>
                </c:pt>
                <c:pt idx="632">
                  <c:v>10.210000000000001</c:v>
                </c:pt>
                <c:pt idx="633">
                  <c:v>10.45</c:v>
                </c:pt>
                <c:pt idx="634">
                  <c:v>10.59</c:v>
                </c:pt>
                <c:pt idx="635">
                  <c:v>10.79</c:v>
                </c:pt>
                <c:pt idx="636">
                  <c:v>10.87</c:v>
                </c:pt>
                <c:pt idx="637">
                  <c:v>10.71</c:v>
                </c:pt>
                <c:pt idx="638">
                  <c:v>10.87</c:v>
                </c:pt>
                <c:pt idx="639">
                  <c:v>11.01</c:v>
                </c:pt>
                <c:pt idx="640">
                  <c:v>11.25</c:v>
                </c:pt>
                <c:pt idx="641">
                  <c:v>11.4</c:v>
                </c:pt>
                <c:pt idx="642">
                  <c:v>11.36</c:v>
                </c:pt>
                <c:pt idx="643">
                  <c:v>11.57</c:v>
                </c:pt>
                <c:pt idx="644">
                  <c:v>11.95</c:v>
                </c:pt>
                <c:pt idx="645">
                  <c:v>12.1</c:v>
                </c:pt>
                <c:pt idx="646">
                  <c:v>11.71</c:v>
                </c:pt>
                <c:pt idx="647">
                  <c:v>11.58</c:v>
                </c:pt>
                <c:pt idx="648">
                  <c:v>11.94</c:v>
                </c:pt>
                <c:pt idx="649">
                  <c:v>11.76</c:v>
                </c:pt>
                <c:pt idx="650">
                  <c:v>11.69</c:v>
                </c:pt>
                <c:pt idx="651">
                  <c:v>11.59</c:v>
                </c:pt>
                <c:pt idx="652">
                  <c:v>11.46</c:v>
                </c:pt>
                <c:pt idx="653">
                  <c:v>11.38</c:v>
                </c:pt>
                <c:pt idx="654">
                  <c:v>11.6</c:v>
                </c:pt>
                <c:pt idx="655">
                  <c:v>11.47</c:v>
                </c:pt>
                <c:pt idx="656">
                  <c:v>11.68</c:v>
                </c:pt>
                <c:pt idx="657">
                  <c:v>11.75</c:v>
                </c:pt>
                <c:pt idx="658">
                  <c:v>11.8</c:v>
                </c:pt>
                <c:pt idx="659">
                  <c:v>11.7</c:v>
                </c:pt>
                <c:pt idx="660">
                  <c:v>11.59</c:v>
                </c:pt>
                <c:pt idx="661">
                  <c:v>11.64</c:v>
                </c:pt>
                <c:pt idx="662">
                  <c:v>11.82</c:v>
                </c:pt>
                <c:pt idx="663">
                  <c:v>11.93</c:v>
                </c:pt>
                <c:pt idx="664">
                  <c:v>11.82</c:v>
                </c:pt>
                <c:pt idx="665">
                  <c:v>11.79</c:v>
                </c:pt>
                <c:pt idx="666">
                  <c:v>11.79</c:v>
                </c:pt>
                <c:pt idx="667">
                  <c:v>11.71</c:v>
                </c:pt>
                <c:pt idx="668">
                  <c:v>11.59</c:v>
                </c:pt>
                <c:pt idx="669">
                  <c:v>11.63</c:v>
                </c:pt>
                <c:pt idx="670">
                  <c:v>11.63</c:v>
                </c:pt>
                <c:pt idx="671">
                  <c:v>11.74</c:v>
                </c:pt>
                <c:pt idx="672">
                  <c:v>11.85</c:v>
                </c:pt>
                <c:pt idx="673">
                  <c:v>11.97</c:v>
                </c:pt>
                <c:pt idx="674">
                  <c:v>12.05</c:v>
                </c:pt>
                <c:pt idx="675">
                  <c:v>12.18</c:v>
                </c:pt>
                <c:pt idx="676">
                  <c:v>12.29</c:v>
                </c:pt>
                <c:pt idx="677">
                  <c:v>12.46</c:v>
                </c:pt>
                <c:pt idx="678">
                  <c:v>12.46</c:v>
                </c:pt>
                <c:pt idx="679">
                  <c:v>12.61</c:v>
                </c:pt>
                <c:pt idx="680">
                  <c:v>12.49</c:v>
                </c:pt>
                <c:pt idx="681">
                  <c:v>12.66</c:v>
                </c:pt>
                <c:pt idx="682">
                  <c:v>12.74</c:v>
                </c:pt>
                <c:pt idx="683">
                  <c:v>12.89</c:v>
                </c:pt>
                <c:pt idx="684">
                  <c:v>13.23</c:v>
                </c:pt>
                <c:pt idx="685">
                  <c:v>13.49</c:v>
                </c:pt>
                <c:pt idx="686">
                  <c:v>13.59</c:v>
                </c:pt>
                <c:pt idx="687">
                  <c:v>13.86</c:v>
                </c:pt>
                <c:pt idx="688">
                  <c:v>13.47</c:v>
                </c:pt>
                <c:pt idx="689">
                  <c:v>13.43</c:v>
                </c:pt>
                <c:pt idx="690">
                  <c:v>13.55</c:v>
                </c:pt>
                <c:pt idx="691">
                  <c:v>13.79</c:v>
                </c:pt>
                <c:pt idx="692">
                  <c:v>13.8</c:v>
                </c:pt>
                <c:pt idx="693">
                  <c:v>13.46</c:v>
                </c:pt>
                <c:pt idx="694">
                  <c:v>13.32</c:v>
                </c:pt>
                <c:pt idx="695">
                  <c:v>13.11</c:v>
                </c:pt>
                <c:pt idx="696">
                  <c:v>12.82</c:v>
                </c:pt>
                <c:pt idx="697">
                  <c:v>12.67</c:v>
                </c:pt>
                <c:pt idx="698">
                  <c:v>12.71</c:v>
                </c:pt>
                <c:pt idx="699">
                  <c:v>12.66</c:v>
                </c:pt>
                <c:pt idx="700">
                  <c:v>12.82</c:v>
                </c:pt>
                <c:pt idx="701">
                  <c:v>12.83</c:v>
                </c:pt>
                <c:pt idx="702">
                  <c:v>12.51</c:v>
                </c:pt>
                <c:pt idx="703">
                  <c:v>12.35</c:v>
                </c:pt>
                <c:pt idx="704">
                  <c:v>12.46</c:v>
                </c:pt>
                <c:pt idx="705">
                  <c:v>12.51</c:v>
                </c:pt>
                <c:pt idx="706">
                  <c:v>12.33</c:v>
                </c:pt>
                <c:pt idx="707">
                  <c:v>12.19</c:v>
                </c:pt>
                <c:pt idx="708">
                  <c:v>11.85</c:v>
                </c:pt>
                <c:pt idx="709">
                  <c:v>11.76</c:v>
                </c:pt>
                <c:pt idx="710">
                  <c:v>11.71</c:v>
                </c:pt>
                <c:pt idx="711">
                  <c:v>11.75</c:v>
                </c:pt>
                <c:pt idx="712">
                  <c:v>11.44</c:v>
                </c:pt>
                <c:pt idx="713">
                  <c:v>11.39</c:v>
                </c:pt>
                <c:pt idx="714">
                  <c:v>11.58</c:v>
                </c:pt>
                <c:pt idx="715">
                  <c:v>11.61</c:v>
                </c:pt>
                <c:pt idx="716">
                  <c:v>11.37</c:v>
                </c:pt>
                <c:pt idx="717">
                  <c:v>11.42</c:v>
                </c:pt>
                <c:pt idx="718">
                  <c:v>11.64</c:v>
                </c:pt>
                <c:pt idx="719">
                  <c:v>11.5</c:v>
                </c:pt>
                <c:pt idx="720">
                  <c:v>11.49</c:v>
                </c:pt>
                <c:pt idx="721">
                  <c:v>11.16</c:v>
                </c:pt>
                <c:pt idx="722">
                  <c:v>11.15</c:v>
                </c:pt>
                <c:pt idx="723">
                  <c:v>11.37</c:v>
                </c:pt>
                <c:pt idx="724">
                  <c:v>11.37</c:v>
                </c:pt>
                <c:pt idx="725">
                  <c:v>11.57</c:v>
                </c:pt>
                <c:pt idx="726">
                  <c:v>11.83</c:v>
                </c:pt>
                <c:pt idx="727">
                  <c:v>11.87</c:v>
                </c:pt>
                <c:pt idx="728">
                  <c:v>11.85</c:v>
                </c:pt>
                <c:pt idx="729">
                  <c:v>11.92</c:v>
                </c:pt>
                <c:pt idx="730">
                  <c:v>11.77</c:v>
                </c:pt>
                <c:pt idx="731">
                  <c:v>11.71</c:v>
                </c:pt>
                <c:pt idx="732">
                  <c:v>11.57</c:v>
                </c:pt>
                <c:pt idx="733">
                  <c:v>11.24</c:v>
                </c:pt>
                <c:pt idx="734">
                  <c:v>11.27</c:v>
                </c:pt>
                <c:pt idx="735">
                  <c:v>11.33</c:v>
                </c:pt>
                <c:pt idx="736">
                  <c:v>11.17</c:v>
                </c:pt>
                <c:pt idx="737">
                  <c:v>10.89</c:v>
                </c:pt>
                <c:pt idx="738">
                  <c:v>10.6</c:v>
                </c:pt>
                <c:pt idx="739">
                  <c:v>10.39</c:v>
                </c:pt>
                <c:pt idx="740">
                  <c:v>10</c:v>
                </c:pt>
                <c:pt idx="741">
                  <c:v>10.119999999999999</c:v>
                </c:pt>
                <c:pt idx="742">
                  <c:v>10.08</c:v>
                </c:pt>
                <c:pt idx="743">
                  <c:v>10.43</c:v>
                </c:pt>
                <c:pt idx="744">
                  <c:v>10.14</c:v>
                </c:pt>
                <c:pt idx="745">
                  <c:v>10.119999999999999</c:v>
                </c:pt>
                <c:pt idx="746">
                  <c:v>10.23</c:v>
                </c:pt>
                <c:pt idx="747">
                  <c:v>10.51</c:v>
                </c:pt>
                <c:pt idx="748">
                  <c:v>10.61</c:v>
                </c:pt>
                <c:pt idx="749">
                  <c:v>10.53</c:v>
                </c:pt>
                <c:pt idx="750">
                  <c:v>10.37</c:v>
                </c:pt>
                <c:pt idx="751">
                  <c:v>10.16</c:v>
                </c:pt>
                <c:pt idx="752">
                  <c:v>10.17</c:v>
                </c:pt>
                <c:pt idx="753">
                  <c:v>10.29</c:v>
                </c:pt>
                <c:pt idx="754">
                  <c:v>10.48</c:v>
                </c:pt>
                <c:pt idx="755">
                  <c:v>10.4</c:v>
                </c:pt>
                <c:pt idx="756">
                  <c:v>10.3</c:v>
                </c:pt>
                <c:pt idx="757">
                  <c:v>10.32</c:v>
                </c:pt>
                <c:pt idx="758">
                  <c:v>10.37</c:v>
                </c:pt>
                <c:pt idx="759">
                  <c:v>10.23</c:v>
                </c:pt>
                <c:pt idx="760">
                  <c:v>10.16</c:v>
                </c:pt>
                <c:pt idx="761">
                  <c:v>10.07</c:v>
                </c:pt>
                <c:pt idx="762">
                  <c:v>9.92</c:v>
                </c:pt>
                <c:pt idx="763">
                  <c:v>9.82</c:v>
                </c:pt>
                <c:pt idx="764">
                  <c:v>9.68</c:v>
                </c:pt>
                <c:pt idx="765">
                  <c:v>9.65</c:v>
                </c:pt>
                <c:pt idx="766">
                  <c:v>9.65</c:v>
                </c:pt>
                <c:pt idx="767">
                  <c:v>9.31</c:v>
                </c:pt>
                <c:pt idx="768">
                  <c:v>9.09</c:v>
                </c:pt>
                <c:pt idx="769">
                  <c:v>9.0500000000000007</c:v>
                </c:pt>
                <c:pt idx="770">
                  <c:v>9.0299999999999994</c:v>
                </c:pt>
                <c:pt idx="771">
                  <c:v>9.16</c:v>
                </c:pt>
                <c:pt idx="772">
                  <c:v>9.35</c:v>
                </c:pt>
                <c:pt idx="773">
                  <c:v>9.24</c:v>
                </c:pt>
                <c:pt idx="774">
                  <c:v>9.09</c:v>
                </c:pt>
                <c:pt idx="775">
                  <c:v>9.02</c:v>
                </c:pt>
                <c:pt idx="776">
                  <c:v>8.8699999999999992</c:v>
                </c:pt>
                <c:pt idx="777">
                  <c:v>8.6199999999999992</c:v>
                </c:pt>
                <c:pt idx="778">
                  <c:v>8.2899999999999991</c:v>
                </c:pt>
                <c:pt idx="779">
                  <c:v>8.01</c:v>
                </c:pt>
                <c:pt idx="780">
                  <c:v>7.72</c:v>
                </c:pt>
                <c:pt idx="781">
                  <c:v>7.8</c:v>
                </c:pt>
                <c:pt idx="782">
                  <c:v>7.63</c:v>
                </c:pt>
                <c:pt idx="783">
                  <c:v>7.39</c:v>
                </c:pt>
                <c:pt idx="784">
                  <c:v>7.31</c:v>
                </c:pt>
                <c:pt idx="785">
                  <c:v>7.1</c:v>
                </c:pt>
                <c:pt idx="786">
                  <c:v>7.35</c:v>
                </c:pt>
                <c:pt idx="787">
                  <c:v>7.44</c:v>
                </c:pt>
                <c:pt idx="788">
                  <c:v>7.44</c:v>
                </c:pt>
                <c:pt idx="789">
                  <c:v>7.75</c:v>
                </c:pt>
                <c:pt idx="790">
                  <c:v>7.9</c:v>
                </c:pt>
                <c:pt idx="791">
                  <c:v>7.88</c:v>
                </c:pt>
                <c:pt idx="792">
                  <c:v>8.23</c:v>
                </c:pt>
                <c:pt idx="793">
                  <c:v>7.98</c:v>
                </c:pt>
                <c:pt idx="794">
                  <c:v>7.62</c:v>
                </c:pt>
                <c:pt idx="795">
                  <c:v>7.45</c:v>
                </c:pt>
                <c:pt idx="796">
                  <c:v>7.35</c:v>
                </c:pt>
                <c:pt idx="797">
                  <c:v>7.33</c:v>
                </c:pt>
                <c:pt idx="798">
                  <c:v>7.19</c:v>
                </c:pt>
                <c:pt idx="799">
                  <c:v>7.26</c:v>
                </c:pt>
                <c:pt idx="800">
                  <c:v>7.41</c:v>
                </c:pt>
                <c:pt idx="801">
                  <c:v>7.39</c:v>
                </c:pt>
                <c:pt idx="802">
                  <c:v>7.19</c:v>
                </c:pt>
                <c:pt idx="803">
                  <c:v>7.04</c:v>
                </c:pt>
                <c:pt idx="804">
                  <c:v>7.02</c:v>
                </c:pt>
                <c:pt idx="805">
                  <c:v>7.18</c:v>
                </c:pt>
                <c:pt idx="806">
                  <c:v>7.46</c:v>
                </c:pt>
                <c:pt idx="807">
                  <c:v>7.56</c:v>
                </c:pt>
                <c:pt idx="808">
                  <c:v>7.52</c:v>
                </c:pt>
                <c:pt idx="809">
                  <c:v>7.43</c:v>
                </c:pt>
                <c:pt idx="810">
                  <c:v>7.31</c:v>
                </c:pt>
                <c:pt idx="811">
                  <c:v>7.53</c:v>
                </c:pt>
                <c:pt idx="812">
                  <c:v>7.52</c:v>
                </c:pt>
                <c:pt idx="813">
                  <c:v>7.39</c:v>
                </c:pt>
                <c:pt idx="814">
                  <c:v>7.31</c:v>
                </c:pt>
                <c:pt idx="815">
                  <c:v>7.34</c:v>
                </c:pt>
                <c:pt idx="816">
                  <c:v>7.21</c:v>
                </c:pt>
                <c:pt idx="817">
                  <c:v>7.14</c:v>
                </c:pt>
                <c:pt idx="818">
                  <c:v>7.09</c:v>
                </c:pt>
                <c:pt idx="819">
                  <c:v>7.09</c:v>
                </c:pt>
                <c:pt idx="820">
                  <c:v>7.12</c:v>
                </c:pt>
                <c:pt idx="821">
                  <c:v>7.08</c:v>
                </c:pt>
                <c:pt idx="822">
                  <c:v>7.2</c:v>
                </c:pt>
                <c:pt idx="823">
                  <c:v>7.05</c:v>
                </c:pt>
                <c:pt idx="824">
                  <c:v>7.07</c:v>
                </c:pt>
                <c:pt idx="825">
                  <c:v>7.03</c:v>
                </c:pt>
                <c:pt idx="826">
                  <c:v>7.15</c:v>
                </c:pt>
                <c:pt idx="827">
                  <c:v>7.22</c:v>
                </c:pt>
                <c:pt idx="828">
                  <c:v>7.31</c:v>
                </c:pt>
                <c:pt idx="829">
                  <c:v>7.28</c:v>
                </c:pt>
                <c:pt idx="830">
                  <c:v>7.2</c:v>
                </c:pt>
                <c:pt idx="831">
                  <c:v>7.18</c:v>
                </c:pt>
                <c:pt idx="832">
                  <c:v>7.22</c:v>
                </c:pt>
                <c:pt idx="833">
                  <c:v>7.21</c:v>
                </c:pt>
                <c:pt idx="834">
                  <c:v>7.27</c:v>
                </c:pt>
                <c:pt idx="835">
                  <c:v>7.56</c:v>
                </c:pt>
                <c:pt idx="836">
                  <c:v>7.71</c:v>
                </c:pt>
                <c:pt idx="837">
                  <c:v>8.1199999999999992</c:v>
                </c:pt>
                <c:pt idx="838">
                  <c:v>8.3000000000000007</c:v>
                </c:pt>
                <c:pt idx="839">
                  <c:v>8.32</c:v>
                </c:pt>
                <c:pt idx="840">
                  <c:v>8.49</c:v>
                </c:pt>
                <c:pt idx="841">
                  <c:v>8.61</c:v>
                </c:pt>
                <c:pt idx="842">
                  <c:v>8.84</c:v>
                </c:pt>
                <c:pt idx="843">
                  <c:v>8.5500000000000007</c:v>
                </c:pt>
                <c:pt idx="844">
                  <c:v>8.58</c:v>
                </c:pt>
                <c:pt idx="845">
                  <c:v>8.5</c:v>
                </c:pt>
                <c:pt idx="846">
                  <c:v>8.27</c:v>
                </c:pt>
                <c:pt idx="847">
                  <c:v>8.2799999999999994</c:v>
                </c:pt>
                <c:pt idx="848">
                  <c:v>8.35</c:v>
                </c:pt>
                <c:pt idx="849">
                  <c:v>8.32</c:v>
                </c:pt>
                <c:pt idx="850">
                  <c:v>8.3800000000000008</c:v>
                </c:pt>
                <c:pt idx="851">
                  <c:v>8.52</c:v>
                </c:pt>
                <c:pt idx="852">
                  <c:v>8.6199999999999992</c:v>
                </c:pt>
                <c:pt idx="853">
                  <c:v>8.75</c:v>
                </c:pt>
                <c:pt idx="854">
                  <c:v>8.68</c:v>
                </c:pt>
                <c:pt idx="855">
                  <c:v>8.7100000000000009</c:v>
                </c:pt>
                <c:pt idx="856">
                  <c:v>8.85</c:v>
                </c:pt>
                <c:pt idx="857">
                  <c:v>9.18</c:v>
                </c:pt>
                <c:pt idx="858">
                  <c:v>9.43</c:v>
                </c:pt>
                <c:pt idx="859">
                  <c:v>9.43</c:v>
                </c:pt>
                <c:pt idx="860">
                  <c:v>9.4499999999999993</c:v>
                </c:pt>
                <c:pt idx="861">
                  <c:v>9.61</c:v>
                </c:pt>
                <c:pt idx="862">
                  <c:v>9.7799999999999994</c:v>
                </c:pt>
                <c:pt idx="863">
                  <c:v>10.11</c:v>
                </c:pt>
                <c:pt idx="864">
                  <c:v>9.36</c:v>
                </c:pt>
                <c:pt idx="865">
                  <c:v>8.9</c:v>
                </c:pt>
                <c:pt idx="866">
                  <c:v>8.84</c:v>
                </c:pt>
                <c:pt idx="867">
                  <c:v>8.8000000000000007</c:v>
                </c:pt>
                <c:pt idx="868">
                  <c:v>8.83</c:v>
                </c:pt>
                <c:pt idx="869">
                  <c:v>8.9499999999999993</c:v>
                </c:pt>
                <c:pt idx="870">
                  <c:v>8.98</c:v>
                </c:pt>
                <c:pt idx="871">
                  <c:v>9.14</c:v>
                </c:pt>
                <c:pt idx="872">
                  <c:v>9.0500000000000007</c:v>
                </c:pt>
                <c:pt idx="873">
                  <c:v>8.8699999999999992</c:v>
                </c:pt>
                <c:pt idx="874">
                  <c:v>8.85</c:v>
                </c:pt>
                <c:pt idx="875">
                  <c:v>8.84</c:v>
                </c:pt>
                <c:pt idx="876">
                  <c:v>8.84</c:v>
                </c:pt>
                <c:pt idx="877">
                  <c:v>8.57</c:v>
                </c:pt>
                <c:pt idx="878">
                  <c:v>8.39</c:v>
                </c:pt>
                <c:pt idx="879">
                  <c:v>8.1999999999999993</c:v>
                </c:pt>
                <c:pt idx="880">
                  <c:v>8.18</c:v>
                </c:pt>
                <c:pt idx="881">
                  <c:v>8.2899999999999991</c:v>
                </c:pt>
                <c:pt idx="882">
                  <c:v>8.1999999999999993</c:v>
                </c:pt>
                <c:pt idx="883">
                  <c:v>8.17</c:v>
                </c:pt>
                <c:pt idx="884">
                  <c:v>8.32</c:v>
                </c:pt>
                <c:pt idx="885">
                  <c:v>8.33</c:v>
                </c:pt>
                <c:pt idx="886">
                  <c:v>8.48</c:v>
                </c:pt>
                <c:pt idx="887">
                  <c:v>8.57</c:v>
                </c:pt>
                <c:pt idx="888">
                  <c:v>8.6199999999999992</c:v>
                </c:pt>
                <c:pt idx="889">
                  <c:v>8.6300000000000008</c:v>
                </c:pt>
                <c:pt idx="890">
                  <c:v>8.81</c:v>
                </c:pt>
                <c:pt idx="891">
                  <c:v>8.82</c:v>
                </c:pt>
                <c:pt idx="892">
                  <c:v>8.93</c:v>
                </c:pt>
                <c:pt idx="893">
                  <c:v>9.0399999999999991</c:v>
                </c:pt>
                <c:pt idx="894">
                  <c:v>9.14</c:v>
                </c:pt>
                <c:pt idx="895">
                  <c:v>9.2200000000000006</c:v>
                </c:pt>
                <c:pt idx="896">
                  <c:v>9.07</c:v>
                </c:pt>
                <c:pt idx="897">
                  <c:v>8.9600000000000009</c:v>
                </c:pt>
                <c:pt idx="898">
                  <c:v>8.84</c:v>
                </c:pt>
                <c:pt idx="899">
                  <c:v>8.94</c:v>
                </c:pt>
                <c:pt idx="900">
                  <c:v>8.86</c:v>
                </c:pt>
                <c:pt idx="901">
                  <c:v>8.93</c:v>
                </c:pt>
                <c:pt idx="902">
                  <c:v>9.08</c:v>
                </c:pt>
                <c:pt idx="903">
                  <c:v>9.1300000000000008</c:v>
                </c:pt>
                <c:pt idx="904">
                  <c:v>9.1199999999999992</c:v>
                </c:pt>
                <c:pt idx="905">
                  <c:v>9.0399999999999991</c:v>
                </c:pt>
                <c:pt idx="906">
                  <c:v>9.27</c:v>
                </c:pt>
                <c:pt idx="907">
                  <c:v>9.36</c:v>
                </c:pt>
                <c:pt idx="908">
                  <c:v>9.36</c:v>
                </c:pt>
                <c:pt idx="909">
                  <c:v>9.2100000000000009</c:v>
                </c:pt>
                <c:pt idx="910">
                  <c:v>8.98</c:v>
                </c:pt>
                <c:pt idx="911">
                  <c:v>8.93</c:v>
                </c:pt>
                <c:pt idx="912">
                  <c:v>8.9600000000000009</c:v>
                </c:pt>
                <c:pt idx="913">
                  <c:v>8.99</c:v>
                </c:pt>
                <c:pt idx="914">
                  <c:v>8.83</c:v>
                </c:pt>
                <c:pt idx="915">
                  <c:v>8.81</c:v>
                </c:pt>
                <c:pt idx="916">
                  <c:v>8.8000000000000007</c:v>
                </c:pt>
                <c:pt idx="917">
                  <c:v>8.77</c:v>
                </c:pt>
                <c:pt idx="918">
                  <c:v>8.7200000000000006</c:v>
                </c:pt>
                <c:pt idx="919">
                  <c:v>8.91</c:v>
                </c:pt>
                <c:pt idx="920">
                  <c:v>8.99</c:v>
                </c:pt>
                <c:pt idx="921">
                  <c:v>9.1</c:v>
                </c:pt>
                <c:pt idx="922">
                  <c:v>9.11</c:v>
                </c:pt>
                <c:pt idx="923">
                  <c:v>9.0299999999999994</c:v>
                </c:pt>
                <c:pt idx="924">
                  <c:v>9.16</c:v>
                </c:pt>
                <c:pt idx="925">
                  <c:v>9.08</c:v>
                </c:pt>
                <c:pt idx="926">
                  <c:v>9.17</c:v>
                </c:pt>
                <c:pt idx="927">
                  <c:v>9.24</c:v>
                </c:pt>
                <c:pt idx="928">
                  <c:v>9.18</c:v>
                </c:pt>
                <c:pt idx="929">
                  <c:v>9.02</c:v>
                </c:pt>
                <c:pt idx="930">
                  <c:v>8.9700000000000006</c:v>
                </c:pt>
                <c:pt idx="931">
                  <c:v>9</c:v>
                </c:pt>
                <c:pt idx="932">
                  <c:v>9.0500000000000007</c:v>
                </c:pt>
                <c:pt idx="933">
                  <c:v>9.2100000000000009</c:v>
                </c:pt>
                <c:pt idx="934">
                  <c:v>9.31</c:v>
                </c:pt>
                <c:pt idx="935">
                  <c:v>9.33</c:v>
                </c:pt>
                <c:pt idx="936">
                  <c:v>9.27</c:v>
                </c:pt>
                <c:pt idx="937">
                  <c:v>9.35</c:v>
                </c:pt>
                <c:pt idx="938">
                  <c:v>9.49</c:v>
                </c:pt>
                <c:pt idx="939">
                  <c:v>9.3699999999999992</c:v>
                </c:pt>
                <c:pt idx="940">
                  <c:v>9.1999999999999993</c:v>
                </c:pt>
                <c:pt idx="941">
                  <c:v>9.27</c:v>
                </c:pt>
                <c:pt idx="942">
                  <c:v>9.14</c:v>
                </c:pt>
                <c:pt idx="943">
                  <c:v>9.09</c:v>
                </c:pt>
                <c:pt idx="944">
                  <c:v>9.07</c:v>
                </c:pt>
                <c:pt idx="945">
                  <c:v>9.0500000000000007</c:v>
                </c:pt>
                <c:pt idx="946">
                  <c:v>8.7899999999999991</c:v>
                </c:pt>
                <c:pt idx="947">
                  <c:v>8.6300000000000008</c:v>
                </c:pt>
                <c:pt idx="948">
                  <c:v>8.57</c:v>
                </c:pt>
                <c:pt idx="949">
                  <c:v>8.2799999999999994</c:v>
                </c:pt>
                <c:pt idx="950">
                  <c:v>8.26</c:v>
                </c:pt>
                <c:pt idx="951">
                  <c:v>8.34</c:v>
                </c:pt>
                <c:pt idx="952">
                  <c:v>8.14</c:v>
                </c:pt>
                <c:pt idx="953">
                  <c:v>8.08</c:v>
                </c:pt>
                <c:pt idx="954">
                  <c:v>8.01</c:v>
                </c:pt>
                <c:pt idx="955">
                  <c:v>8.07</c:v>
                </c:pt>
                <c:pt idx="956">
                  <c:v>7.97</c:v>
                </c:pt>
                <c:pt idx="957">
                  <c:v>7.82</c:v>
                </c:pt>
                <c:pt idx="958">
                  <c:v>8.0399999999999991</c:v>
                </c:pt>
                <c:pt idx="959">
                  <c:v>8.18</c:v>
                </c:pt>
                <c:pt idx="960">
                  <c:v>8.23</c:v>
                </c:pt>
                <c:pt idx="961">
                  <c:v>8.25</c:v>
                </c:pt>
                <c:pt idx="962">
                  <c:v>8.17</c:v>
                </c:pt>
                <c:pt idx="963">
                  <c:v>8.1300000000000008</c:v>
                </c:pt>
                <c:pt idx="964">
                  <c:v>8.15</c:v>
                </c:pt>
                <c:pt idx="965">
                  <c:v>8.31</c:v>
                </c:pt>
                <c:pt idx="966">
                  <c:v>8.18</c:v>
                </c:pt>
                <c:pt idx="967">
                  <c:v>8</c:v>
                </c:pt>
                <c:pt idx="968">
                  <c:v>7.99</c:v>
                </c:pt>
                <c:pt idx="969">
                  <c:v>7.89</c:v>
                </c:pt>
                <c:pt idx="970">
                  <c:v>7.92</c:v>
                </c:pt>
                <c:pt idx="971">
                  <c:v>7.92</c:v>
                </c:pt>
                <c:pt idx="972">
                  <c:v>7.86</c:v>
                </c:pt>
                <c:pt idx="973">
                  <c:v>7.83</c:v>
                </c:pt>
                <c:pt idx="974">
                  <c:v>7.85</c:v>
                </c:pt>
                <c:pt idx="975">
                  <c:v>7.84</c:v>
                </c:pt>
                <c:pt idx="976">
                  <c:v>7.82</c:v>
                </c:pt>
                <c:pt idx="977">
                  <c:v>7.78</c:v>
                </c:pt>
                <c:pt idx="978">
                  <c:v>7.93</c:v>
                </c:pt>
                <c:pt idx="979">
                  <c:v>7.98</c:v>
                </c:pt>
                <c:pt idx="980">
                  <c:v>8.0399999999999991</c:v>
                </c:pt>
                <c:pt idx="981">
                  <c:v>8.24</c:v>
                </c:pt>
                <c:pt idx="982">
                  <c:v>8.36</c:v>
                </c:pt>
                <c:pt idx="983">
                  <c:v>8.4700000000000006</c:v>
                </c:pt>
                <c:pt idx="984">
                  <c:v>8.48</c:v>
                </c:pt>
                <c:pt idx="985">
                  <c:v>8.39</c:v>
                </c:pt>
                <c:pt idx="986">
                  <c:v>8.58</c:v>
                </c:pt>
                <c:pt idx="987">
                  <c:v>8.5</c:v>
                </c:pt>
                <c:pt idx="988">
                  <c:v>8.61</c:v>
                </c:pt>
                <c:pt idx="989">
                  <c:v>8.65</c:v>
                </c:pt>
                <c:pt idx="990">
                  <c:v>8.5500000000000007</c:v>
                </c:pt>
                <c:pt idx="991">
                  <c:v>8.56</c:v>
                </c:pt>
                <c:pt idx="992">
                  <c:v>8.59</c:v>
                </c:pt>
                <c:pt idx="993">
                  <c:v>8.6199999999999992</c:v>
                </c:pt>
                <c:pt idx="994">
                  <c:v>8.83</c:v>
                </c:pt>
                <c:pt idx="995">
                  <c:v>9.02</c:v>
                </c:pt>
                <c:pt idx="996">
                  <c:v>9.02</c:v>
                </c:pt>
                <c:pt idx="997">
                  <c:v>8.81</c:v>
                </c:pt>
                <c:pt idx="998">
                  <c:v>8.68</c:v>
                </c:pt>
                <c:pt idx="999">
                  <c:v>8.66</c:v>
                </c:pt>
                <c:pt idx="1000">
                  <c:v>8.58</c:v>
                </c:pt>
                <c:pt idx="1001">
                  <c:v>8.4600000000000009</c:v>
                </c:pt>
                <c:pt idx="1002">
                  <c:v>8.44</c:v>
                </c:pt>
                <c:pt idx="1003">
                  <c:v>8.52</c:v>
                </c:pt>
                <c:pt idx="1004">
                  <c:v>8.51</c:v>
                </c:pt>
                <c:pt idx="1005">
                  <c:v>8.44</c:v>
                </c:pt>
                <c:pt idx="1006">
                  <c:v>8.5299999999999994</c:v>
                </c:pt>
                <c:pt idx="1007">
                  <c:v>8.4700000000000006</c:v>
                </c:pt>
                <c:pt idx="1008">
                  <c:v>8.48</c:v>
                </c:pt>
                <c:pt idx="1009">
                  <c:v>8.3699999999999992</c:v>
                </c:pt>
                <c:pt idx="1010">
                  <c:v>8.7200000000000006</c:v>
                </c:pt>
                <c:pt idx="1011">
                  <c:v>8.7100000000000009</c:v>
                </c:pt>
                <c:pt idx="1012">
                  <c:v>8.92</c:v>
                </c:pt>
                <c:pt idx="1013">
                  <c:v>8.8800000000000008</c:v>
                </c:pt>
                <c:pt idx="1014">
                  <c:v>8.85</c:v>
                </c:pt>
                <c:pt idx="1015">
                  <c:v>8.84</c:v>
                </c:pt>
                <c:pt idx="1016">
                  <c:v>8.92</c:v>
                </c:pt>
                <c:pt idx="1017">
                  <c:v>8.9600000000000009</c:v>
                </c:pt>
                <c:pt idx="1018">
                  <c:v>8.69</c:v>
                </c:pt>
                <c:pt idx="1019">
                  <c:v>8.8699999999999992</c:v>
                </c:pt>
                <c:pt idx="1020">
                  <c:v>8.74</c:v>
                </c:pt>
                <c:pt idx="1021">
                  <c:v>8.64</c:v>
                </c:pt>
                <c:pt idx="1022">
                  <c:v>8.64</c:v>
                </c:pt>
                <c:pt idx="1023">
                  <c:v>8.5299999999999994</c:v>
                </c:pt>
                <c:pt idx="1024">
                  <c:v>8.35</c:v>
                </c:pt>
                <c:pt idx="1025">
                  <c:v>8.3000000000000007</c:v>
                </c:pt>
                <c:pt idx="1026">
                  <c:v>8.2899999999999991</c:v>
                </c:pt>
                <c:pt idx="1027">
                  <c:v>8.16</c:v>
                </c:pt>
                <c:pt idx="1028">
                  <c:v>7.97</c:v>
                </c:pt>
                <c:pt idx="1029">
                  <c:v>8.0299999999999994</c:v>
                </c:pt>
                <c:pt idx="1030">
                  <c:v>8.15</c:v>
                </c:pt>
                <c:pt idx="1031">
                  <c:v>8</c:v>
                </c:pt>
                <c:pt idx="1032">
                  <c:v>8.18</c:v>
                </c:pt>
                <c:pt idx="1033">
                  <c:v>8.15</c:v>
                </c:pt>
                <c:pt idx="1034">
                  <c:v>8.0399999999999991</c:v>
                </c:pt>
                <c:pt idx="1035">
                  <c:v>8.02</c:v>
                </c:pt>
                <c:pt idx="1036">
                  <c:v>7.82</c:v>
                </c:pt>
                <c:pt idx="1037">
                  <c:v>7.78</c:v>
                </c:pt>
                <c:pt idx="1038">
                  <c:v>7.86</c:v>
                </c:pt>
                <c:pt idx="1039">
                  <c:v>8</c:v>
                </c:pt>
                <c:pt idx="1040">
                  <c:v>8.1</c:v>
                </c:pt>
                <c:pt idx="1041">
                  <c:v>8.06</c:v>
                </c:pt>
                <c:pt idx="1042">
                  <c:v>8.18</c:v>
                </c:pt>
                <c:pt idx="1043">
                  <c:v>8.1</c:v>
                </c:pt>
                <c:pt idx="1044">
                  <c:v>8.0299999999999994</c:v>
                </c:pt>
                <c:pt idx="1045">
                  <c:v>8.0399999999999991</c:v>
                </c:pt>
                <c:pt idx="1046">
                  <c:v>8</c:v>
                </c:pt>
                <c:pt idx="1047">
                  <c:v>8.09</c:v>
                </c:pt>
                <c:pt idx="1048">
                  <c:v>8.02</c:v>
                </c:pt>
                <c:pt idx="1049">
                  <c:v>8.06</c:v>
                </c:pt>
                <c:pt idx="1050">
                  <c:v>8.11</c:v>
                </c:pt>
                <c:pt idx="1051">
                  <c:v>8.08</c:v>
                </c:pt>
                <c:pt idx="1052">
                  <c:v>8.06</c:v>
                </c:pt>
                <c:pt idx="1053">
                  <c:v>8.1999999999999993</c:v>
                </c:pt>
                <c:pt idx="1054">
                  <c:v>8.31</c:v>
                </c:pt>
                <c:pt idx="1055">
                  <c:v>8.31</c:v>
                </c:pt>
                <c:pt idx="1056">
                  <c:v>8.31</c:v>
                </c:pt>
                <c:pt idx="1057">
                  <c:v>8.2799999999999994</c:v>
                </c:pt>
                <c:pt idx="1058">
                  <c:v>8.32</c:v>
                </c:pt>
                <c:pt idx="1059">
                  <c:v>8.2799999999999994</c:v>
                </c:pt>
                <c:pt idx="1060">
                  <c:v>8.25</c:v>
                </c:pt>
                <c:pt idx="1061">
                  <c:v>8.17</c:v>
                </c:pt>
                <c:pt idx="1062">
                  <c:v>7.98</c:v>
                </c:pt>
                <c:pt idx="1063">
                  <c:v>7.87</c:v>
                </c:pt>
                <c:pt idx="1064">
                  <c:v>7.82</c:v>
                </c:pt>
                <c:pt idx="1065">
                  <c:v>7.84</c:v>
                </c:pt>
                <c:pt idx="1066">
                  <c:v>7.8</c:v>
                </c:pt>
                <c:pt idx="1067">
                  <c:v>7.71</c:v>
                </c:pt>
                <c:pt idx="1068">
                  <c:v>7.61</c:v>
                </c:pt>
                <c:pt idx="1069">
                  <c:v>7.55</c:v>
                </c:pt>
                <c:pt idx="1070">
                  <c:v>7.45</c:v>
                </c:pt>
                <c:pt idx="1071">
                  <c:v>7.48</c:v>
                </c:pt>
                <c:pt idx="1072">
                  <c:v>7.5</c:v>
                </c:pt>
                <c:pt idx="1073">
                  <c:v>7.66</c:v>
                </c:pt>
                <c:pt idx="1074">
                  <c:v>7.52</c:v>
                </c:pt>
                <c:pt idx="1075">
                  <c:v>7.48</c:v>
                </c:pt>
                <c:pt idx="1076">
                  <c:v>7.37</c:v>
                </c:pt>
                <c:pt idx="1077">
                  <c:v>7.38</c:v>
                </c:pt>
                <c:pt idx="1078">
                  <c:v>7.42</c:v>
                </c:pt>
                <c:pt idx="1079">
                  <c:v>7.25</c:v>
                </c:pt>
                <c:pt idx="1080">
                  <c:v>7.21</c:v>
                </c:pt>
                <c:pt idx="1081">
                  <c:v>7.13</c:v>
                </c:pt>
                <c:pt idx="1082">
                  <c:v>6.86</c:v>
                </c:pt>
                <c:pt idx="1083">
                  <c:v>6.78</c:v>
                </c:pt>
                <c:pt idx="1084">
                  <c:v>6.8</c:v>
                </c:pt>
                <c:pt idx="1085">
                  <c:v>7.04</c:v>
                </c:pt>
                <c:pt idx="1086">
                  <c:v>7.14</c:v>
                </c:pt>
                <c:pt idx="1087">
                  <c:v>7.25</c:v>
                </c:pt>
                <c:pt idx="1088">
                  <c:v>7.25</c:v>
                </c:pt>
                <c:pt idx="1089">
                  <c:v>7.31</c:v>
                </c:pt>
                <c:pt idx="1090">
                  <c:v>7.44</c:v>
                </c:pt>
                <c:pt idx="1091">
                  <c:v>7.37</c:v>
                </c:pt>
                <c:pt idx="1092">
                  <c:v>7.45</c:v>
                </c:pt>
                <c:pt idx="1093">
                  <c:v>7.54</c:v>
                </c:pt>
                <c:pt idx="1094">
                  <c:v>7.63</c:v>
                </c:pt>
                <c:pt idx="1095">
                  <c:v>7.56</c:v>
                </c:pt>
                <c:pt idx="1096">
                  <c:v>7.49</c:v>
                </c:pt>
                <c:pt idx="1097">
                  <c:v>7.4</c:v>
                </c:pt>
                <c:pt idx="1098">
                  <c:v>7.38</c:v>
                </c:pt>
                <c:pt idx="1099">
                  <c:v>7.58</c:v>
                </c:pt>
                <c:pt idx="1100">
                  <c:v>7.59</c:v>
                </c:pt>
                <c:pt idx="1101">
                  <c:v>7.5</c:v>
                </c:pt>
                <c:pt idx="1102">
                  <c:v>7.34</c:v>
                </c:pt>
                <c:pt idx="1103">
                  <c:v>7.29</c:v>
                </c:pt>
                <c:pt idx="1104">
                  <c:v>7.4</c:v>
                </c:pt>
                <c:pt idx="1105">
                  <c:v>7.35</c:v>
                </c:pt>
                <c:pt idx="1106">
                  <c:v>7.32</c:v>
                </c:pt>
                <c:pt idx="1107">
                  <c:v>7.24</c:v>
                </c:pt>
                <c:pt idx="1108">
                  <c:v>7.2</c:v>
                </c:pt>
                <c:pt idx="1109">
                  <c:v>7.07</c:v>
                </c:pt>
                <c:pt idx="1110">
                  <c:v>6.9</c:v>
                </c:pt>
                <c:pt idx="1111">
                  <c:v>6.92</c:v>
                </c:pt>
                <c:pt idx="1112">
                  <c:v>6.82</c:v>
                </c:pt>
                <c:pt idx="1113">
                  <c:v>6.67</c:v>
                </c:pt>
                <c:pt idx="1114">
                  <c:v>6.65</c:v>
                </c:pt>
                <c:pt idx="1115">
                  <c:v>6.52</c:v>
                </c:pt>
                <c:pt idx="1116">
                  <c:v>6.5</c:v>
                </c:pt>
                <c:pt idx="1117">
                  <c:v>6.67</c:v>
                </c:pt>
                <c:pt idx="1118">
                  <c:v>6.53</c:v>
                </c:pt>
                <c:pt idx="1119">
                  <c:v>6.32</c:v>
                </c:pt>
                <c:pt idx="1120">
                  <c:v>6.39</c:v>
                </c:pt>
                <c:pt idx="1121">
                  <c:v>6.47</c:v>
                </c:pt>
                <c:pt idx="1122">
                  <c:v>6.32</c:v>
                </c:pt>
                <c:pt idx="1123">
                  <c:v>6.39</c:v>
                </c:pt>
                <c:pt idx="1124">
                  <c:v>6.54</c:v>
                </c:pt>
                <c:pt idx="1125">
                  <c:v>6.78</c:v>
                </c:pt>
                <c:pt idx="1126">
                  <c:v>6.78</c:v>
                </c:pt>
                <c:pt idx="1127">
                  <c:v>6.9</c:v>
                </c:pt>
                <c:pt idx="1128">
                  <c:v>6.88</c:v>
                </c:pt>
                <c:pt idx="1129">
                  <c:v>6.84</c:v>
                </c:pt>
                <c:pt idx="1130">
                  <c:v>6.86</c:v>
                </c:pt>
                <c:pt idx="1131">
                  <c:v>6.91</c:v>
                </c:pt>
                <c:pt idx="1132">
                  <c:v>6.77</c:v>
                </c:pt>
                <c:pt idx="1133">
                  <c:v>6.79</c:v>
                </c:pt>
                <c:pt idx="1134">
                  <c:v>6.68</c:v>
                </c:pt>
                <c:pt idx="1135">
                  <c:v>6.7</c:v>
                </c:pt>
                <c:pt idx="1136">
                  <c:v>6.67</c:v>
                </c:pt>
                <c:pt idx="1137">
                  <c:v>6.68</c:v>
                </c:pt>
                <c:pt idx="1138">
                  <c:v>6.59</c:v>
                </c:pt>
                <c:pt idx="1139">
                  <c:v>6.46</c:v>
                </c:pt>
                <c:pt idx="1140">
                  <c:v>6.4</c:v>
                </c:pt>
                <c:pt idx="1141">
                  <c:v>6.38</c:v>
                </c:pt>
                <c:pt idx="1142">
                  <c:v>6.24</c:v>
                </c:pt>
                <c:pt idx="1143">
                  <c:v>6.02</c:v>
                </c:pt>
                <c:pt idx="1144">
                  <c:v>5.9</c:v>
                </c:pt>
                <c:pt idx="1145">
                  <c:v>5.96</c:v>
                </c:pt>
                <c:pt idx="1146">
                  <c:v>6.03</c:v>
                </c:pt>
                <c:pt idx="1147">
                  <c:v>5.98</c:v>
                </c:pt>
                <c:pt idx="1148">
                  <c:v>6.07</c:v>
                </c:pt>
                <c:pt idx="1149">
                  <c:v>6.06</c:v>
                </c:pt>
                <c:pt idx="1150">
                  <c:v>5.9</c:v>
                </c:pt>
                <c:pt idx="1151">
                  <c:v>5.87</c:v>
                </c:pt>
                <c:pt idx="1152">
                  <c:v>6.01</c:v>
                </c:pt>
                <c:pt idx="1153">
                  <c:v>5.92</c:v>
                </c:pt>
                <c:pt idx="1154">
                  <c:v>5.96</c:v>
                </c:pt>
                <c:pt idx="1155">
                  <c:v>6.12</c:v>
                </c:pt>
                <c:pt idx="1156">
                  <c:v>6.14</c:v>
                </c:pt>
                <c:pt idx="1157">
                  <c:v>6.07</c:v>
                </c:pt>
                <c:pt idx="1158">
                  <c:v>6.06</c:v>
                </c:pt>
                <c:pt idx="1159">
                  <c:v>5.96</c:v>
                </c:pt>
                <c:pt idx="1160">
                  <c:v>5.89</c:v>
                </c:pt>
                <c:pt idx="1161">
                  <c:v>5.79</c:v>
                </c:pt>
                <c:pt idx="1162">
                  <c:v>5.79</c:v>
                </c:pt>
                <c:pt idx="1163">
                  <c:v>5.74</c:v>
                </c:pt>
                <c:pt idx="1164">
                  <c:v>5.83</c:v>
                </c:pt>
                <c:pt idx="1165">
                  <c:v>5.88</c:v>
                </c:pt>
                <c:pt idx="1166">
                  <c:v>5.85</c:v>
                </c:pt>
                <c:pt idx="1167">
                  <c:v>5.78</c:v>
                </c:pt>
                <c:pt idx="1168">
                  <c:v>5.66</c:v>
                </c:pt>
                <c:pt idx="1169">
                  <c:v>5.51</c:v>
                </c:pt>
                <c:pt idx="1170">
                  <c:v>5.41</c:v>
                </c:pt>
                <c:pt idx="1171">
                  <c:v>5.28</c:v>
                </c:pt>
                <c:pt idx="1172">
                  <c:v>5.35</c:v>
                </c:pt>
                <c:pt idx="1173">
                  <c:v>5.44</c:v>
                </c:pt>
                <c:pt idx="1174">
                  <c:v>5.33</c:v>
                </c:pt>
                <c:pt idx="1175">
                  <c:v>5.33</c:v>
                </c:pt>
                <c:pt idx="1176">
                  <c:v>5.24</c:v>
                </c:pt>
                <c:pt idx="1177">
                  <c:v>5.31</c:v>
                </c:pt>
                <c:pt idx="1178">
                  <c:v>5.44</c:v>
                </c:pt>
                <c:pt idx="1179">
                  <c:v>5.66</c:v>
                </c:pt>
                <c:pt idx="1180">
                  <c:v>5.68</c:v>
                </c:pt>
                <c:pt idx="1181">
                  <c:v>5.71</c:v>
                </c:pt>
                <c:pt idx="1182">
                  <c:v>5.83</c:v>
                </c:pt>
                <c:pt idx="1183">
                  <c:v>5.8</c:v>
                </c:pt>
                <c:pt idx="1184">
                  <c:v>5.71</c:v>
                </c:pt>
                <c:pt idx="1185">
                  <c:v>5.82</c:v>
                </c:pt>
                <c:pt idx="1186">
                  <c:v>5.79</c:v>
                </c:pt>
                <c:pt idx="1187">
                  <c:v>5.77</c:v>
                </c:pt>
                <c:pt idx="1188">
                  <c:v>5.85</c:v>
                </c:pt>
                <c:pt idx="1189">
                  <c:v>5.69</c:v>
                </c:pt>
                <c:pt idx="1190">
                  <c:v>5.74</c:v>
                </c:pt>
                <c:pt idx="1191">
                  <c:v>5.74</c:v>
                </c:pt>
                <c:pt idx="1192">
                  <c:v>5.8</c:v>
                </c:pt>
                <c:pt idx="1193">
                  <c:v>5.94</c:v>
                </c:pt>
                <c:pt idx="1194">
                  <c:v>5.95</c:v>
                </c:pt>
                <c:pt idx="1195">
                  <c:v>6.15</c:v>
                </c:pt>
                <c:pt idx="1196">
                  <c:v>6.29</c:v>
                </c:pt>
                <c:pt idx="1197">
                  <c:v>6.4</c:v>
                </c:pt>
                <c:pt idx="1198">
                  <c:v>6.45</c:v>
                </c:pt>
                <c:pt idx="1199">
                  <c:v>6.52</c:v>
                </c:pt>
                <c:pt idx="1200">
                  <c:v>6.72</c:v>
                </c:pt>
                <c:pt idx="1201">
                  <c:v>6.97</c:v>
                </c:pt>
                <c:pt idx="1202">
                  <c:v>6.93</c:v>
                </c:pt>
                <c:pt idx="1203">
                  <c:v>7.03</c:v>
                </c:pt>
                <c:pt idx="1204">
                  <c:v>6.96</c:v>
                </c:pt>
                <c:pt idx="1205">
                  <c:v>7.16</c:v>
                </c:pt>
                <c:pt idx="1206">
                  <c:v>7.37</c:v>
                </c:pt>
                <c:pt idx="1207">
                  <c:v>7.06</c:v>
                </c:pt>
                <c:pt idx="1208">
                  <c:v>7.14</c:v>
                </c:pt>
                <c:pt idx="1209">
                  <c:v>7.09</c:v>
                </c:pt>
                <c:pt idx="1210">
                  <c:v>6.97</c:v>
                </c:pt>
                <c:pt idx="1211">
                  <c:v>7.08</c:v>
                </c:pt>
                <c:pt idx="1212">
                  <c:v>7.17</c:v>
                </c:pt>
                <c:pt idx="1213">
                  <c:v>7.27</c:v>
                </c:pt>
                <c:pt idx="1214">
                  <c:v>7.34</c:v>
                </c:pt>
                <c:pt idx="1215">
                  <c:v>7.36</c:v>
                </c:pt>
                <c:pt idx="1216">
                  <c:v>7.23</c:v>
                </c:pt>
                <c:pt idx="1217">
                  <c:v>7.26</c:v>
                </c:pt>
                <c:pt idx="1218">
                  <c:v>7.15</c:v>
                </c:pt>
                <c:pt idx="1219">
                  <c:v>7.31</c:v>
                </c:pt>
                <c:pt idx="1220">
                  <c:v>7.24</c:v>
                </c:pt>
                <c:pt idx="1221">
                  <c:v>7.27</c:v>
                </c:pt>
                <c:pt idx="1222">
                  <c:v>7.21</c:v>
                </c:pt>
                <c:pt idx="1223">
                  <c:v>7.33</c:v>
                </c:pt>
                <c:pt idx="1224">
                  <c:v>7.44</c:v>
                </c:pt>
                <c:pt idx="1225">
                  <c:v>7.54</c:v>
                </c:pt>
                <c:pt idx="1226">
                  <c:v>7.6</c:v>
                </c:pt>
                <c:pt idx="1227">
                  <c:v>7.72</c:v>
                </c:pt>
                <c:pt idx="1228">
                  <c:v>7.65</c:v>
                </c:pt>
                <c:pt idx="1229">
                  <c:v>7.71</c:v>
                </c:pt>
                <c:pt idx="1230">
                  <c:v>7.86</c:v>
                </c:pt>
                <c:pt idx="1231">
                  <c:v>7.94</c:v>
                </c:pt>
                <c:pt idx="1232">
                  <c:v>8</c:v>
                </c:pt>
                <c:pt idx="1233">
                  <c:v>7.97</c:v>
                </c:pt>
                <c:pt idx="1234">
                  <c:v>7.91</c:v>
                </c:pt>
                <c:pt idx="1235">
                  <c:v>7.89</c:v>
                </c:pt>
                <c:pt idx="1236">
                  <c:v>7.79</c:v>
                </c:pt>
                <c:pt idx="1237">
                  <c:v>7.82</c:v>
                </c:pt>
                <c:pt idx="1238">
                  <c:v>7.82</c:v>
                </c:pt>
                <c:pt idx="1239">
                  <c:v>7.81</c:v>
                </c:pt>
                <c:pt idx="1240">
                  <c:v>7.86</c:v>
                </c:pt>
                <c:pt idx="1241">
                  <c:v>7.8</c:v>
                </c:pt>
                <c:pt idx="1242">
                  <c:v>7.74</c:v>
                </c:pt>
                <c:pt idx="1243">
                  <c:v>7.78</c:v>
                </c:pt>
                <c:pt idx="1244">
                  <c:v>7.62</c:v>
                </c:pt>
                <c:pt idx="1245">
                  <c:v>7.56</c:v>
                </c:pt>
                <c:pt idx="1246">
                  <c:v>7.48</c:v>
                </c:pt>
                <c:pt idx="1247">
                  <c:v>7.36</c:v>
                </c:pt>
                <c:pt idx="1248">
                  <c:v>7.27</c:v>
                </c:pt>
                <c:pt idx="1249">
                  <c:v>7.35</c:v>
                </c:pt>
                <c:pt idx="1250">
                  <c:v>7.11</c:v>
                </c:pt>
                <c:pt idx="1251">
                  <c:v>7.16</c:v>
                </c:pt>
                <c:pt idx="1252">
                  <c:v>7.15</c:v>
                </c:pt>
                <c:pt idx="1253">
                  <c:v>7.12</c:v>
                </c:pt>
                <c:pt idx="1254">
                  <c:v>7.08</c:v>
                </c:pt>
                <c:pt idx="1255">
                  <c:v>7.03</c:v>
                </c:pt>
                <c:pt idx="1256">
                  <c:v>7.03</c:v>
                </c:pt>
                <c:pt idx="1257">
                  <c:v>6.93</c:v>
                </c:pt>
                <c:pt idx="1258">
                  <c:v>6.66</c:v>
                </c:pt>
                <c:pt idx="1259">
                  <c:v>6.59</c:v>
                </c:pt>
                <c:pt idx="1260">
                  <c:v>6.49</c:v>
                </c:pt>
                <c:pt idx="1261">
                  <c:v>6.23</c:v>
                </c:pt>
                <c:pt idx="1262">
                  <c:v>6.2</c:v>
                </c:pt>
                <c:pt idx="1263">
                  <c:v>6.21</c:v>
                </c:pt>
                <c:pt idx="1264">
                  <c:v>6.1</c:v>
                </c:pt>
                <c:pt idx="1265">
                  <c:v>6.17</c:v>
                </c:pt>
                <c:pt idx="1266">
                  <c:v>6.12</c:v>
                </c:pt>
                <c:pt idx="1267">
                  <c:v>6.09</c:v>
                </c:pt>
                <c:pt idx="1268">
                  <c:v>6.37</c:v>
                </c:pt>
                <c:pt idx="1269">
                  <c:v>6.46</c:v>
                </c:pt>
                <c:pt idx="1270">
                  <c:v>6.48</c:v>
                </c:pt>
                <c:pt idx="1271">
                  <c:v>6.5</c:v>
                </c:pt>
                <c:pt idx="1272">
                  <c:v>6.57</c:v>
                </c:pt>
                <c:pt idx="1273">
                  <c:v>6.52</c:v>
                </c:pt>
                <c:pt idx="1274">
                  <c:v>6.31</c:v>
                </c:pt>
                <c:pt idx="1275">
                  <c:v>6.2</c:v>
                </c:pt>
                <c:pt idx="1276">
                  <c:v>6.15</c:v>
                </c:pt>
                <c:pt idx="1277">
                  <c:v>6.17</c:v>
                </c:pt>
                <c:pt idx="1278">
                  <c:v>6.26</c:v>
                </c:pt>
                <c:pt idx="1279">
                  <c:v>6.1</c:v>
                </c:pt>
                <c:pt idx="1280">
                  <c:v>6.05</c:v>
                </c:pt>
                <c:pt idx="1281">
                  <c:v>5.99</c:v>
                </c:pt>
                <c:pt idx="1282">
                  <c:v>6.04</c:v>
                </c:pt>
                <c:pt idx="1283">
                  <c:v>5.98</c:v>
                </c:pt>
                <c:pt idx="1284">
                  <c:v>5.97</c:v>
                </c:pt>
                <c:pt idx="1285">
                  <c:v>5.96</c:v>
                </c:pt>
                <c:pt idx="1286">
                  <c:v>5.92</c:v>
                </c:pt>
                <c:pt idx="1287">
                  <c:v>5.82</c:v>
                </c:pt>
                <c:pt idx="1288">
                  <c:v>5.68</c:v>
                </c:pt>
                <c:pt idx="1289">
                  <c:v>5.73</c:v>
                </c:pt>
                <c:pt idx="1290">
                  <c:v>5.78</c:v>
                </c:pt>
                <c:pt idx="1291">
                  <c:v>5.64</c:v>
                </c:pt>
                <c:pt idx="1292">
                  <c:v>5.63</c:v>
                </c:pt>
                <c:pt idx="1293">
                  <c:v>5.74</c:v>
                </c:pt>
                <c:pt idx="1294">
                  <c:v>5.58</c:v>
                </c:pt>
                <c:pt idx="1295">
                  <c:v>5.65</c:v>
                </c:pt>
                <c:pt idx="1296">
                  <c:v>5.64</c:v>
                </c:pt>
                <c:pt idx="1297">
                  <c:v>5.67</c:v>
                </c:pt>
                <c:pt idx="1298">
                  <c:v>5.65</c:v>
                </c:pt>
                <c:pt idx="1299">
                  <c:v>5.97</c:v>
                </c:pt>
                <c:pt idx="1300">
                  <c:v>6.06</c:v>
                </c:pt>
                <c:pt idx="1301">
                  <c:v>6.08</c:v>
                </c:pt>
                <c:pt idx="1302">
                  <c:v>6.37</c:v>
                </c:pt>
                <c:pt idx="1303">
                  <c:v>6.36</c:v>
                </c:pt>
                <c:pt idx="1304">
                  <c:v>6.32</c:v>
                </c:pt>
                <c:pt idx="1305">
                  <c:v>6.35</c:v>
                </c:pt>
                <c:pt idx="1306">
                  <c:v>6.6</c:v>
                </c:pt>
                <c:pt idx="1307">
                  <c:v>6.52</c:v>
                </c:pt>
                <c:pt idx="1308">
                  <c:v>6.53</c:v>
                </c:pt>
                <c:pt idx="1309">
                  <c:v>6.74</c:v>
                </c:pt>
                <c:pt idx="1310">
                  <c:v>6.82</c:v>
                </c:pt>
                <c:pt idx="1311">
                  <c:v>6.68</c:v>
                </c:pt>
                <c:pt idx="1312">
                  <c:v>6.65</c:v>
                </c:pt>
                <c:pt idx="1313">
                  <c:v>6.77</c:v>
                </c:pt>
                <c:pt idx="1314">
                  <c:v>6.85</c:v>
                </c:pt>
                <c:pt idx="1315">
                  <c:v>6.99</c:v>
                </c:pt>
                <c:pt idx="1316">
                  <c:v>6.95</c:v>
                </c:pt>
                <c:pt idx="1317">
                  <c:v>6.86</c:v>
                </c:pt>
                <c:pt idx="1318">
                  <c:v>6.85</c:v>
                </c:pt>
                <c:pt idx="1319">
                  <c:v>6.95</c:v>
                </c:pt>
                <c:pt idx="1320">
                  <c:v>6.81</c:v>
                </c:pt>
                <c:pt idx="1321">
                  <c:v>6.85</c:v>
                </c:pt>
                <c:pt idx="1322">
                  <c:v>6.76</c:v>
                </c:pt>
                <c:pt idx="1323">
                  <c:v>6.54</c:v>
                </c:pt>
                <c:pt idx="1324">
                  <c:v>6.56</c:v>
                </c:pt>
                <c:pt idx="1325">
                  <c:v>6.63</c:v>
                </c:pt>
                <c:pt idx="1326">
                  <c:v>6.84</c:v>
                </c:pt>
                <c:pt idx="1327">
                  <c:v>6.95</c:v>
                </c:pt>
                <c:pt idx="1328">
                  <c:v>6.88</c:v>
                </c:pt>
                <c:pt idx="1329">
                  <c:v>6.82</c:v>
                </c:pt>
                <c:pt idx="1330">
                  <c:v>6.73</c:v>
                </c:pt>
                <c:pt idx="1331">
                  <c:v>6.61</c:v>
                </c:pt>
                <c:pt idx="1332">
                  <c:v>6.55</c:v>
                </c:pt>
                <c:pt idx="1333">
                  <c:v>6.54</c:v>
                </c:pt>
                <c:pt idx="1334">
                  <c:v>6.55</c:v>
                </c:pt>
                <c:pt idx="1335">
                  <c:v>6.42</c:v>
                </c:pt>
                <c:pt idx="1336">
                  <c:v>6.3</c:v>
                </c:pt>
                <c:pt idx="1337">
                  <c:v>6.18</c:v>
                </c:pt>
                <c:pt idx="1338">
                  <c:v>6.16</c:v>
                </c:pt>
                <c:pt idx="1339">
                  <c:v>6.12</c:v>
                </c:pt>
                <c:pt idx="1340">
                  <c:v>6.15</c:v>
                </c:pt>
                <c:pt idx="1341">
                  <c:v>6.31</c:v>
                </c:pt>
                <c:pt idx="1342">
                  <c:v>6.4</c:v>
                </c:pt>
                <c:pt idx="1343">
                  <c:v>6.34</c:v>
                </c:pt>
                <c:pt idx="1344">
                  <c:v>6.45</c:v>
                </c:pt>
                <c:pt idx="1345">
                  <c:v>6.57</c:v>
                </c:pt>
                <c:pt idx="1346">
                  <c:v>6.56</c:v>
                </c:pt>
                <c:pt idx="1347">
                  <c:v>6.58</c:v>
                </c:pt>
                <c:pt idx="1348">
                  <c:v>6.62</c:v>
                </c:pt>
                <c:pt idx="1349">
                  <c:v>6.46</c:v>
                </c:pt>
                <c:pt idx="1350">
                  <c:v>6.37</c:v>
                </c:pt>
                <c:pt idx="1351">
                  <c:v>6.33</c:v>
                </c:pt>
                <c:pt idx="1352">
                  <c:v>6.5</c:v>
                </c:pt>
                <c:pt idx="1353">
                  <c:v>6.59</c:v>
                </c:pt>
                <c:pt idx="1354">
                  <c:v>6.63</c:v>
                </c:pt>
                <c:pt idx="1355">
                  <c:v>6.73</c:v>
                </c:pt>
                <c:pt idx="1356">
                  <c:v>6.79</c:v>
                </c:pt>
                <c:pt idx="1357">
                  <c:v>6.9</c:v>
                </c:pt>
                <c:pt idx="1358">
                  <c:v>6.92</c:v>
                </c:pt>
                <c:pt idx="1359">
                  <c:v>6.89</c:v>
                </c:pt>
                <c:pt idx="1360">
                  <c:v>6.89</c:v>
                </c:pt>
                <c:pt idx="1361">
                  <c:v>6.76</c:v>
                </c:pt>
                <c:pt idx="1362">
                  <c:v>6.7</c:v>
                </c:pt>
                <c:pt idx="1363">
                  <c:v>6.68</c:v>
                </c:pt>
                <c:pt idx="1364">
                  <c:v>6.73</c:v>
                </c:pt>
                <c:pt idx="1365">
                  <c:v>6.75</c:v>
                </c:pt>
                <c:pt idx="1366">
                  <c:v>6.61</c:v>
                </c:pt>
                <c:pt idx="1367">
                  <c:v>6.52</c:v>
                </c:pt>
                <c:pt idx="1368">
                  <c:v>6.4</c:v>
                </c:pt>
                <c:pt idx="1369">
                  <c:v>6.45</c:v>
                </c:pt>
                <c:pt idx="1370">
                  <c:v>6.42</c:v>
                </c:pt>
                <c:pt idx="1371">
                  <c:v>6.26</c:v>
                </c:pt>
                <c:pt idx="1372">
                  <c:v>6.23</c:v>
                </c:pt>
                <c:pt idx="1373">
                  <c:v>6.18</c:v>
                </c:pt>
                <c:pt idx="1374">
                  <c:v>6.11</c:v>
                </c:pt>
                <c:pt idx="1375">
                  <c:v>6.26</c:v>
                </c:pt>
                <c:pt idx="1376">
                  <c:v>6.33</c:v>
                </c:pt>
                <c:pt idx="1377">
                  <c:v>6.27</c:v>
                </c:pt>
                <c:pt idx="1378">
                  <c:v>6.36</c:v>
                </c:pt>
                <c:pt idx="1379">
                  <c:v>6.34</c:v>
                </c:pt>
                <c:pt idx="1380">
                  <c:v>6.34</c:v>
                </c:pt>
                <c:pt idx="1381">
                  <c:v>6.14</c:v>
                </c:pt>
                <c:pt idx="1382">
                  <c:v>6.08</c:v>
                </c:pt>
                <c:pt idx="1383">
                  <c:v>6.06</c:v>
                </c:pt>
                <c:pt idx="1384">
                  <c:v>6.04</c:v>
                </c:pt>
                <c:pt idx="1385">
                  <c:v>6.11</c:v>
                </c:pt>
                <c:pt idx="1386">
                  <c:v>6.09</c:v>
                </c:pt>
                <c:pt idx="1387">
                  <c:v>5.9</c:v>
                </c:pt>
                <c:pt idx="1388">
                  <c:v>5.92</c:v>
                </c:pt>
                <c:pt idx="1389">
                  <c:v>5.88</c:v>
                </c:pt>
                <c:pt idx="1390">
                  <c:v>5.84</c:v>
                </c:pt>
                <c:pt idx="1391">
                  <c:v>5.86</c:v>
                </c:pt>
                <c:pt idx="1392">
                  <c:v>5.86</c:v>
                </c:pt>
                <c:pt idx="1393">
                  <c:v>5.87</c:v>
                </c:pt>
                <c:pt idx="1394">
                  <c:v>5.77</c:v>
                </c:pt>
                <c:pt idx="1395">
                  <c:v>5.74</c:v>
                </c:pt>
                <c:pt idx="1396">
                  <c:v>5.75</c:v>
                </c:pt>
                <c:pt idx="1397">
                  <c:v>5.49</c:v>
                </c:pt>
                <c:pt idx="1398">
                  <c:v>5.45</c:v>
                </c:pt>
                <c:pt idx="1399">
                  <c:v>5.59</c:v>
                </c:pt>
                <c:pt idx="1400">
                  <c:v>5.63</c:v>
                </c:pt>
                <c:pt idx="1401">
                  <c:v>5.59</c:v>
                </c:pt>
                <c:pt idx="1402">
                  <c:v>5.57</c:v>
                </c:pt>
                <c:pt idx="1403">
                  <c:v>5.5</c:v>
                </c:pt>
                <c:pt idx="1404">
                  <c:v>5.63</c:v>
                </c:pt>
                <c:pt idx="1405">
                  <c:v>5.75</c:v>
                </c:pt>
                <c:pt idx="1406">
                  <c:v>5.62</c:v>
                </c:pt>
                <c:pt idx="1407">
                  <c:v>5.57</c:v>
                </c:pt>
                <c:pt idx="1408">
                  <c:v>5.63</c:v>
                </c:pt>
                <c:pt idx="1409">
                  <c:v>5.61</c:v>
                </c:pt>
                <c:pt idx="1410">
                  <c:v>5.55</c:v>
                </c:pt>
                <c:pt idx="1411">
                  <c:v>5.61</c:v>
                </c:pt>
                <c:pt idx="1412">
                  <c:v>5.67</c:v>
                </c:pt>
                <c:pt idx="1413">
                  <c:v>5.75</c:v>
                </c:pt>
                <c:pt idx="1414">
                  <c:v>5.68</c:v>
                </c:pt>
                <c:pt idx="1415">
                  <c:v>5.7</c:v>
                </c:pt>
                <c:pt idx="1416">
                  <c:v>5.64</c:v>
                </c:pt>
                <c:pt idx="1417">
                  <c:v>5.57</c:v>
                </c:pt>
                <c:pt idx="1418">
                  <c:v>5.57</c:v>
                </c:pt>
                <c:pt idx="1419">
                  <c:v>5.51</c:v>
                </c:pt>
                <c:pt idx="1420">
                  <c:v>5.47</c:v>
                </c:pt>
                <c:pt idx="1421">
                  <c:v>5.46</c:v>
                </c:pt>
                <c:pt idx="1422">
                  <c:v>5.44</c:v>
                </c:pt>
                <c:pt idx="1423">
                  <c:v>5.41</c:v>
                </c:pt>
                <c:pt idx="1424">
                  <c:v>5.49</c:v>
                </c:pt>
                <c:pt idx="1425">
                  <c:v>5.46</c:v>
                </c:pt>
                <c:pt idx="1426">
                  <c:v>5.5</c:v>
                </c:pt>
                <c:pt idx="1427">
                  <c:v>5.43</c:v>
                </c:pt>
                <c:pt idx="1428">
                  <c:v>5.4</c:v>
                </c:pt>
                <c:pt idx="1429">
                  <c:v>5.39</c:v>
                </c:pt>
                <c:pt idx="1430">
                  <c:v>5.2</c:v>
                </c:pt>
                <c:pt idx="1431">
                  <c:v>5.05</c:v>
                </c:pt>
                <c:pt idx="1432">
                  <c:v>4.9000000000000004</c:v>
                </c:pt>
                <c:pt idx="1433">
                  <c:v>4.83</c:v>
                </c:pt>
                <c:pt idx="1434">
                  <c:v>4.67</c:v>
                </c:pt>
                <c:pt idx="1435">
                  <c:v>4.46</c:v>
                </c:pt>
                <c:pt idx="1436">
                  <c:v>4.41</c:v>
                </c:pt>
                <c:pt idx="1437">
                  <c:v>4.58</c:v>
                </c:pt>
                <c:pt idx="1438">
                  <c:v>4.59</c:v>
                </c:pt>
                <c:pt idx="1439">
                  <c:v>4.63</c:v>
                </c:pt>
                <c:pt idx="1440">
                  <c:v>4.83</c:v>
                </c:pt>
                <c:pt idx="1441">
                  <c:v>4.82</c:v>
                </c:pt>
                <c:pt idx="1442">
                  <c:v>4.8499999999999996</c:v>
                </c:pt>
                <c:pt idx="1443">
                  <c:v>4.83</c:v>
                </c:pt>
                <c:pt idx="1444">
                  <c:v>4.6399999999999997</c:v>
                </c:pt>
                <c:pt idx="1445">
                  <c:v>4.5999999999999996</c:v>
                </c:pt>
                <c:pt idx="1446">
                  <c:v>4.59</c:v>
                </c:pt>
                <c:pt idx="1447">
                  <c:v>4.75</c:v>
                </c:pt>
                <c:pt idx="1448">
                  <c:v>4.7</c:v>
                </c:pt>
                <c:pt idx="1449">
                  <c:v>4.76</c:v>
                </c:pt>
                <c:pt idx="1450">
                  <c:v>4.75</c:v>
                </c:pt>
                <c:pt idx="1451">
                  <c:v>4.7</c:v>
                </c:pt>
                <c:pt idx="1452">
                  <c:v>4.67</c:v>
                </c:pt>
                <c:pt idx="1453">
                  <c:v>4.84</c:v>
                </c:pt>
                <c:pt idx="1454">
                  <c:v>4.95</c:v>
                </c:pt>
                <c:pt idx="1455">
                  <c:v>5.03</c:v>
                </c:pt>
                <c:pt idx="1456">
                  <c:v>5.18</c:v>
                </c:pt>
                <c:pt idx="1457">
                  <c:v>5.38</c:v>
                </c:pt>
                <c:pt idx="1458">
                  <c:v>5.21</c:v>
                </c:pt>
                <c:pt idx="1459">
                  <c:v>5.14</c:v>
                </c:pt>
                <c:pt idx="1460">
                  <c:v>5.2</c:v>
                </c:pt>
                <c:pt idx="1461">
                  <c:v>5.24</c:v>
                </c:pt>
                <c:pt idx="1462">
                  <c:v>5.1100000000000003</c:v>
                </c:pt>
                <c:pt idx="1463">
                  <c:v>5.14</c:v>
                </c:pt>
                <c:pt idx="1464">
                  <c:v>5.2</c:v>
                </c:pt>
                <c:pt idx="1465">
                  <c:v>5.26</c:v>
                </c:pt>
                <c:pt idx="1466">
                  <c:v>5.45</c:v>
                </c:pt>
                <c:pt idx="1467">
                  <c:v>5.53</c:v>
                </c:pt>
                <c:pt idx="1468">
                  <c:v>5.61</c:v>
                </c:pt>
                <c:pt idx="1469">
                  <c:v>5.56</c:v>
                </c:pt>
                <c:pt idx="1470">
                  <c:v>5.8</c:v>
                </c:pt>
                <c:pt idx="1471">
                  <c:v>5.89</c:v>
                </c:pt>
                <c:pt idx="1472">
                  <c:v>5.91</c:v>
                </c:pt>
                <c:pt idx="1473">
                  <c:v>5.98</c:v>
                </c:pt>
                <c:pt idx="1474">
                  <c:v>5.87</c:v>
                </c:pt>
                <c:pt idx="1475">
                  <c:v>5.87</c:v>
                </c:pt>
                <c:pt idx="1476">
                  <c:v>5.72</c:v>
                </c:pt>
                <c:pt idx="1477">
                  <c:v>5.72</c:v>
                </c:pt>
                <c:pt idx="1478">
                  <c:v>5.86</c:v>
                </c:pt>
                <c:pt idx="1479">
                  <c:v>5.95</c:v>
                </c:pt>
                <c:pt idx="1480">
                  <c:v>6.08</c:v>
                </c:pt>
                <c:pt idx="1481">
                  <c:v>5.91</c:v>
                </c:pt>
                <c:pt idx="1482">
                  <c:v>5.81</c:v>
                </c:pt>
                <c:pt idx="1483">
                  <c:v>5.97</c:v>
                </c:pt>
                <c:pt idx="1484">
                  <c:v>5.94</c:v>
                </c:pt>
                <c:pt idx="1485">
                  <c:v>5.92</c:v>
                </c:pt>
                <c:pt idx="1486">
                  <c:v>5.88</c:v>
                </c:pt>
                <c:pt idx="1487">
                  <c:v>5.92</c:v>
                </c:pt>
                <c:pt idx="1488">
                  <c:v>6.02</c:v>
                </c:pt>
                <c:pt idx="1489">
                  <c:v>6.11</c:v>
                </c:pt>
                <c:pt idx="1490">
                  <c:v>6.18</c:v>
                </c:pt>
                <c:pt idx="1491">
                  <c:v>6.16</c:v>
                </c:pt>
                <c:pt idx="1492">
                  <c:v>6</c:v>
                </c:pt>
                <c:pt idx="1493">
                  <c:v>5.96</c:v>
                </c:pt>
                <c:pt idx="1494">
                  <c:v>6.02</c:v>
                </c:pt>
                <c:pt idx="1495">
                  <c:v>6.1</c:v>
                </c:pt>
                <c:pt idx="1496">
                  <c:v>6.2</c:v>
                </c:pt>
                <c:pt idx="1497">
                  <c:v>6.13</c:v>
                </c:pt>
                <c:pt idx="1498">
                  <c:v>6.24</c:v>
                </c:pt>
                <c:pt idx="1499">
                  <c:v>6.39</c:v>
                </c:pt>
                <c:pt idx="1500">
                  <c:v>6.41</c:v>
                </c:pt>
                <c:pt idx="1501">
                  <c:v>6.56</c:v>
                </c:pt>
                <c:pt idx="1502">
                  <c:v>6.66</c:v>
                </c:pt>
                <c:pt idx="1503">
                  <c:v>6.77</c:v>
                </c:pt>
                <c:pt idx="1504">
                  <c:v>6.68</c:v>
                </c:pt>
                <c:pt idx="1505">
                  <c:v>6.58</c:v>
                </c:pt>
                <c:pt idx="1506">
                  <c:v>6.62</c:v>
                </c:pt>
                <c:pt idx="1507">
                  <c:v>6.55</c:v>
                </c:pt>
                <c:pt idx="1508">
                  <c:v>6.38</c:v>
                </c:pt>
                <c:pt idx="1509">
                  <c:v>6.39</c:v>
                </c:pt>
                <c:pt idx="1510">
                  <c:v>6.39</c:v>
                </c:pt>
                <c:pt idx="1511">
                  <c:v>6.28</c:v>
                </c:pt>
                <c:pt idx="1512">
                  <c:v>6.14</c:v>
                </c:pt>
                <c:pt idx="1513">
                  <c:v>6.13</c:v>
                </c:pt>
                <c:pt idx="1514">
                  <c:v>5.92</c:v>
                </c:pt>
                <c:pt idx="1515">
                  <c:v>5.89</c:v>
                </c:pt>
                <c:pt idx="1516">
                  <c:v>6.01</c:v>
                </c:pt>
                <c:pt idx="1517">
                  <c:v>6.15</c:v>
                </c:pt>
                <c:pt idx="1518">
                  <c:v>6.4</c:v>
                </c:pt>
                <c:pt idx="1519">
                  <c:v>6.5</c:v>
                </c:pt>
                <c:pt idx="1520">
                  <c:v>6.49</c:v>
                </c:pt>
                <c:pt idx="1521">
                  <c:v>6.42</c:v>
                </c:pt>
                <c:pt idx="1522">
                  <c:v>6.26</c:v>
                </c:pt>
                <c:pt idx="1523">
                  <c:v>6.13</c:v>
                </c:pt>
                <c:pt idx="1524">
                  <c:v>6.06</c:v>
                </c:pt>
                <c:pt idx="1525">
                  <c:v>6.09</c:v>
                </c:pt>
                <c:pt idx="1526">
                  <c:v>6.08</c:v>
                </c:pt>
                <c:pt idx="1527">
                  <c:v>6.01</c:v>
                </c:pt>
                <c:pt idx="1528">
                  <c:v>6.06</c:v>
                </c:pt>
                <c:pt idx="1529">
                  <c:v>6.1</c:v>
                </c:pt>
                <c:pt idx="1530">
                  <c:v>6.04</c:v>
                </c:pt>
                <c:pt idx="1531">
                  <c:v>5.98</c:v>
                </c:pt>
                <c:pt idx="1532">
                  <c:v>5.85</c:v>
                </c:pt>
                <c:pt idx="1533">
                  <c:v>5.8</c:v>
                </c:pt>
                <c:pt idx="1534">
                  <c:v>5.75</c:v>
                </c:pt>
                <c:pt idx="1535">
                  <c:v>5.76</c:v>
                </c:pt>
                <c:pt idx="1536">
                  <c:v>5.73</c:v>
                </c:pt>
                <c:pt idx="1537">
                  <c:v>5.78</c:v>
                </c:pt>
                <c:pt idx="1538">
                  <c:v>5.88</c:v>
                </c:pt>
                <c:pt idx="1539">
                  <c:v>5.82</c:v>
                </c:pt>
                <c:pt idx="1540">
                  <c:v>5.86</c:v>
                </c:pt>
                <c:pt idx="1541">
                  <c:v>5.76</c:v>
                </c:pt>
                <c:pt idx="1542">
                  <c:v>5.68</c:v>
                </c:pt>
                <c:pt idx="1543">
                  <c:v>5.66</c:v>
                </c:pt>
                <c:pt idx="1544">
                  <c:v>5.76</c:v>
                </c:pt>
                <c:pt idx="1545">
                  <c:v>5.85</c:v>
                </c:pt>
                <c:pt idx="1546">
                  <c:v>5.73</c:v>
                </c:pt>
                <c:pt idx="1547">
                  <c:v>5.65</c:v>
                </c:pt>
                <c:pt idx="1548">
                  <c:v>5.56</c:v>
                </c:pt>
                <c:pt idx="1549">
                  <c:v>5.39</c:v>
                </c:pt>
                <c:pt idx="1550">
                  <c:v>5.29</c:v>
                </c:pt>
                <c:pt idx="1551">
                  <c:v>5.0999999999999996</c:v>
                </c:pt>
                <c:pt idx="1552">
                  <c:v>5.0999999999999996</c:v>
                </c:pt>
                <c:pt idx="1553">
                  <c:v>5.01</c:v>
                </c:pt>
                <c:pt idx="1554">
                  <c:v>5.08</c:v>
                </c:pt>
                <c:pt idx="1555">
                  <c:v>5.19</c:v>
                </c:pt>
                <c:pt idx="1556">
                  <c:v>5.29</c:v>
                </c:pt>
                <c:pt idx="1557">
                  <c:v>5.2</c:v>
                </c:pt>
                <c:pt idx="1558">
                  <c:v>5.13</c:v>
                </c:pt>
                <c:pt idx="1559">
                  <c:v>5.1100000000000003</c:v>
                </c:pt>
                <c:pt idx="1560">
                  <c:v>5.13</c:v>
                </c:pt>
                <c:pt idx="1561">
                  <c:v>4.95</c:v>
                </c:pt>
                <c:pt idx="1562">
                  <c:v>4.95</c:v>
                </c:pt>
                <c:pt idx="1563">
                  <c:v>4.8600000000000003</c:v>
                </c:pt>
                <c:pt idx="1564">
                  <c:v>4.78</c:v>
                </c:pt>
                <c:pt idx="1565">
                  <c:v>4.95</c:v>
                </c:pt>
                <c:pt idx="1566">
                  <c:v>4.95</c:v>
                </c:pt>
                <c:pt idx="1567">
                  <c:v>5.08</c:v>
                </c:pt>
                <c:pt idx="1568">
                  <c:v>5.24</c:v>
                </c:pt>
                <c:pt idx="1569">
                  <c:v>5.25</c:v>
                </c:pt>
                <c:pt idx="1570">
                  <c:v>5.28</c:v>
                </c:pt>
                <c:pt idx="1571">
                  <c:v>5.29</c:v>
                </c:pt>
                <c:pt idx="1572">
                  <c:v>5.46</c:v>
                </c:pt>
                <c:pt idx="1573">
                  <c:v>5.46</c:v>
                </c:pt>
                <c:pt idx="1574">
                  <c:v>5.48</c:v>
                </c:pt>
                <c:pt idx="1575">
                  <c:v>5.32</c:v>
                </c:pt>
                <c:pt idx="1576">
                  <c:v>5.28</c:v>
                </c:pt>
                <c:pt idx="1577">
                  <c:v>5.23</c:v>
                </c:pt>
                <c:pt idx="1578">
                  <c:v>5.29</c:v>
                </c:pt>
                <c:pt idx="1579">
                  <c:v>5.41</c:v>
                </c:pt>
                <c:pt idx="1580">
                  <c:v>5.31</c:v>
                </c:pt>
                <c:pt idx="1581">
                  <c:v>5.17</c:v>
                </c:pt>
                <c:pt idx="1582">
                  <c:v>5.16</c:v>
                </c:pt>
                <c:pt idx="1583">
                  <c:v>5.13</c:v>
                </c:pt>
                <c:pt idx="1584">
                  <c:v>5.08</c:v>
                </c:pt>
                <c:pt idx="1585">
                  <c:v>4.95</c:v>
                </c:pt>
                <c:pt idx="1586">
                  <c:v>4.9000000000000004</c:v>
                </c:pt>
                <c:pt idx="1587">
                  <c:v>4.84</c:v>
                </c:pt>
                <c:pt idx="1588">
                  <c:v>4.91</c:v>
                </c:pt>
                <c:pt idx="1589">
                  <c:v>4.68</c:v>
                </c:pt>
                <c:pt idx="1590">
                  <c:v>4.7</c:v>
                </c:pt>
                <c:pt idx="1591">
                  <c:v>4.66</c:v>
                </c:pt>
                <c:pt idx="1592">
                  <c:v>4.53</c:v>
                </c:pt>
                <c:pt idx="1593">
                  <c:v>4.6500000000000004</c:v>
                </c:pt>
                <c:pt idx="1594">
                  <c:v>4.5999999999999996</c:v>
                </c:pt>
                <c:pt idx="1595">
                  <c:v>4.5999999999999996</c:v>
                </c:pt>
                <c:pt idx="1596">
                  <c:v>4.37</c:v>
                </c:pt>
                <c:pt idx="1597">
                  <c:v>4.3</c:v>
                </c:pt>
                <c:pt idx="1598">
                  <c:v>4.66</c:v>
                </c:pt>
                <c:pt idx="1599">
                  <c:v>4.93</c:v>
                </c:pt>
                <c:pt idx="1600">
                  <c:v>4.92</c:v>
                </c:pt>
                <c:pt idx="1601">
                  <c:v>4.92</c:v>
                </c:pt>
                <c:pt idx="1602">
                  <c:v>5.14</c:v>
                </c:pt>
                <c:pt idx="1603">
                  <c:v>5.14</c:v>
                </c:pt>
                <c:pt idx="1604">
                  <c:v>5.17</c:v>
                </c:pt>
                <c:pt idx="1605">
                  <c:v>5.15</c:v>
                </c:pt>
                <c:pt idx="1606">
                  <c:v>5.04</c:v>
                </c:pt>
                <c:pt idx="1607">
                  <c:v>4.92</c:v>
                </c:pt>
                <c:pt idx="1608">
                  <c:v>5.05</c:v>
                </c:pt>
                <c:pt idx="1609">
                  <c:v>5.05</c:v>
                </c:pt>
                <c:pt idx="1610">
                  <c:v>4.92</c:v>
                </c:pt>
                <c:pt idx="1611">
                  <c:v>4.9400000000000004</c:v>
                </c:pt>
                <c:pt idx="1612">
                  <c:v>4.87</c:v>
                </c:pt>
                <c:pt idx="1613">
                  <c:v>4.9000000000000004</c:v>
                </c:pt>
                <c:pt idx="1614">
                  <c:v>5.13</c:v>
                </c:pt>
                <c:pt idx="1615">
                  <c:v>5.34</c:v>
                </c:pt>
                <c:pt idx="1616">
                  <c:v>5.37</c:v>
                </c:pt>
                <c:pt idx="1617">
                  <c:v>5.38</c:v>
                </c:pt>
                <c:pt idx="1618">
                  <c:v>5.32</c:v>
                </c:pt>
                <c:pt idx="1619">
                  <c:v>5.22</c:v>
                </c:pt>
                <c:pt idx="1620">
                  <c:v>5.21</c:v>
                </c:pt>
                <c:pt idx="1621">
                  <c:v>5.13</c:v>
                </c:pt>
                <c:pt idx="1622">
                  <c:v>5.1100000000000003</c:v>
                </c:pt>
                <c:pt idx="1623">
                  <c:v>5.16</c:v>
                </c:pt>
                <c:pt idx="1624">
                  <c:v>5.26</c:v>
                </c:pt>
                <c:pt idx="1625">
                  <c:v>5.17</c:v>
                </c:pt>
                <c:pt idx="1626">
                  <c:v>5.0999999999999996</c:v>
                </c:pt>
                <c:pt idx="1627">
                  <c:v>5.0599999999999996</c:v>
                </c:pt>
                <c:pt idx="1628">
                  <c:v>4.97</c:v>
                </c:pt>
                <c:pt idx="1629">
                  <c:v>4.83</c:v>
                </c:pt>
                <c:pt idx="1630">
                  <c:v>4.84</c:v>
                </c:pt>
                <c:pt idx="1631">
                  <c:v>4.83</c:v>
                </c:pt>
                <c:pt idx="1632">
                  <c:v>4.71</c:v>
                </c:pt>
                <c:pt idx="1633">
                  <c:v>4.68</c:v>
                </c:pt>
                <c:pt idx="1634">
                  <c:v>4.47</c:v>
                </c:pt>
                <c:pt idx="1635">
                  <c:v>4.5199999999999996</c:v>
                </c:pt>
                <c:pt idx="1636">
                  <c:v>4.3499999999999996</c:v>
                </c:pt>
                <c:pt idx="1637">
                  <c:v>4.18</c:v>
                </c:pt>
                <c:pt idx="1638">
                  <c:v>4.24</c:v>
                </c:pt>
                <c:pt idx="1639">
                  <c:v>4.21</c:v>
                </c:pt>
                <c:pt idx="1640">
                  <c:v>3.98</c:v>
                </c:pt>
                <c:pt idx="1641">
                  <c:v>4</c:v>
                </c:pt>
                <c:pt idx="1642">
                  <c:v>3.84</c:v>
                </c:pt>
                <c:pt idx="1643">
                  <c:v>3.73</c:v>
                </c:pt>
                <c:pt idx="1644">
                  <c:v>3.69</c:v>
                </c:pt>
                <c:pt idx="1645">
                  <c:v>3.68</c:v>
                </c:pt>
                <c:pt idx="1646">
                  <c:v>4.1100000000000003</c:v>
                </c:pt>
                <c:pt idx="1647">
                  <c:v>4.21</c:v>
                </c:pt>
                <c:pt idx="1648">
                  <c:v>4</c:v>
                </c:pt>
                <c:pt idx="1649">
                  <c:v>4</c:v>
                </c:pt>
                <c:pt idx="1650">
                  <c:v>3.94</c:v>
                </c:pt>
                <c:pt idx="1651">
                  <c:v>4.08</c:v>
                </c:pt>
                <c:pt idx="1652">
                  <c:v>4.1900000000000004</c:v>
                </c:pt>
                <c:pt idx="1653">
                  <c:v>4.17</c:v>
                </c:pt>
                <c:pt idx="1654">
                  <c:v>4.04</c:v>
                </c:pt>
                <c:pt idx="1655">
                  <c:v>4.05</c:v>
                </c:pt>
                <c:pt idx="1656">
                  <c:v>3.92</c:v>
                </c:pt>
                <c:pt idx="1657">
                  <c:v>3.94</c:v>
                </c:pt>
                <c:pt idx="1658">
                  <c:v>4.0999999999999996</c:v>
                </c:pt>
                <c:pt idx="1659">
                  <c:v>4.0999999999999996</c:v>
                </c:pt>
                <c:pt idx="1660">
                  <c:v>3.97</c:v>
                </c:pt>
                <c:pt idx="1661">
                  <c:v>4.01</c:v>
                </c:pt>
                <c:pt idx="1662">
                  <c:v>3.98</c:v>
                </c:pt>
                <c:pt idx="1663">
                  <c:v>3.95</c:v>
                </c:pt>
                <c:pt idx="1664">
                  <c:v>3.89</c:v>
                </c:pt>
                <c:pt idx="1665">
                  <c:v>3.78</c:v>
                </c:pt>
                <c:pt idx="1666">
                  <c:v>3.65</c:v>
                </c:pt>
                <c:pt idx="1667">
                  <c:v>3.65</c:v>
                </c:pt>
                <c:pt idx="1668">
                  <c:v>3.97</c:v>
                </c:pt>
                <c:pt idx="1669">
                  <c:v>3.96</c:v>
                </c:pt>
                <c:pt idx="1670">
                  <c:v>3.9</c:v>
                </c:pt>
                <c:pt idx="1671">
                  <c:v>3.97</c:v>
                </c:pt>
                <c:pt idx="1672">
                  <c:v>3.99</c:v>
                </c:pt>
                <c:pt idx="1673">
                  <c:v>3.97</c:v>
                </c:pt>
                <c:pt idx="1674">
                  <c:v>3.92</c:v>
                </c:pt>
                <c:pt idx="1675">
                  <c:v>3.77</c:v>
                </c:pt>
                <c:pt idx="1676">
                  <c:v>3.56</c:v>
                </c:pt>
                <c:pt idx="1677">
                  <c:v>3.38</c:v>
                </c:pt>
                <c:pt idx="1678">
                  <c:v>3.39</c:v>
                </c:pt>
                <c:pt idx="1679">
                  <c:v>3.36</c:v>
                </c:pt>
                <c:pt idx="1680">
                  <c:v>3.2</c:v>
                </c:pt>
                <c:pt idx="1681">
                  <c:v>3.31</c:v>
                </c:pt>
                <c:pt idx="1682">
                  <c:v>3.42</c:v>
                </c:pt>
                <c:pt idx="1683">
                  <c:v>3.58</c:v>
                </c:pt>
                <c:pt idx="1684">
                  <c:v>3.72</c:v>
                </c:pt>
                <c:pt idx="1685">
                  <c:v>3.93</c:v>
                </c:pt>
                <c:pt idx="1686">
                  <c:v>4.18</c:v>
                </c:pt>
                <c:pt idx="1687">
                  <c:v>4.4000000000000004</c:v>
                </c:pt>
                <c:pt idx="1688">
                  <c:v>4.34</c:v>
                </c:pt>
                <c:pt idx="1689">
                  <c:v>4.49</c:v>
                </c:pt>
                <c:pt idx="1690">
                  <c:v>4.47</c:v>
                </c:pt>
                <c:pt idx="1691">
                  <c:v>4.49</c:v>
                </c:pt>
                <c:pt idx="1692">
                  <c:v>4.5199999999999996</c:v>
                </c:pt>
                <c:pt idx="1693">
                  <c:v>4.34</c:v>
                </c:pt>
                <c:pt idx="1694">
                  <c:v>4.2300000000000004</c:v>
                </c:pt>
                <c:pt idx="1695">
                  <c:v>4.16</c:v>
                </c:pt>
                <c:pt idx="1696">
                  <c:v>4.05</c:v>
                </c:pt>
                <c:pt idx="1697">
                  <c:v>4.26</c:v>
                </c:pt>
                <c:pt idx="1698">
                  <c:v>4.42</c:v>
                </c:pt>
                <c:pt idx="1699">
                  <c:v>4.33</c:v>
                </c:pt>
                <c:pt idx="1700">
                  <c:v>4.3099999999999996</c:v>
                </c:pt>
                <c:pt idx="1701">
                  <c:v>4.41</c:v>
                </c:pt>
                <c:pt idx="1702">
                  <c:v>4.3600000000000003</c:v>
                </c:pt>
                <c:pt idx="1703">
                  <c:v>4.18</c:v>
                </c:pt>
                <c:pt idx="1704">
                  <c:v>4.25</c:v>
                </c:pt>
                <c:pt idx="1705">
                  <c:v>4.3600000000000003</c:v>
                </c:pt>
                <c:pt idx="1706">
                  <c:v>4.29</c:v>
                </c:pt>
                <c:pt idx="1707">
                  <c:v>4.2</c:v>
                </c:pt>
                <c:pt idx="1708">
                  <c:v>4.21</c:v>
                </c:pt>
                <c:pt idx="1709">
                  <c:v>4.3</c:v>
                </c:pt>
                <c:pt idx="1710">
                  <c:v>4.2699999999999996</c:v>
                </c:pt>
                <c:pt idx="1711">
                  <c:v>4.04</c:v>
                </c:pt>
                <c:pt idx="1712">
                  <c:v>4.05</c:v>
                </c:pt>
                <c:pt idx="1713">
                  <c:v>4.17</c:v>
                </c:pt>
                <c:pt idx="1714">
                  <c:v>4.16</c:v>
                </c:pt>
                <c:pt idx="1715">
                  <c:v>4.08</c:v>
                </c:pt>
                <c:pt idx="1716">
                  <c:v>4.0599999999999996</c:v>
                </c:pt>
                <c:pt idx="1717">
                  <c:v>4.03</c:v>
                </c:pt>
                <c:pt idx="1718">
                  <c:v>4</c:v>
                </c:pt>
                <c:pt idx="1719">
                  <c:v>3.75</c:v>
                </c:pt>
                <c:pt idx="1720">
                  <c:v>3.75</c:v>
                </c:pt>
                <c:pt idx="1721">
                  <c:v>3.76</c:v>
                </c:pt>
                <c:pt idx="1722">
                  <c:v>3.95</c:v>
                </c:pt>
                <c:pt idx="1723">
                  <c:v>4.21</c:v>
                </c:pt>
                <c:pt idx="1724">
                  <c:v>4.3600000000000003</c:v>
                </c:pt>
                <c:pt idx="1725">
                  <c:v>4.43</c:v>
                </c:pt>
                <c:pt idx="1726">
                  <c:v>4.49</c:v>
                </c:pt>
                <c:pt idx="1727">
                  <c:v>4.62</c:v>
                </c:pt>
                <c:pt idx="1728">
                  <c:v>4.8099999999999996</c:v>
                </c:pt>
                <c:pt idx="1729">
                  <c:v>4.74</c:v>
                </c:pt>
                <c:pt idx="1730">
                  <c:v>4.68</c:v>
                </c:pt>
                <c:pt idx="1731">
                  <c:v>4.74</c:v>
                </c:pt>
                <c:pt idx="1732">
                  <c:v>4.8</c:v>
                </c:pt>
                <c:pt idx="1733">
                  <c:v>4.75</c:v>
                </c:pt>
                <c:pt idx="1734">
                  <c:v>4.6900000000000004</c:v>
                </c:pt>
                <c:pt idx="1735">
                  <c:v>4.63</c:v>
                </c:pt>
                <c:pt idx="1736">
                  <c:v>4.49</c:v>
                </c:pt>
                <c:pt idx="1737">
                  <c:v>4.47</c:v>
                </c:pt>
                <c:pt idx="1738">
                  <c:v>4.46</c:v>
                </c:pt>
                <c:pt idx="1739">
                  <c:v>4.5599999999999996</c:v>
                </c:pt>
                <c:pt idx="1740">
                  <c:v>4.41</c:v>
                </c:pt>
                <c:pt idx="1741">
                  <c:v>4.28</c:v>
                </c:pt>
                <c:pt idx="1742">
                  <c:v>4.2300000000000004</c:v>
                </c:pt>
                <c:pt idx="1743">
                  <c:v>4.25</c:v>
                </c:pt>
                <c:pt idx="1744">
                  <c:v>4.1900000000000004</c:v>
                </c:pt>
                <c:pt idx="1745">
                  <c:v>4.21</c:v>
                </c:pt>
                <c:pt idx="1746">
                  <c:v>4.1399999999999997</c:v>
                </c:pt>
                <c:pt idx="1747">
                  <c:v>4.04</c:v>
                </c:pt>
                <c:pt idx="1748">
                  <c:v>4.0999999999999996</c:v>
                </c:pt>
                <c:pt idx="1749">
                  <c:v>4.2</c:v>
                </c:pt>
                <c:pt idx="1750">
                  <c:v>4.08</c:v>
                </c:pt>
                <c:pt idx="1751">
                  <c:v>4.03</c:v>
                </c:pt>
                <c:pt idx="1752">
                  <c:v>4.05</c:v>
                </c:pt>
                <c:pt idx="1753">
                  <c:v>4.12</c:v>
                </c:pt>
                <c:pt idx="1754">
                  <c:v>4.22</c:v>
                </c:pt>
                <c:pt idx="1755">
                  <c:v>4.17</c:v>
                </c:pt>
                <c:pt idx="1756">
                  <c:v>4.2</c:v>
                </c:pt>
                <c:pt idx="1757">
                  <c:v>4.3499999999999996</c:v>
                </c:pt>
                <c:pt idx="1758">
                  <c:v>4.1900000000000004</c:v>
                </c:pt>
                <c:pt idx="1759">
                  <c:v>4.16</c:v>
                </c:pt>
                <c:pt idx="1760">
                  <c:v>4.21</c:v>
                </c:pt>
                <c:pt idx="1761">
                  <c:v>4.29</c:v>
                </c:pt>
                <c:pt idx="1762">
                  <c:v>4.28</c:v>
                </c:pt>
                <c:pt idx="1763">
                  <c:v>4.25</c:v>
                </c:pt>
                <c:pt idx="1764">
                  <c:v>4.1900000000000004</c:v>
                </c:pt>
                <c:pt idx="1765">
                  <c:v>4.1900000000000004</c:v>
                </c:pt>
                <c:pt idx="1766">
                  <c:v>4.1399999999999997</c:v>
                </c:pt>
                <c:pt idx="1767">
                  <c:v>4.0599999999999996</c:v>
                </c:pt>
                <c:pt idx="1768">
                  <c:v>4.16</c:v>
                </c:pt>
                <c:pt idx="1769">
                  <c:v>4.28</c:v>
                </c:pt>
                <c:pt idx="1770">
                  <c:v>4.37</c:v>
                </c:pt>
                <c:pt idx="1771">
                  <c:v>4.45</c:v>
                </c:pt>
                <c:pt idx="1772">
                  <c:v>4.51</c:v>
                </c:pt>
                <c:pt idx="1773">
                  <c:v>4.59</c:v>
                </c:pt>
                <c:pt idx="1774">
                  <c:v>4.55</c:v>
                </c:pt>
                <c:pt idx="1775">
                  <c:v>4.4800000000000004</c:v>
                </c:pt>
                <c:pt idx="1776">
                  <c:v>4.37</c:v>
                </c:pt>
                <c:pt idx="1777">
                  <c:v>4.26</c:v>
                </c:pt>
                <c:pt idx="1778">
                  <c:v>4.24</c:v>
                </c:pt>
                <c:pt idx="1779">
                  <c:v>4.22</c:v>
                </c:pt>
                <c:pt idx="1780">
                  <c:v>4.21</c:v>
                </c:pt>
                <c:pt idx="1781">
                  <c:v>4.1100000000000003</c:v>
                </c:pt>
                <c:pt idx="1782">
                  <c:v>4.07</c:v>
                </c:pt>
                <c:pt idx="1783">
                  <c:v>3.95</c:v>
                </c:pt>
                <c:pt idx="1784">
                  <c:v>3.97</c:v>
                </c:pt>
                <c:pt idx="1785">
                  <c:v>4.0999999999999996</c:v>
                </c:pt>
                <c:pt idx="1786">
                  <c:v>4</c:v>
                </c:pt>
                <c:pt idx="1787">
                  <c:v>3.97</c:v>
                </c:pt>
                <c:pt idx="1788">
                  <c:v>4.09</c:v>
                </c:pt>
                <c:pt idx="1789">
                  <c:v>4.16</c:v>
                </c:pt>
                <c:pt idx="1790">
                  <c:v>4.22</c:v>
                </c:pt>
                <c:pt idx="1791">
                  <c:v>4.25</c:v>
                </c:pt>
                <c:pt idx="1792">
                  <c:v>4.34</c:v>
                </c:pt>
                <c:pt idx="1793">
                  <c:v>4.3600000000000003</c:v>
                </c:pt>
                <c:pt idx="1794">
                  <c:v>4.24</c:v>
                </c:pt>
                <c:pt idx="1795">
                  <c:v>4.2</c:v>
                </c:pt>
                <c:pt idx="1796">
                  <c:v>4.09</c:v>
                </c:pt>
                <c:pt idx="1797">
                  <c:v>4.13</c:v>
                </c:pt>
                <c:pt idx="1798">
                  <c:v>4.1900000000000004</c:v>
                </c:pt>
                <c:pt idx="1799">
                  <c:v>4.2300000000000004</c:v>
                </c:pt>
                <c:pt idx="1800">
                  <c:v>4.3</c:v>
                </c:pt>
                <c:pt idx="1801">
                  <c:v>4.37</c:v>
                </c:pt>
                <c:pt idx="1802">
                  <c:v>4.45</c:v>
                </c:pt>
                <c:pt idx="1803">
                  <c:v>4.46</c:v>
                </c:pt>
                <c:pt idx="1804">
                  <c:v>4.55</c:v>
                </c:pt>
                <c:pt idx="1805">
                  <c:v>4.6100000000000003</c:v>
                </c:pt>
                <c:pt idx="1806">
                  <c:v>4.5999999999999996</c:v>
                </c:pt>
                <c:pt idx="1807">
                  <c:v>4.5199999999999996</c:v>
                </c:pt>
                <c:pt idx="1808">
                  <c:v>4.45</c:v>
                </c:pt>
                <c:pt idx="1809">
                  <c:v>4.4800000000000004</c:v>
                </c:pt>
                <c:pt idx="1810">
                  <c:v>4.5199999999999996</c:v>
                </c:pt>
                <c:pt idx="1811">
                  <c:v>4.49</c:v>
                </c:pt>
                <c:pt idx="1812">
                  <c:v>4.45</c:v>
                </c:pt>
                <c:pt idx="1813">
                  <c:v>4.37</c:v>
                </c:pt>
                <c:pt idx="1814">
                  <c:v>4.37</c:v>
                </c:pt>
                <c:pt idx="1815">
                  <c:v>4.41</c:v>
                </c:pt>
                <c:pt idx="1816">
                  <c:v>4.3600000000000003</c:v>
                </c:pt>
                <c:pt idx="1817">
                  <c:v>4.46</c:v>
                </c:pt>
                <c:pt idx="1818">
                  <c:v>4.55</c:v>
                </c:pt>
                <c:pt idx="1819">
                  <c:v>4.5599999999999996</c:v>
                </c:pt>
                <c:pt idx="1820">
                  <c:v>4.59</c:v>
                </c:pt>
                <c:pt idx="1821">
                  <c:v>4.5599999999999996</c:v>
                </c:pt>
                <c:pt idx="1822">
                  <c:v>4.6100000000000003</c:v>
                </c:pt>
                <c:pt idx="1823">
                  <c:v>4.74</c:v>
                </c:pt>
                <c:pt idx="1824">
                  <c:v>4.71</c:v>
                </c:pt>
                <c:pt idx="1825">
                  <c:v>4.6900000000000004</c:v>
                </c:pt>
                <c:pt idx="1826">
                  <c:v>4.8</c:v>
                </c:pt>
                <c:pt idx="1827">
                  <c:v>4.8899999999999997</c:v>
                </c:pt>
                <c:pt idx="1828">
                  <c:v>4.9800000000000004</c:v>
                </c:pt>
                <c:pt idx="1829">
                  <c:v>5.0199999999999996</c:v>
                </c:pt>
                <c:pt idx="1830">
                  <c:v>5.07</c:v>
                </c:pt>
                <c:pt idx="1831">
                  <c:v>5.14</c:v>
                </c:pt>
                <c:pt idx="1832">
                  <c:v>5.14</c:v>
                </c:pt>
                <c:pt idx="1833">
                  <c:v>5.1100000000000003</c:v>
                </c:pt>
                <c:pt idx="1834">
                  <c:v>5.05</c:v>
                </c:pt>
                <c:pt idx="1835">
                  <c:v>5.08</c:v>
                </c:pt>
                <c:pt idx="1836">
                  <c:v>5.01</c:v>
                </c:pt>
                <c:pt idx="1837">
                  <c:v>5.05</c:v>
                </c:pt>
                <c:pt idx="1838">
                  <c:v>5.18</c:v>
                </c:pt>
                <c:pt idx="1839">
                  <c:v>5.22</c:v>
                </c:pt>
                <c:pt idx="1840">
                  <c:v>5.18</c:v>
                </c:pt>
                <c:pt idx="1841">
                  <c:v>5.0999999999999996</c:v>
                </c:pt>
                <c:pt idx="1842">
                  <c:v>5.07</c:v>
                </c:pt>
                <c:pt idx="1843">
                  <c:v>5.05</c:v>
                </c:pt>
                <c:pt idx="1844">
                  <c:v>4.96</c:v>
                </c:pt>
                <c:pt idx="1845">
                  <c:v>4.9400000000000004</c:v>
                </c:pt>
                <c:pt idx="1846">
                  <c:v>4.9000000000000004</c:v>
                </c:pt>
                <c:pt idx="1847">
                  <c:v>4.8099999999999996</c:v>
                </c:pt>
                <c:pt idx="1848">
                  <c:v>4.76</c:v>
                </c:pt>
                <c:pt idx="1849">
                  <c:v>4.79</c:v>
                </c:pt>
                <c:pt idx="1850">
                  <c:v>4.79</c:v>
                </c:pt>
                <c:pt idx="1851">
                  <c:v>4.71</c:v>
                </c:pt>
                <c:pt idx="1852">
                  <c:v>4.5999999999999996</c:v>
                </c:pt>
                <c:pt idx="1853">
                  <c:v>4.62</c:v>
                </c:pt>
                <c:pt idx="1854">
                  <c:v>4.78</c:v>
                </c:pt>
                <c:pt idx="1855">
                  <c:v>4.78</c:v>
                </c:pt>
                <c:pt idx="1856">
                  <c:v>4.7699999999999996</c:v>
                </c:pt>
                <c:pt idx="1857">
                  <c:v>4.6399999999999997</c:v>
                </c:pt>
                <c:pt idx="1858">
                  <c:v>4.6399999999999997</c:v>
                </c:pt>
                <c:pt idx="1859">
                  <c:v>4.6100000000000003</c:v>
                </c:pt>
                <c:pt idx="1860">
                  <c:v>4.58</c:v>
                </c:pt>
                <c:pt idx="1861">
                  <c:v>4.49</c:v>
                </c:pt>
                <c:pt idx="1862">
                  <c:v>4.4800000000000004</c:v>
                </c:pt>
                <c:pt idx="1863">
                  <c:v>4.5599999999999996</c:v>
                </c:pt>
                <c:pt idx="1864">
                  <c:v>4.5999999999999996</c:v>
                </c:pt>
                <c:pt idx="1865">
                  <c:v>4.67</c:v>
                </c:pt>
                <c:pt idx="1866">
                  <c:v>4.66</c:v>
                </c:pt>
                <c:pt idx="1867">
                  <c:v>4.7</c:v>
                </c:pt>
                <c:pt idx="1868">
                  <c:v>4.7699999999999996</c:v>
                </c:pt>
                <c:pt idx="1869">
                  <c:v>4.83</c:v>
                </c:pt>
                <c:pt idx="1870">
                  <c:v>4.8600000000000003</c:v>
                </c:pt>
                <c:pt idx="1871">
                  <c:v>4.7699999999999996</c:v>
                </c:pt>
                <c:pt idx="1872">
                  <c:v>4.75</c:v>
                </c:pt>
                <c:pt idx="1873">
                  <c:v>4.7</c:v>
                </c:pt>
                <c:pt idx="1874">
                  <c:v>4.55</c:v>
                </c:pt>
                <c:pt idx="1875">
                  <c:v>4.53</c:v>
                </c:pt>
                <c:pt idx="1876">
                  <c:v>4.54</c:v>
                </c:pt>
                <c:pt idx="1877">
                  <c:v>4.58</c:v>
                </c:pt>
                <c:pt idx="1878">
                  <c:v>4.63</c:v>
                </c:pt>
                <c:pt idx="1879">
                  <c:v>4.68</c:v>
                </c:pt>
                <c:pt idx="1880">
                  <c:v>4.74</c:v>
                </c:pt>
                <c:pt idx="1881">
                  <c:v>4.6900000000000004</c:v>
                </c:pt>
                <c:pt idx="1882">
                  <c:v>4.67</c:v>
                </c:pt>
                <c:pt idx="1883">
                  <c:v>4.6500000000000004</c:v>
                </c:pt>
                <c:pt idx="1884">
                  <c:v>4.6500000000000004</c:v>
                </c:pt>
                <c:pt idx="1885">
                  <c:v>4.74</c:v>
                </c:pt>
                <c:pt idx="1886">
                  <c:v>4.84</c:v>
                </c:pt>
                <c:pt idx="1887">
                  <c:v>4.9000000000000004</c:v>
                </c:pt>
                <c:pt idx="1888">
                  <c:v>5.0199999999999996</c:v>
                </c:pt>
                <c:pt idx="1889">
                  <c:v>5.2</c:v>
                </c:pt>
                <c:pt idx="1890">
                  <c:v>5.14</c:v>
                </c:pt>
                <c:pt idx="1891">
                  <c:v>5.09</c:v>
                </c:pt>
                <c:pt idx="1892">
                  <c:v>5.0999999999999996</c:v>
                </c:pt>
                <c:pt idx="1893">
                  <c:v>5.0999999999999996</c:v>
                </c:pt>
                <c:pt idx="1894">
                  <c:v>5.03</c:v>
                </c:pt>
                <c:pt idx="1895">
                  <c:v>4.88</c:v>
                </c:pt>
                <c:pt idx="1896">
                  <c:v>4.7699999999999996</c:v>
                </c:pt>
                <c:pt idx="1897">
                  <c:v>4.79</c:v>
                </c:pt>
                <c:pt idx="1898">
                  <c:v>4.7</c:v>
                </c:pt>
                <c:pt idx="1899">
                  <c:v>4.62</c:v>
                </c:pt>
                <c:pt idx="1900">
                  <c:v>4.55</c:v>
                </c:pt>
                <c:pt idx="1901">
                  <c:v>4.4800000000000004</c:v>
                </c:pt>
                <c:pt idx="1902">
                  <c:v>4.42</c:v>
                </c:pt>
                <c:pt idx="1903">
                  <c:v>4.57</c:v>
                </c:pt>
                <c:pt idx="1904">
                  <c:v>4.6100000000000003</c:v>
                </c:pt>
                <c:pt idx="1905">
                  <c:v>4.57</c:v>
                </c:pt>
                <c:pt idx="1906">
                  <c:v>4.67</c:v>
                </c:pt>
                <c:pt idx="1907">
                  <c:v>4.57</c:v>
                </c:pt>
                <c:pt idx="1908">
                  <c:v>4.3899999999999997</c:v>
                </c:pt>
                <c:pt idx="1909">
                  <c:v>4.3899999999999997</c:v>
                </c:pt>
                <c:pt idx="1910">
                  <c:v>4.32</c:v>
                </c:pt>
                <c:pt idx="1911">
                  <c:v>4.22</c:v>
                </c:pt>
                <c:pt idx="1912">
                  <c:v>4.04</c:v>
                </c:pt>
                <c:pt idx="1913">
                  <c:v>3.94</c:v>
                </c:pt>
                <c:pt idx="1914">
                  <c:v>3.97</c:v>
                </c:pt>
                <c:pt idx="1915">
                  <c:v>4.12</c:v>
                </c:pt>
                <c:pt idx="1916">
                  <c:v>4.12</c:v>
                </c:pt>
                <c:pt idx="1917">
                  <c:v>4.21</c:v>
                </c:pt>
                <c:pt idx="1918">
                  <c:v>3.94</c:v>
                </c:pt>
                <c:pt idx="1919">
                  <c:v>3.85</c:v>
                </c:pt>
                <c:pt idx="1920">
                  <c:v>3.72</c:v>
                </c:pt>
                <c:pt idx="1921">
                  <c:v>3.58</c:v>
                </c:pt>
                <c:pt idx="1922">
                  <c:v>3.67</c:v>
                </c:pt>
                <c:pt idx="1923">
                  <c:v>3.66</c:v>
                </c:pt>
                <c:pt idx="1924">
                  <c:v>3.72</c:v>
                </c:pt>
                <c:pt idx="1925">
                  <c:v>3.85</c:v>
                </c:pt>
                <c:pt idx="1926">
                  <c:v>3.78</c:v>
                </c:pt>
                <c:pt idx="1927">
                  <c:v>3.61</c:v>
                </c:pt>
                <c:pt idx="1928">
                  <c:v>3.51</c:v>
                </c:pt>
                <c:pt idx="1929">
                  <c:v>3.39</c:v>
                </c:pt>
                <c:pt idx="1930">
                  <c:v>3.52</c:v>
                </c:pt>
                <c:pt idx="1931">
                  <c:v>3.55</c:v>
                </c:pt>
                <c:pt idx="1932">
                  <c:v>3.54</c:v>
                </c:pt>
                <c:pt idx="1933">
                  <c:v>3.67</c:v>
                </c:pt>
                <c:pt idx="1934">
                  <c:v>3.81</c:v>
                </c:pt>
                <c:pt idx="1935">
                  <c:v>3.83</c:v>
                </c:pt>
                <c:pt idx="1936">
                  <c:v>3.85</c:v>
                </c:pt>
                <c:pt idx="1937">
                  <c:v>3.86</c:v>
                </c:pt>
                <c:pt idx="1938">
                  <c:v>3.84</c:v>
                </c:pt>
                <c:pt idx="1939">
                  <c:v>4.03</c:v>
                </c:pt>
                <c:pt idx="1940">
                  <c:v>3.98</c:v>
                </c:pt>
                <c:pt idx="1941">
                  <c:v>4.1500000000000004</c:v>
                </c:pt>
                <c:pt idx="1942">
                  <c:v>4.2</c:v>
                </c:pt>
                <c:pt idx="1943">
                  <c:v>4.09</c:v>
                </c:pt>
                <c:pt idx="1944">
                  <c:v>4</c:v>
                </c:pt>
                <c:pt idx="1945">
                  <c:v>3.9</c:v>
                </c:pt>
                <c:pt idx="1946">
                  <c:v>3.98</c:v>
                </c:pt>
                <c:pt idx="1947">
                  <c:v>4.1100000000000003</c:v>
                </c:pt>
                <c:pt idx="1948">
                  <c:v>4.04</c:v>
                </c:pt>
                <c:pt idx="1949">
                  <c:v>3.99</c:v>
                </c:pt>
                <c:pt idx="1950">
                  <c:v>3.91</c:v>
                </c:pt>
                <c:pt idx="1951">
                  <c:v>3.83</c:v>
                </c:pt>
                <c:pt idx="1952">
                  <c:v>3.79</c:v>
                </c:pt>
                <c:pt idx="1953">
                  <c:v>3.69</c:v>
                </c:pt>
                <c:pt idx="1954">
                  <c:v>3.66</c:v>
                </c:pt>
                <c:pt idx="1955">
                  <c:v>3.54</c:v>
                </c:pt>
                <c:pt idx="1956">
                  <c:v>3.84</c:v>
                </c:pt>
                <c:pt idx="1957">
                  <c:v>3.7</c:v>
                </c:pt>
                <c:pt idx="1958">
                  <c:v>3.69</c:v>
                </c:pt>
                <c:pt idx="1959">
                  <c:v>4.0199999999999996</c:v>
                </c:pt>
                <c:pt idx="1960">
                  <c:v>3.74</c:v>
                </c:pt>
                <c:pt idx="1961">
                  <c:v>3.92</c:v>
                </c:pt>
                <c:pt idx="1962">
                  <c:v>3.82</c:v>
                </c:pt>
                <c:pt idx="1963">
                  <c:v>3.78</c:v>
                </c:pt>
                <c:pt idx="1964">
                  <c:v>3.38</c:v>
                </c:pt>
                <c:pt idx="1965">
                  <c:v>3.1</c:v>
                </c:pt>
                <c:pt idx="1966">
                  <c:v>2.66</c:v>
                </c:pt>
                <c:pt idx="1967">
                  <c:v>2.67</c:v>
                </c:pt>
                <c:pt idx="1968">
                  <c:v>2.2599999999999998</c:v>
                </c:pt>
                <c:pt idx="1969">
                  <c:v>2.1800000000000002</c:v>
                </c:pt>
                <c:pt idx="1970">
                  <c:v>2.2400000000000002</c:v>
                </c:pt>
                <c:pt idx="1971">
                  <c:v>2.48</c:v>
                </c:pt>
                <c:pt idx="1972">
                  <c:v>2.2999999999999998</c:v>
                </c:pt>
                <c:pt idx="1973">
                  <c:v>2.56</c:v>
                </c:pt>
                <c:pt idx="1974">
                  <c:v>2.75</c:v>
                </c:pt>
                <c:pt idx="1975">
                  <c:v>2.92</c:v>
                </c:pt>
                <c:pt idx="1976">
                  <c:v>2.88</c:v>
                </c:pt>
                <c:pt idx="1977">
                  <c:v>2.75</c:v>
                </c:pt>
                <c:pt idx="1978">
                  <c:v>2.91</c:v>
                </c:pt>
                <c:pt idx="1979">
                  <c:v>2.9</c:v>
                </c:pt>
                <c:pt idx="1980">
                  <c:v>2.92</c:v>
                </c:pt>
                <c:pt idx="1981">
                  <c:v>2.75</c:v>
                </c:pt>
                <c:pt idx="1982">
                  <c:v>2.74</c:v>
                </c:pt>
                <c:pt idx="1983">
                  <c:v>2.76</c:v>
                </c:pt>
                <c:pt idx="1984">
                  <c:v>2.93</c:v>
                </c:pt>
                <c:pt idx="1985">
                  <c:v>2.87</c:v>
                </c:pt>
                <c:pt idx="1986">
                  <c:v>2.96</c:v>
                </c:pt>
                <c:pt idx="1987">
                  <c:v>3.1</c:v>
                </c:pt>
                <c:pt idx="1988">
                  <c:v>3.23</c:v>
                </c:pt>
                <c:pt idx="1989">
                  <c:v>3.14</c:v>
                </c:pt>
                <c:pt idx="1990">
                  <c:v>3.29</c:v>
                </c:pt>
                <c:pt idx="1991">
                  <c:v>3.59</c:v>
                </c:pt>
                <c:pt idx="1992">
                  <c:v>3.7</c:v>
                </c:pt>
                <c:pt idx="1993">
                  <c:v>3.89</c:v>
                </c:pt>
                <c:pt idx="1994">
                  <c:v>3.75</c:v>
                </c:pt>
                <c:pt idx="1995">
                  <c:v>3.63</c:v>
                </c:pt>
                <c:pt idx="1996">
                  <c:v>3.53</c:v>
                </c:pt>
                <c:pt idx="1997">
                  <c:v>3.42</c:v>
                </c:pt>
                <c:pt idx="1998">
                  <c:v>3.55</c:v>
                </c:pt>
                <c:pt idx="1999">
                  <c:v>3.62</c:v>
                </c:pt>
                <c:pt idx="2000">
                  <c:v>3.67</c:v>
                </c:pt>
                <c:pt idx="2001">
                  <c:v>3.77</c:v>
                </c:pt>
                <c:pt idx="2002">
                  <c:v>3.67</c:v>
                </c:pt>
                <c:pt idx="2003">
                  <c:v>3.48</c:v>
                </c:pt>
                <c:pt idx="2004">
                  <c:v>3.46</c:v>
                </c:pt>
                <c:pt idx="2005">
                  <c:v>3.37</c:v>
                </c:pt>
                <c:pt idx="2006">
                  <c:v>3.41</c:v>
                </c:pt>
                <c:pt idx="2007">
                  <c:v>3.46</c:v>
                </c:pt>
                <c:pt idx="2008">
                  <c:v>3.43</c:v>
                </c:pt>
                <c:pt idx="2009">
                  <c:v>3.28</c:v>
                </c:pt>
                <c:pt idx="2010">
                  <c:v>3.28</c:v>
                </c:pt>
                <c:pt idx="2011">
                  <c:v>3.43</c:v>
                </c:pt>
                <c:pt idx="2012">
                  <c:v>3.43</c:v>
                </c:pt>
                <c:pt idx="2013">
                  <c:v>3.49</c:v>
                </c:pt>
                <c:pt idx="2014">
                  <c:v>3.53</c:v>
                </c:pt>
                <c:pt idx="2015">
                  <c:v>3.48</c:v>
                </c:pt>
                <c:pt idx="2016">
                  <c:v>3.35</c:v>
                </c:pt>
                <c:pt idx="2017">
                  <c:v>3.3</c:v>
                </c:pt>
                <c:pt idx="2018">
                  <c:v>3.34</c:v>
                </c:pt>
                <c:pt idx="2019">
                  <c:v>3.47</c:v>
                </c:pt>
                <c:pt idx="2020">
                  <c:v>3.56</c:v>
                </c:pt>
                <c:pt idx="2021">
                  <c:v>3.76</c:v>
                </c:pt>
                <c:pt idx="2022">
                  <c:v>3.83</c:v>
                </c:pt>
                <c:pt idx="2023">
                  <c:v>3.83</c:v>
                </c:pt>
                <c:pt idx="2024">
                  <c:v>3.77</c:v>
                </c:pt>
                <c:pt idx="2025">
                  <c:v>3.66</c:v>
                </c:pt>
                <c:pt idx="2026">
                  <c:v>3.66</c:v>
                </c:pt>
                <c:pt idx="2027">
                  <c:v>3.66</c:v>
                </c:pt>
                <c:pt idx="2028">
                  <c:v>3.69</c:v>
                </c:pt>
                <c:pt idx="2029">
                  <c:v>3.74</c:v>
                </c:pt>
                <c:pt idx="2030">
                  <c:v>3.69</c:v>
                </c:pt>
                <c:pt idx="2031">
                  <c:v>3.63</c:v>
                </c:pt>
                <c:pt idx="2032">
                  <c:v>3.72</c:v>
                </c:pt>
                <c:pt idx="2033">
                  <c:v>3.68</c:v>
                </c:pt>
                <c:pt idx="2034">
                  <c:v>3.79</c:v>
                </c:pt>
                <c:pt idx="2035">
                  <c:v>3.89</c:v>
                </c:pt>
                <c:pt idx="2036">
                  <c:v>3.94</c:v>
                </c:pt>
                <c:pt idx="2037">
                  <c:v>3.85</c:v>
                </c:pt>
                <c:pt idx="2038">
                  <c:v>3.81</c:v>
                </c:pt>
                <c:pt idx="2039">
                  <c:v>3.76</c:v>
                </c:pt>
                <c:pt idx="2040">
                  <c:v>3.56</c:v>
                </c:pt>
                <c:pt idx="2041">
                  <c:v>3.54</c:v>
                </c:pt>
                <c:pt idx="2042">
                  <c:v>3.33</c:v>
                </c:pt>
                <c:pt idx="2043">
                  <c:v>3.25</c:v>
                </c:pt>
                <c:pt idx="2044">
                  <c:v>3.31</c:v>
                </c:pt>
                <c:pt idx="2045">
                  <c:v>3.22</c:v>
                </c:pt>
                <c:pt idx="2046">
                  <c:v>3.26</c:v>
                </c:pt>
                <c:pt idx="2047">
                  <c:v>3.17</c:v>
                </c:pt>
                <c:pt idx="2048">
                  <c:v>2.99</c:v>
                </c:pt>
                <c:pt idx="2049">
                  <c:v>3.02</c:v>
                </c:pt>
                <c:pt idx="2050">
                  <c:v>3.05</c:v>
                </c:pt>
                <c:pt idx="2051">
                  <c:v>2.97</c:v>
                </c:pt>
                <c:pt idx="2052">
                  <c:v>3.02</c:v>
                </c:pt>
                <c:pt idx="2053">
                  <c:v>2.94</c:v>
                </c:pt>
                <c:pt idx="2054">
                  <c:v>2.76</c:v>
                </c:pt>
                <c:pt idx="2055">
                  <c:v>2.61</c:v>
                </c:pt>
                <c:pt idx="2056">
                  <c:v>2.56</c:v>
                </c:pt>
                <c:pt idx="2057">
                  <c:v>2.59</c:v>
                </c:pt>
                <c:pt idx="2058">
                  <c:v>2.71</c:v>
                </c:pt>
                <c:pt idx="2059">
                  <c:v>2.74</c:v>
                </c:pt>
                <c:pt idx="2060">
                  <c:v>2.61</c:v>
                </c:pt>
                <c:pt idx="2061">
                  <c:v>2.52</c:v>
                </c:pt>
                <c:pt idx="2062">
                  <c:v>2.4500000000000002</c:v>
                </c:pt>
                <c:pt idx="2063">
                  <c:v>2.5</c:v>
                </c:pt>
                <c:pt idx="2064">
                  <c:v>2.54</c:v>
                </c:pt>
                <c:pt idx="2065">
                  <c:v>2.67</c:v>
                </c:pt>
                <c:pt idx="2066">
                  <c:v>2.61</c:v>
                </c:pt>
                <c:pt idx="2067">
                  <c:v>2.68</c:v>
                </c:pt>
                <c:pt idx="2068">
                  <c:v>2.89</c:v>
                </c:pt>
                <c:pt idx="2069">
                  <c:v>2.84</c:v>
                </c:pt>
                <c:pt idx="2070">
                  <c:v>2.93</c:v>
                </c:pt>
                <c:pt idx="2071">
                  <c:v>3.18</c:v>
                </c:pt>
                <c:pt idx="2072">
                  <c:v>3.42</c:v>
                </c:pt>
                <c:pt idx="2073">
                  <c:v>3.37</c:v>
                </c:pt>
                <c:pt idx="2074">
                  <c:v>3.38</c:v>
                </c:pt>
                <c:pt idx="2075">
                  <c:v>3.4</c:v>
                </c:pt>
                <c:pt idx="2076">
                  <c:v>3.36</c:v>
                </c:pt>
                <c:pt idx="2077">
                  <c:v>3.42</c:v>
                </c:pt>
                <c:pt idx="2078">
                  <c:v>3.4</c:v>
                </c:pt>
                <c:pt idx="2079">
                  <c:v>3.54</c:v>
                </c:pt>
                <c:pt idx="2080">
                  <c:v>3.68</c:v>
                </c:pt>
                <c:pt idx="2081">
                  <c:v>3.6</c:v>
                </c:pt>
                <c:pt idx="2082">
                  <c:v>3.46</c:v>
                </c:pt>
                <c:pt idx="2083">
                  <c:v>3.47</c:v>
                </c:pt>
                <c:pt idx="2084">
                  <c:v>3.46</c:v>
                </c:pt>
                <c:pt idx="2085">
                  <c:v>3.29</c:v>
                </c:pt>
                <c:pt idx="2086">
                  <c:v>3.38</c:v>
                </c:pt>
                <c:pt idx="2087">
                  <c:v>3.47</c:v>
                </c:pt>
                <c:pt idx="2088">
                  <c:v>3.54</c:v>
                </c:pt>
                <c:pt idx="2089">
                  <c:v>3.51</c:v>
                </c:pt>
                <c:pt idx="2090">
                  <c:v>3.41</c:v>
                </c:pt>
                <c:pt idx="2091">
                  <c:v>3.36</c:v>
                </c:pt>
                <c:pt idx="2092">
                  <c:v>3.24</c:v>
                </c:pt>
                <c:pt idx="2093">
                  <c:v>3.2</c:v>
                </c:pt>
                <c:pt idx="2094">
                  <c:v>3.15</c:v>
                </c:pt>
                <c:pt idx="2095">
                  <c:v>3.1</c:v>
                </c:pt>
                <c:pt idx="2096">
                  <c:v>3.01</c:v>
                </c:pt>
                <c:pt idx="2097">
                  <c:v>3</c:v>
                </c:pt>
                <c:pt idx="2098">
                  <c:v>2.99</c:v>
                </c:pt>
                <c:pt idx="2099">
                  <c:v>2.96</c:v>
                </c:pt>
                <c:pt idx="2100">
                  <c:v>3.11</c:v>
                </c:pt>
                <c:pt idx="2101">
                  <c:v>3.12</c:v>
                </c:pt>
                <c:pt idx="2102">
                  <c:v>2.94</c:v>
                </c:pt>
                <c:pt idx="2103">
                  <c:v>2.97</c:v>
                </c:pt>
                <c:pt idx="2104">
                  <c:v>2.97</c:v>
                </c:pt>
                <c:pt idx="2105">
                  <c:v>2.62</c:v>
                </c:pt>
                <c:pt idx="2106">
                  <c:v>2.27</c:v>
                </c:pt>
                <c:pt idx="2107">
                  <c:v>2.17</c:v>
                </c:pt>
                <c:pt idx="2108">
                  <c:v>2.19</c:v>
                </c:pt>
                <c:pt idx="2109">
                  <c:v>2.17</c:v>
                </c:pt>
                <c:pt idx="2110">
                  <c:v>1.99</c:v>
                </c:pt>
                <c:pt idx="2111">
                  <c:v>2.0299999999999998</c:v>
                </c:pt>
                <c:pt idx="2112">
                  <c:v>1.87</c:v>
                </c:pt>
                <c:pt idx="2113">
                  <c:v>1.97</c:v>
                </c:pt>
                <c:pt idx="2114">
                  <c:v>1.93</c:v>
                </c:pt>
                <c:pt idx="2115">
                  <c:v>2.2200000000000002</c:v>
                </c:pt>
                <c:pt idx="2116">
                  <c:v>2.2000000000000002</c:v>
                </c:pt>
                <c:pt idx="2117">
                  <c:v>2.2799999999999998</c:v>
                </c:pt>
                <c:pt idx="2118">
                  <c:v>2.0699999999999998</c:v>
                </c:pt>
                <c:pt idx="2119">
                  <c:v>2.0499999999999998</c:v>
                </c:pt>
                <c:pt idx="2120">
                  <c:v>2.02</c:v>
                </c:pt>
                <c:pt idx="2121">
                  <c:v>1.94</c:v>
                </c:pt>
                <c:pt idx="2122">
                  <c:v>2.04</c:v>
                </c:pt>
                <c:pt idx="2123">
                  <c:v>2.04</c:v>
                </c:pt>
                <c:pt idx="2124">
                  <c:v>1.94</c:v>
                </c:pt>
                <c:pt idx="2125">
                  <c:v>1.95</c:v>
                </c:pt>
                <c:pt idx="2126">
                  <c:v>1.94</c:v>
                </c:pt>
                <c:pt idx="2127">
                  <c:v>1.99</c:v>
                </c:pt>
                <c:pt idx="2128">
                  <c:v>1.95</c:v>
                </c:pt>
                <c:pt idx="2129">
                  <c:v>1.96</c:v>
                </c:pt>
                <c:pt idx="2130">
                  <c:v>2.0099999999999998</c:v>
                </c:pt>
                <c:pt idx="2131">
                  <c:v>1.88</c:v>
                </c:pt>
                <c:pt idx="2132">
                  <c:v>1.99</c:v>
                </c:pt>
                <c:pt idx="2133">
                  <c:v>1.97</c:v>
                </c:pt>
                <c:pt idx="2134">
                  <c:v>2.0099999999999998</c:v>
                </c:pt>
                <c:pt idx="2135">
                  <c:v>1.97</c:v>
                </c:pt>
                <c:pt idx="2136">
                  <c:v>2</c:v>
                </c:pt>
                <c:pt idx="2137">
                  <c:v>2.21</c:v>
                </c:pt>
                <c:pt idx="2138">
                  <c:v>2.3199999999999998</c:v>
                </c:pt>
                <c:pt idx="2139">
                  <c:v>2.2200000000000002</c:v>
                </c:pt>
                <c:pt idx="2140">
                  <c:v>2.21</c:v>
                </c:pt>
                <c:pt idx="2141">
                  <c:v>2.04</c:v>
                </c:pt>
                <c:pt idx="2142">
                  <c:v>2</c:v>
                </c:pt>
                <c:pt idx="2143">
                  <c:v>1.98</c:v>
                </c:pt>
                <c:pt idx="2144">
                  <c:v>1.95</c:v>
                </c:pt>
                <c:pt idx="2145">
                  <c:v>1.88</c:v>
                </c:pt>
                <c:pt idx="2146">
                  <c:v>1.74</c:v>
                </c:pt>
                <c:pt idx="2147">
                  <c:v>1.76</c:v>
                </c:pt>
                <c:pt idx="2148">
                  <c:v>1.61</c:v>
                </c:pt>
                <c:pt idx="2149">
                  <c:v>1.61</c:v>
                </c:pt>
                <c:pt idx="2150">
                  <c:v>1.62</c:v>
                </c:pt>
                <c:pt idx="2151">
                  <c:v>1.64</c:v>
                </c:pt>
                <c:pt idx="2152">
                  <c:v>1.64</c:v>
                </c:pt>
                <c:pt idx="2153">
                  <c:v>1.61</c:v>
                </c:pt>
                <c:pt idx="2154">
                  <c:v>1.52</c:v>
                </c:pt>
                <c:pt idx="2155">
                  <c:v>1.52</c:v>
                </c:pt>
                <c:pt idx="2156">
                  <c:v>1.47</c:v>
                </c:pt>
                <c:pt idx="2157">
                  <c:v>1.54</c:v>
                </c:pt>
                <c:pt idx="2158">
                  <c:v>1.65</c:v>
                </c:pt>
                <c:pt idx="2159">
                  <c:v>1.76</c:v>
                </c:pt>
                <c:pt idx="2160">
                  <c:v>1.74</c:v>
                </c:pt>
                <c:pt idx="2161">
                  <c:v>1.63</c:v>
                </c:pt>
                <c:pt idx="2162">
                  <c:v>1.64</c:v>
                </c:pt>
                <c:pt idx="2163">
                  <c:v>1.76</c:v>
                </c:pt>
                <c:pt idx="2164">
                  <c:v>1.81</c:v>
                </c:pt>
                <c:pt idx="2165">
                  <c:v>1.68</c:v>
                </c:pt>
                <c:pt idx="2166">
                  <c:v>1.67</c:v>
                </c:pt>
                <c:pt idx="2167">
                  <c:v>1.71</c:v>
                </c:pt>
                <c:pt idx="2168">
                  <c:v>1.79</c:v>
                </c:pt>
                <c:pt idx="2169">
                  <c:v>1.81</c:v>
                </c:pt>
                <c:pt idx="2170">
                  <c:v>1.74</c:v>
                </c:pt>
                <c:pt idx="2171">
                  <c:v>1.68</c:v>
                </c:pt>
                <c:pt idx="2172">
                  <c:v>1.59</c:v>
                </c:pt>
                <c:pt idx="2173">
                  <c:v>1.67</c:v>
                </c:pt>
                <c:pt idx="2174">
                  <c:v>1.63</c:v>
                </c:pt>
                <c:pt idx="2175">
                  <c:v>1.62</c:v>
                </c:pt>
                <c:pt idx="2176">
                  <c:v>1.69</c:v>
                </c:pt>
                <c:pt idx="2177">
                  <c:v>1.8</c:v>
                </c:pt>
                <c:pt idx="2178">
                  <c:v>1.76</c:v>
                </c:pt>
                <c:pt idx="2179">
                  <c:v>1.87</c:v>
                </c:pt>
                <c:pt idx="2180">
                  <c:v>1.9</c:v>
                </c:pt>
                <c:pt idx="2181">
                  <c:v>1.87</c:v>
                </c:pt>
                <c:pt idx="2182">
                  <c:v>1.9</c:v>
                </c:pt>
                <c:pt idx="2183">
                  <c:v>2.02</c:v>
                </c:pt>
                <c:pt idx="2184">
                  <c:v>2</c:v>
                </c:pt>
                <c:pt idx="2185">
                  <c:v>2.0099999999999998</c:v>
                </c:pt>
                <c:pt idx="2186">
                  <c:v>2</c:v>
                </c:pt>
                <c:pt idx="2187">
                  <c:v>1.88</c:v>
                </c:pt>
                <c:pt idx="2188">
                  <c:v>1.96</c:v>
                </c:pt>
                <c:pt idx="2189">
                  <c:v>2.04</c:v>
                </c:pt>
                <c:pt idx="2190">
                  <c:v>1.94</c:v>
                </c:pt>
                <c:pt idx="2191">
                  <c:v>1.9</c:v>
                </c:pt>
                <c:pt idx="2192">
                  <c:v>1.81</c:v>
                </c:pt>
                <c:pt idx="2193">
                  <c:v>1.79</c:v>
                </c:pt>
                <c:pt idx="2194">
                  <c:v>1.73</c:v>
                </c:pt>
                <c:pt idx="2195">
                  <c:v>1.73</c:v>
                </c:pt>
                <c:pt idx="2196">
                  <c:v>1.7</c:v>
                </c:pt>
                <c:pt idx="2197">
                  <c:v>1.83</c:v>
                </c:pt>
                <c:pt idx="2198">
                  <c:v>1.93</c:v>
                </c:pt>
                <c:pt idx="2199">
                  <c:v>1.99</c:v>
                </c:pt>
                <c:pt idx="2200">
                  <c:v>2.14</c:v>
                </c:pt>
                <c:pt idx="2201">
                  <c:v>2.12</c:v>
                </c:pt>
                <c:pt idx="2202">
                  <c:v>2.2000000000000002</c:v>
                </c:pt>
                <c:pt idx="2203">
                  <c:v>2.33</c:v>
                </c:pt>
                <c:pt idx="2204">
                  <c:v>2.5499999999999998</c:v>
                </c:pt>
                <c:pt idx="2205">
                  <c:v>2.56</c:v>
                </c:pt>
                <c:pt idx="2206">
                  <c:v>2.64</c:v>
                </c:pt>
                <c:pt idx="2207">
                  <c:v>2.54</c:v>
                </c:pt>
                <c:pt idx="2208">
                  <c:v>2.57</c:v>
                </c:pt>
                <c:pt idx="2209">
                  <c:v>2.64</c:v>
                </c:pt>
                <c:pt idx="2210">
                  <c:v>2.62</c:v>
                </c:pt>
                <c:pt idx="2211">
                  <c:v>2.73</c:v>
                </c:pt>
                <c:pt idx="2212">
                  <c:v>2.86</c:v>
                </c:pt>
                <c:pt idx="2213">
                  <c:v>2.76</c:v>
                </c:pt>
                <c:pt idx="2214">
                  <c:v>2.92</c:v>
                </c:pt>
                <c:pt idx="2215">
                  <c:v>2.92</c:v>
                </c:pt>
                <c:pt idx="2216">
                  <c:v>2.79</c:v>
                </c:pt>
                <c:pt idx="2217">
                  <c:v>2.66</c:v>
                </c:pt>
                <c:pt idx="2218">
                  <c:v>2.64</c:v>
                </c:pt>
                <c:pt idx="2219">
                  <c:v>2.68</c:v>
                </c:pt>
                <c:pt idx="2220">
                  <c:v>2.66</c:v>
                </c:pt>
                <c:pt idx="2221">
                  <c:v>2.5499999999999998</c:v>
                </c:pt>
                <c:pt idx="2222">
                  <c:v>2.57</c:v>
                </c:pt>
                <c:pt idx="2223">
                  <c:v>2.68</c:v>
                </c:pt>
                <c:pt idx="2224">
                  <c:v>2.74</c:v>
                </c:pt>
                <c:pt idx="2225">
                  <c:v>2.74</c:v>
                </c:pt>
                <c:pt idx="2226">
                  <c:v>2.74</c:v>
                </c:pt>
                <c:pt idx="2227">
                  <c:v>2.84</c:v>
                </c:pt>
                <c:pt idx="2228">
                  <c:v>2.86</c:v>
                </c:pt>
                <c:pt idx="2229">
                  <c:v>2.89</c:v>
                </c:pt>
                <c:pt idx="2230">
                  <c:v>2.99</c:v>
                </c:pt>
                <c:pt idx="2231">
                  <c:v>3.01</c:v>
                </c:pt>
                <c:pt idx="2232">
                  <c:v>2.96</c:v>
                </c:pt>
                <c:pt idx="2233">
                  <c:v>2.86</c:v>
                </c:pt>
                <c:pt idx="2234">
                  <c:v>2.82</c:v>
                </c:pt>
                <c:pt idx="2235">
                  <c:v>2.73</c:v>
                </c:pt>
                <c:pt idx="2236">
                  <c:v>2.68</c:v>
                </c:pt>
                <c:pt idx="2237">
                  <c:v>2.75</c:v>
                </c:pt>
                <c:pt idx="2238">
                  <c:v>2.73</c:v>
                </c:pt>
                <c:pt idx="2239">
                  <c:v>2.69</c:v>
                </c:pt>
                <c:pt idx="2240">
                  <c:v>2.71</c:v>
                </c:pt>
                <c:pt idx="2241">
                  <c:v>2.72</c:v>
                </c:pt>
                <c:pt idx="2242">
                  <c:v>2.74</c:v>
                </c:pt>
                <c:pt idx="2243">
                  <c:v>2.72</c:v>
                </c:pt>
                <c:pt idx="2244">
                  <c:v>2.77</c:v>
                </c:pt>
                <c:pt idx="2245">
                  <c:v>2.68</c:v>
                </c:pt>
                <c:pt idx="2246">
                  <c:v>2.67</c:v>
                </c:pt>
                <c:pt idx="2247">
                  <c:v>2.71</c:v>
                </c:pt>
                <c:pt idx="2248">
                  <c:v>2.66</c:v>
                </c:pt>
                <c:pt idx="2249">
                  <c:v>2.62</c:v>
                </c:pt>
                <c:pt idx="2250">
                  <c:v>2.57</c:v>
                </c:pt>
                <c:pt idx="2251">
                  <c:v>2.54</c:v>
                </c:pt>
                <c:pt idx="2252">
                  <c:v>2.4700000000000002</c:v>
                </c:pt>
                <c:pt idx="2253">
                  <c:v>2.59</c:v>
                </c:pt>
                <c:pt idx="2254">
                  <c:v>2.62</c:v>
                </c:pt>
                <c:pt idx="2255">
                  <c:v>2.63</c:v>
                </c:pt>
                <c:pt idx="2256">
                  <c:v>2.57</c:v>
                </c:pt>
                <c:pt idx="2257">
                  <c:v>2.6</c:v>
                </c:pt>
                <c:pt idx="2258">
                  <c:v>2.57</c:v>
                </c:pt>
                <c:pt idx="2259">
                  <c:v>2.5299999999999998</c:v>
                </c:pt>
                <c:pt idx="2260">
                  <c:v>2.4900000000000002</c:v>
                </c:pt>
                <c:pt idx="2261">
                  <c:v>2.5299999999999998</c:v>
                </c:pt>
                <c:pt idx="2262">
                  <c:v>2.4700000000000002</c:v>
                </c:pt>
                <c:pt idx="2263">
                  <c:v>2.41</c:v>
                </c:pt>
                <c:pt idx="2264">
                  <c:v>2.41</c:v>
                </c:pt>
                <c:pt idx="2265">
                  <c:v>2.37</c:v>
                </c:pt>
                <c:pt idx="2266">
                  <c:v>2.44</c:v>
                </c:pt>
                <c:pt idx="2267">
                  <c:v>2.54</c:v>
                </c:pt>
                <c:pt idx="2268">
                  <c:v>2.61</c:v>
                </c:pt>
                <c:pt idx="2269">
                  <c:v>2.5499999999999998</c:v>
                </c:pt>
                <c:pt idx="2270">
                  <c:v>2.4700000000000002</c:v>
                </c:pt>
                <c:pt idx="2271">
                  <c:v>2.36</c:v>
                </c:pt>
                <c:pt idx="2272">
                  <c:v>2.19</c:v>
                </c:pt>
                <c:pt idx="2273">
                  <c:v>2.25</c:v>
                </c:pt>
                <c:pt idx="2274">
                  <c:v>2.3199999999999998</c:v>
                </c:pt>
                <c:pt idx="2275">
                  <c:v>2.36</c:v>
                </c:pt>
                <c:pt idx="2276">
                  <c:v>2.36</c:v>
                </c:pt>
                <c:pt idx="2277">
                  <c:v>2.33</c:v>
                </c:pt>
                <c:pt idx="2278">
                  <c:v>2.25</c:v>
                </c:pt>
                <c:pt idx="2279">
                  <c:v>2.27</c:v>
                </c:pt>
                <c:pt idx="2280">
                  <c:v>2.19</c:v>
                </c:pt>
                <c:pt idx="2281">
                  <c:v>2.14</c:v>
                </c:pt>
                <c:pt idx="2282">
                  <c:v>2.2400000000000002</c:v>
                </c:pt>
                <c:pt idx="2283">
                  <c:v>2.1800000000000002</c:v>
                </c:pt>
                <c:pt idx="2284">
                  <c:v>2</c:v>
                </c:pt>
                <c:pt idx="2285">
                  <c:v>1.86</c:v>
                </c:pt>
                <c:pt idx="2286">
                  <c:v>1.85</c:v>
                </c:pt>
                <c:pt idx="2287">
                  <c:v>1.77</c:v>
                </c:pt>
                <c:pt idx="2288">
                  <c:v>1.81</c:v>
                </c:pt>
                <c:pt idx="2289">
                  <c:v>2</c:v>
                </c:pt>
                <c:pt idx="2290">
                  <c:v>2.11</c:v>
                </c:pt>
                <c:pt idx="2291">
                  <c:v>2.0099999999999998</c:v>
                </c:pt>
                <c:pt idx="2292">
                  <c:v>2.13</c:v>
                </c:pt>
                <c:pt idx="2293">
                  <c:v>2.14</c:v>
                </c:pt>
                <c:pt idx="2294">
                  <c:v>2</c:v>
                </c:pt>
                <c:pt idx="2295">
                  <c:v>1.94</c:v>
                </c:pt>
                <c:pt idx="2296">
                  <c:v>1.91</c:v>
                </c:pt>
                <c:pt idx="2297">
                  <c:v>1.93</c:v>
                </c:pt>
                <c:pt idx="2298">
                  <c:v>1.9</c:v>
                </c:pt>
                <c:pt idx="2299">
                  <c:v>1.94</c:v>
                </c:pt>
                <c:pt idx="2300">
                  <c:v>2.0299999999999998</c:v>
                </c:pt>
                <c:pt idx="2301">
                  <c:v>2.19</c:v>
                </c:pt>
                <c:pt idx="2302">
                  <c:v>2.2400000000000002</c:v>
                </c:pt>
                <c:pt idx="2303">
                  <c:v>2.23</c:v>
                </c:pt>
                <c:pt idx="2304">
                  <c:v>2.13</c:v>
                </c:pt>
                <c:pt idx="2305">
                  <c:v>2.31</c:v>
                </c:pt>
                <c:pt idx="2306">
                  <c:v>2.42</c:v>
                </c:pt>
                <c:pt idx="2307">
                  <c:v>2.3199999999999998</c:v>
                </c:pt>
                <c:pt idx="2308">
                  <c:v>2.41</c:v>
                </c:pt>
                <c:pt idx="2309">
                  <c:v>2.38</c:v>
                </c:pt>
                <c:pt idx="2310">
                  <c:v>2.31</c:v>
                </c:pt>
                <c:pt idx="2311">
                  <c:v>2.38</c:v>
                </c:pt>
                <c:pt idx="2312">
                  <c:v>2.3199999999999998</c:v>
                </c:pt>
                <c:pt idx="2313">
                  <c:v>2.25</c:v>
                </c:pt>
                <c:pt idx="2314">
                  <c:v>2.2200000000000002</c:v>
                </c:pt>
                <c:pt idx="2315">
                  <c:v>2.1800000000000002</c:v>
                </c:pt>
                <c:pt idx="2316">
                  <c:v>2.12</c:v>
                </c:pt>
                <c:pt idx="2317">
                  <c:v>2.14</c:v>
                </c:pt>
                <c:pt idx="2318">
                  <c:v>2.1800000000000002</c:v>
                </c:pt>
                <c:pt idx="2319">
                  <c:v>2.21</c:v>
                </c:pt>
                <c:pt idx="2320">
                  <c:v>2.2200000000000002</c:v>
                </c:pt>
                <c:pt idx="2321">
                  <c:v>2.16</c:v>
                </c:pt>
                <c:pt idx="2322">
                  <c:v>2.0499999999999998</c:v>
                </c:pt>
                <c:pt idx="2323">
                  <c:v>2.09</c:v>
                </c:pt>
                <c:pt idx="2324">
                  <c:v>2.0299999999999998</c:v>
                </c:pt>
                <c:pt idx="2325">
                  <c:v>2.06</c:v>
                </c:pt>
                <c:pt idx="2326">
                  <c:v>2.11</c:v>
                </c:pt>
                <c:pt idx="2327">
                  <c:v>2.2599999999999998</c:v>
                </c:pt>
                <c:pt idx="2328">
                  <c:v>2.3199999999999998</c:v>
                </c:pt>
                <c:pt idx="2329">
                  <c:v>2.2599999999999998</c:v>
                </c:pt>
                <c:pt idx="2330">
                  <c:v>2.2400000000000002</c:v>
                </c:pt>
                <c:pt idx="2331">
                  <c:v>2.23</c:v>
                </c:pt>
                <c:pt idx="2332">
                  <c:v>2.21</c:v>
                </c:pt>
                <c:pt idx="2333">
                  <c:v>2.25</c:v>
                </c:pt>
                <c:pt idx="2334">
                  <c:v>2.2400000000000002</c:v>
                </c:pt>
                <c:pt idx="2335">
                  <c:v>2.29</c:v>
                </c:pt>
                <c:pt idx="2336">
                  <c:v>2.19</c:v>
                </c:pt>
                <c:pt idx="2337">
                  <c:v>2.1</c:v>
                </c:pt>
                <c:pt idx="2338">
                  <c:v>2.04</c:v>
                </c:pt>
                <c:pt idx="2339">
                  <c:v>2</c:v>
                </c:pt>
                <c:pt idx="2340">
                  <c:v>1.89</c:v>
                </c:pt>
                <c:pt idx="2341">
                  <c:v>1.71</c:v>
                </c:pt>
                <c:pt idx="2342">
                  <c:v>1.78</c:v>
                </c:pt>
                <c:pt idx="2343">
                  <c:v>1.75</c:v>
                </c:pt>
                <c:pt idx="2344">
                  <c:v>1.82</c:v>
                </c:pt>
                <c:pt idx="2345">
                  <c:v>1.91</c:v>
                </c:pt>
                <c:pt idx="2346">
                  <c:v>1.93</c:v>
                </c:pt>
                <c:pt idx="2347">
                  <c:v>1.91</c:v>
                </c:pt>
                <c:pt idx="2348">
                  <c:v>1.82</c:v>
                </c:pt>
                <c:pt idx="2349">
                  <c:v>1.74</c:v>
                </c:pt>
                <c:pt idx="2350">
                  <c:v>1.77</c:v>
                </c:pt>
                <c:pt idx="2351">
                  <c:v>1.84</c:v>
                </c:pt>
                <c:pt idx="2352">
                  <c:v>1.88</c:v>
                </c:pt>
                <c:pt idx="2353">
                  <c:v>1.81</c:v>
                </c:pt>
                <c:pt idx="2354">
                  <c:v>1.75</c:v>
                </c:pt>
                <c:pt idx="2355">
                  <c:v>1.82</c:v>
                </c:pt>
                <c:pt idx="2356">
                  <c:v>1.85</c:v>
                </c:pt>
                <c:pt idx="2357">
                  <c:v>1.8</c:v>
                </c:pt>
                <c:pt idx="2358">
                  <c:v>1.7</c:v>
                </c:pt>
                <c:pt idx="2359">
                  <c:v>1.61</c:v>
                </c:pt>
                <c:pt idx="2360">
                  <c:v>1.68</c:v>
                </c:pt>
                <c:pt idx="2361">
                  <c:v>1.47</c:v>
                </c:pt>
                <c:pt idx="2362">
                  <c:v>1.38</c:v>
                </c:pt>
                <c:pt idx="2363">
                  <c:v>1.51</c:v>
                </c:pt>
                <c:pt idx="2364">
                  <c:v>1.58</c:v>
                </c:pt>
                <c:pt idx="2365">
                  <c:v>1.53</c:v>
                </c:pt>
                <c:pt idx="2366">
                  <c:v>1.54</c:v>
                </c:pt>
                <c:pt idx="2367">
                  <c:v>1.54</c:v>
                </c:pt>
                <c:pt idx="2368">
                  <c:v>1.56</c:v>
                </c:pt>
                <c:pt idx="2369">
                  <c:v>1.57</c:v>
                </c:pt>
                <c:pt idx="2370">
                  <c:v>1.58</c:v>
                </c:pt>
                <c:pt idx="2371">
                  <c:v>1.59</c:v>
                </c:pt>
                <c:pt idx="2372">
                  <c:v>1.7</c:v>
                </c:pt>
                <c:pt idx="2373">
                  <c:v>1.66</c:v>
                </c:pt>
                <c:pt idx="2374">
                  <c:v>1.58</c:v>
                </c:pt>
                <c:pt idx="2375">
                  <c:v>1.7</c:v>
                </c:pt>
                <c:pt idx="2376">
                  <c:v>1.78</c:v>
                </c:pt>
                <c:pt idx="2377">
                  <c:v>1.76</c:v>
                </c:pt>
                <c:pt idx="2378">
                  <c:v>1.81</c:v>
                </c:pt>
                <c:pt idx="2379">
                  <c:v>1.82</c:v>
                </c:pt>
                <c:pt idx="2380">
                  <c:v>1.98</c:v>
                </c:pt>
                <c:pt idx="2381">
                  <c:v>2.2599999999999998</c:v>
                </c:pt>
                <c:pt idx="2382">
                  <c:v>2.34</c:v>
                </c:pt>
                <c:pt idx="2383">
                  <c:v>2.37</c:v>
                </c:pt>
                <c:pt idx="2384">
                  <c:v>2.4</c:v>
                </c:pt>
                <c:pt idx="2385">
                  <c:v>2.54</c:v>
                </c:pt>
                <c:pt idx="2386">
                  <c:v>2.5499999999999998</c:v>
                </c:pt>
                <c:pt idx="2387">
                  <c:v>2.5099999999999998</c:v>
                </c:pt>
                <c:pt idx="2388">
                  <c:v>2.4300000000000002</c:v>
                </c:pt>
              </c:numCache>
            </c:numRef>
          </c:val>
          <c:smooth val="0"/>
        </c:ser>
        <c:ser>
          <c:idx val="2"/>
          <c:order val="2"/>
          <c:tx>
            <c:strRef>
              <c:f>'FRED Graph'!$D$1</c:f>
              <c:strCache>
                <c:ptCount val="1"/>
                <c:pt idx="0">
                  <c:v>15-Year Fixed</c:v>
                </c:pt>
              </c:strCache>
            </c:strRef>
          </c:tx>
          <c:spPr>
            <a:ln w="12700" cap="rnd">
              <a:solidFill>
                <a:schemeClr val="accent6">
                  <a:lumMod val="75000"/>
                </a:schemeClr>
              </a:solidFill>
              <a:round/>
            </a:ln>
            <a:effectLst/>
          </c:spPr>
          <c:marker>
            <c:symbol val="none"/>
          </c:marker>
          <c:cat>
            <c:numRef>
              <c:f>'FRED Graph'!$A$2:$A$2390</c:f>
              <c:numCache>
                <c:formatCode>yyyy\-mm\-dd</c:formatCode>
                <c:ptCount val="2389"/>
                <c:pt idx="0">
                  <c:v>26025</c:v>
                </c:pt>
                <c:pt idx="1">
                  <c:v>26032</c:v>
                </c:pt>
                <c:pt idx="2">
                  <c:v>26039</c:v>
                </c:pt>
                <c:pt idx="3">
                  <c:v>26046</c:v>
                </c:pt>
                <c:pt idx="4">
                  <c:v>26053</c:v>
                </c:pt>
                <c:pt idx="5">
                  <c:v>26060</c:v>
                </c:pt>
                <c:pt idx="6">
                  <c:v>26067</c:v>
                </c:pt>
                <c:pt idx="7">
                  <c:v>26074</c:v>
                </c:pt>
                <c:pt idx="8">
                  <c:v>26081</c:v>
                </c:pt>
                <c:pt idx="9">
                  <c:v>26088</c:v>
                </c:pt>
                <c:pt idx="10">
                  <c:v>26095</c:v>
                </c:pt>
                <c:pt idx="11">
                  <c:v>26102</c:v>
                </c:pt>
                <c:pt idx="12">
                  <c:v>26109</c:v>
                </c:pt>
                <c:pt idx="13">
                  <c:v>26116</c:v>
                </c:pt>
                <c:pt idx="14">
                  <c:v>26123</c:v>
                </c:pt>
                <c:pt idx="15">
                  <c:v>26130</c:v>
                </c:pt>
                <c:pt idx="16">
                  <c:v>26137</c:v>
                </c:pt>
                <c:pt idx="17">
                  <c:v>26144</c:v>
                </c:pt>
                <c:pt idx="18">
                  <c:v>26151</c:v>
                </c:pt>
                <c:pt idx="19">
                  <c:v>26158</c:v>
                </c:pt>
                <c:pt idx="20">
                  <c:v>26165</c:v>
                </c:pt>
                <c:pt idx="21">
                  <c:v>26172</c:v>
                </c:pt>
                <c:pt idx="22">
                  <c:v>26179</c:v>
                </c:pt>
                <c:pt idx="23">
                  <c:v>26186</c:v>
                </c:pt>
                <c:pt idx="24">
                  <c:v>26193</c:v>
                </c:pt>
                <c:pt idx="25">
                  <c:v>26200</c:v>
                </c:pt>
                <c:pt idx="26">
                  <c:v>26207</c:v>
                </c:pt>
                <c:pt idx="27">
                  <c:v>26214</c:v>
                </c:pt>
                <c:pt idx="28">
                  <c:v>26221</c:v>
                </c:pt>
                <c:pt idx="29">
                  <c:v>26228</c:v>
                </c:pt>
                <c:pt idx="30">
                  <c:v>26235</c:v>
                </c:pt>
                <c:pt idx="31">
                  <c:v>26242</c:v>
                </c:pt>
                <c:pt idx="32">
                  <c:v>26249</c:v>
                </c:pt>
                <c:pt idx="33">
                  <c:v>26256</c:v>
                </c:pt>
                <c:pt idx="34">
                  <c:v>26263</c:v>
                </c:pt>
                <c:pt idx="35">
                  <c:v>26270</c:v>
                </c:pt>
                <c:pt idx="36">
                  <c:v>26277</c:v>
                </c:pt>
                <c:pt idx="37">
                  <c:v>26284</c:v>
                </c:pt>
                <c:pt idx="38">
                  <c:v>26291</c:v>
                </c:pt>
                <c:pt idx="39">
                  <c:v>26298</c:v>
                </c:pt>
                <c:pt idx="40">
                  <c:v>26305</c:v>
                </c:pt>
                <c:pt idx="41">
                  <c:v>26312</c:v>
                </c:pt>
                <c:pt idx="42">
                  <c:v>26319</c:v>
                </c:pt>
                <c:pt idx="43">
                  <c:v>26326</c:v>
                </c:pt>
                <c:pt idx="44">
                  <c:v>26333</c:v>
                </c:pt>
                <c:pt idx="45">
                  <c:v>26340</c:v>
                </c:pt>
                <c:pt idx="46">
                  <c:v>26347</c:v>
                </c:pt>
                <c:pt idx="47">
                  <c:v>26354</c:v>
                </c:pt>
                <c:pt idx="48">
                  <c:v>26361</c:v>
                </c:pt>
                <c:pt idx="49">
                  <c:v>26368</c:v>
                </c:pt>
                <c:pt idx="50">
                  <c:v>26375</c:v>
                </c:pt>
                <c:pt idx="51">
                  <c:v>26382</c:v>
                </c:pt>
                <c:pt idx="52">
                  <c:v>26389</c:v>
                </c:pt>
                <c:pt idx="53">
                  <c:v>26396</c:v>
                </c:pt>
                <c:pt idx="54">
                  <c:v>26403</c:v>
                </c:pt>
                <c:pt idx="55">
                  <c:v>26410</c:v>
                </c:pt>
                <c:pt idx="56">
                  <c:v>26417</c:v>
                </c:pt>
                <c:pt idx="57">
                  <c:v>26424</c:v>
                </c:pt>
                <c:pt idx="58">
                  <c:v>26431</c:v>
                </c:pt>
                <c:pt idx="59">
                  <c:v>26438</c:v>
                </c:pt>
                <c:pt idx="60">
                  <c:v>26445</c:v>
                </c:pt>
                <c:pt idx="61">
                  <c:v>26452</c:v>
                </c:pt>
                <c:pt idx="62">
                  <c:v>26459</c:v>
                </c:pt>
                <c:pt idx="63">
                  <c:v>26466</c:v>
                </c:pt>
                <c:pt idx="64">
                  <c:v>26473</c:v>
                </c:pt>
                <c:pt idx="65">
                  <c:v>26480</c:v>
                </c:pt>
                <c:pt idx="66">
                  <c:v>26487</c:v>
                </c:pt>
                <c:pt idx="67">
                  <c:v>26494</c:v>
                </c:pt>
                <c:pt idx="68">
                  <c:v>26501</c:v>
                </c:pt>
                <c:pt idx="69">
                  <c:v>26508</c:v>
                </c:pt>
                <c:pt idx="70">
                  <c:v>26515</c:v>
                </c:pt>
                <c:pt idx="71">
                  <c:v>26522</c:v>
                </c:pt>
                <c:pt idx="72">
                  <c:v>26529</c:v>
                </c:pt>
                <c:pt idx="73">
                  <c:v>26536</c:v>
                </c:pt>
                <c:pt idx="74">
                  <c:v>26543</c:v>
                </c:pt>
                <c:pt idx="75">
                  <c:v>26550</c:v>
                </c:pt>
                <c:pt idx="76">
                  <c:v>26557</c:v>
                </c:pt>
                <c:pt idx="77">
                  <c:v>26564</c:v>
                </c:pt>
                <c:pt idx="78">
                  <c:v>26571</c:v>
                </c:pt>
                <c:pt idx="79">
                  <c:v>26578</c:v>
                </c:pt>
                <c:pt idx="80">
                  <c:v>26585</c:v>
                </c:pt>
                <c:pt idx="81">
                  <c:v>26592</c:v>
                </c:pt>
                <c:pt idx="82">
                  <c:v>26599</c:v>
                </c:pt>
                <c:pt idx="83">
                  <c:v>26606</c:v>
                </c:pt>
                <c:pt idx="84">
                  <c:v>26613</c:v>
                </c:pt>
                <c:pt idx="85">
                  <c:v>26620</c:v>
                </c:pt>
                <c:pt idx="86">
                  <c:v>26627</c:v>
                </c:pt>
                <c:pt idx="87">
                  <c:v>26634</c:v>
                </c:pt>
                <c:pt idx="88">
                  <c:v>26641</c:v>
                </c:pt>
                <c:pt idx="89">
                  <c:v>26648</c:v>
                </c:pt>
                <c:pt idx="90">
                  <c:v>26655</c:v>
                </c:pt>
                <c:pt idx="91">
                  <c:v>26662</c:v>
                </c:pt>
                <c:pt idx="92">
                  <c:v>26669</c:v>
                </c:pt>
                <c:pt idx="93">
                  <c:v>26676</c:v>
                </c:pt>
                <c:pt idx="94">
                  <c:v>26683</c:v>
                </c:pt>
                <c:pt idx="95">
                  <c:v>26690</c:v>
                </c:pt>
                <c:pt idx="96">
                  <c:v>26697</c:v>
                </c:pt>
                <c:pt idx="97">
                  <c:v>26704</c:v>
                </c:pt>
                <c:pt idx="98">
                  <c:v>26711</c:v>
                </c:pt>
                <c:pt idx="99">
                  <c:v>26718</c:v>
                </c:pt>
                <c:pt idx="100">
                  <c:v>26725</c:v>
                </c:pt>
                <c:pt idx="101">
                  <c:v>26732</c:v>
                </c:pt>
                <c:pt idx="102">
                  <c:v>26739</c:v>
                </c:pt>
                <c:pt idx="103">
                  <c:v>26746</c:v>
                </c:pt>
                <c:pt idx="104">
                  <c:v>26753</c:v>
                </c:pt>
                <c:pt idx="105">
                  <c:v>26760</c:v>
                </c:pt>
                <c:pt idx="106">
                  <c:v>26767</c:v>
                </c:pt>
                <c:pt idx="107">
                  <c:v>26774</c:v>
                </c:pt>
                <c:pt idx="108">
                  <c:v>26781</c:v>
                </c:pt>
                <c:pt idx="109">
                  <c:v>26788</c:v>
                </c:pt>
                <c:pt idx="110">
                  <c:v>26795</c:v>
                </c:pt>
                <c:pt idx="111">
                  <c:v>26802</c:v>
                </c:pt>
                <c:pt idx="112">
                  <c:v>26808</c:v>
                </c:pt>
                <c:pt idx="113">
                  <c:v>26816</c:v>
                </c:pt>
                <c:pt idx="114">
                  <c:v>26823</c:v>
                </c:pt>
                <c:pt idx="115">
                  <c:v>26830</c:v>
                </c:pt>
                <c:pt idx="116">
                  <c:v>26837</c:v>
                </c:pt>
                <c:pt idx="117">
                  <c:v>26844</c:v>
                </c:pt>
                <c:pt idx="118">
                  <c:v>26851</c:v>
                </c:pt>
                <c:pt idx="119">
                  <c:v>26858</c:v>
                </c:pt>
                <c:pt idx="120">
                  <c:v>26865</c:v>
                </c:pt>
                <c:pt idx="121">
                  <c:v>26872</c:v>
                </c:pt>
                <c:pt idx="122">
                  <c:v>26879</c:v>
                </c:pt>
                <c:pt idx="123">
                  <c:v>26886</c:v>
                </c:pt>
                <c:pt idx="124">
                  <c:v>26893</c:v>
                </c:pt>
                <c:pt idx="125">
                  <c:v>26900</c:v>
                </c:pt>
                <c:pt idx="126">
                  <c:v>26907</c:v>
                </c:pt>
                <c:pt idx="127">
                  <c:v>26914</c:v>
                </c:pt>
                <c:pt idx="128">
                  <c:v>26921</c:v>
                </c:pt>
                <c:pt idx="129">
                  <c:v>26928</c:v>
                </c:pt>
                <c:pt idx="130">
                  <c:v>26935</c:v>
                </c:pt>
                <c:pt idx="131">
                  <c:v>26942</c:v>
                </c:pt>
                <c:pt idx="132">
                  <c:v>26949</c:v>
                </c:pt>
                <c:pt idx="133">
                  <c:v>26956</c:v>
                </c:pt>
                <c:pt idx="134">
                  <c:v>26963</c:v>
                </c:pt>
                <c:pt idx="135">
                  <c:v>26970</c:v>
                </c:pt>
                <c:pt idx="136">
                  <c:v>26977</c:v>
                </c:pt>
                <c:pt idx="137">
                  <c:v>26984</c:v>
                </c:pt>
                <c:pt idx="138">
                  <c:v>26991</c:v>
                </c:pt>
                <c:pt idx="139">
                  <c:v>26998</c:v>
                </c:pt>
                <c:pt idx="140">
                  <c:v>27005</c:v>
                </c:pt>
                <c:pt idx="141">
                  <c:v>27012</c:v>
                </c:pt>
                <c:pt idx="142">
                  <c:v>27019</c:v>
                </c:pt>
                <c:pt idx="143">
                  <c:v>27026</c:v>
                </c:pt>
                <c:pt idx="144">
                  <c:v>27033</c:v>
                </c:pt>
                <c:pt idx="145">
                  <c:v>27040</c:v>
                </c:pt>
                <c:pt idx="146">
                  <c:v>27047</c:v>
                </c:pt>
                <c:pt idx="147">
                  <c:v>27054</c:v>
                </c:pt>
                <c:pt idx="148">
                  <c:v>27061</c:v>
                </c:pt>
                <c:pt idx="149">
                  <c:v>27068</c:v>
                </c:pt>
                <c:pt idx="150">
                  <c:v>27075</c:v>
                </c:pt>
                <c:pt idx="151">
                  <c:v>27082</c:v>
                </c:pt>
                <c:pt idx="152">
                  <c:v>27089</c:v>
                </c:pt>
                <c:pt idx="153">
                  <c:v>27096</c:v>
                </c:pt>
                <c:pt idx="154">
                  <c:v>27103</c:v>
                </c:pt>
                <c:pt idx="155">
                  <c:v>27110</c:v>
                </c:pt>
                <c:pt idx="156">
                  <c:v>27117</c:v>
                </c:pt>
                <c:pt idx="157">
                  <c:v>27124</c:v>
                </c:pt>
                <c:pt idx="158">
                  <c:v>27131</c:v>
                </c:pt>
                <c:pt idx="159">
                  <c:v>27138</c:v>
                </c:pt>
                <c:pt idx="160">
                  <c:v>27145</c:v>
                </c:pt>
                <c:pt idx="161">
                  <c:v>27152</c:v>
                </c:pt>
                <c:pt idx="162">
                  <c:v>27159</c:v>
                </c:pt>
                <c:pt idx="163">
                  <c:v>27166</c:v>
                </c:pt>
                <c:pt idx="164">
                  <c:v>27173</c:v>
                </c:pt>
                <c:pt idx="165">
                  <c:v>27180</c:v>
                </c:pt>
                <c:pt idx="166">
                  <c:v>27187</c:v>
                </c:pt>
                <c:pt idx="167">
                  <c:v>27194</c:v>
                </c:pt>
                <c:pt idx="168">
                  <c:v>27201</c:v>
                </c:pt>
                <c:pt idx="169">
                  <c:v>27208</c:v>
                </c:pt>
                <c:pt idx="170">
                  <c:v>27215</c:v>
                </c:pt>
                <c:pt idx="171">
                  <c:v>27222</c:v>
                </c:pt>
                <c:pt idx="172">
                  <c:v>27229</c:v>
                </c:pt>
                <c:pt idx="173">
                  <c:v>27236</c:v>
                </c:pt>
                <c:pt idx="174">
                  <c:v>27243</c:v>
                </c:pt>
                <c:pt idx="175">
                  <c:v>27250</c:v>
                </c:pt>
                <c:pt idx="176">
                  <c:v>27257</c:v>
                </c:pt>
                <c:pt idx="177">
                  <c:v>27264</c:v>
                </c:pt>
                <c:pt idx="178">
                  <c:v>27271</c:v>
                </c:pt>
                <c:pt idx="179">
                  <c:v>27278</c:v>
                </c:pt>
                <c:pt idx="180">
                  <c:v>27285</c:v>
                </c:pt>
                <c:pt idx="181">
                  <c:v>27292</c:v>
                </c:pt>
                <c:pt idx="182">
                  <c:v>27299</c:v>
                </c:pt>
                <c:pt idx="183">
                  <c:v>27306</c:v>
                </c:pt>
                <c:pt idx="184">
                  <c:v>27313</c:v>
                </c:pt>
                <c:pt idx="185">
                  <c:v>27320</c:v>
                </c:pt>
                <c:pt idx="186">
                  <c:v>27327</c:v>
                </c:pt>
                <c:pt idx="187">
                  <c:v>27334</c:v>
                </c:pt>
                <c:pt idx="188">
                  <c:v>27341</c:v>
                </c:pt>
                <c:pt idx="189">
                  <c:v>27348</c:v>
                </c:pt>
                <c:pt idx="190">
                  <c:v>27355</c:v>
                </c:pt>
                <c:pt idx="191">
                  <c:v>27362</c:v>
                </c:pt>
                <c:pt idx="192">
                  <c:v>27369</c:v>
                </c:pt>
                <c:pt idx="193">
                  <c:v>27376</c:v>
                </c:pt>
                <c:pt idx="194">
                  <c:v>27383</c:v>
                </c:pt>
                <c:pt idx="195">
                  <c:v>27390</c:v>
                </c:pt>
                <c:pt idx="196">
                  <c:v>27397</c:v>
                </c:pt>
                <c:pt idx="197">
                  <c:v>27404</c:v>
                </c:pt>
                <c:pt idx="198">
                  <c:v>27411</c:v>
                </c:pt>
                <c:pt idx="199">
                  <c:v>27418</c:v>
                </c:pt>
                <c:pt idx="200">
                  <c:v>27425</c:v>
                </c:pt>
                <c:pt idx="201">
                  <c:v>27432</c:v>
                </c:pt>
                <c:pt idx="202">
                  <c:v>27439</c:v>
                </c:pt>
                <c:pt idx="203">
                  <c:v>27446</c:v>
                </c:pt>
                <c:pt idx="204">
                  <c:v>27453</c:v>
                </c:pt>
                <c:pt idx="205">
                  <c:v>27460</c:v>
                </c:pt>
                <c:pt idx="206">
                  <c:v>27467</c:v>
                </c:pt>
                <c:pt idx="207">
                  <c:v>27474</c:v>
                </c:pt>
                <c:pt idx="208">
                  <c:v>27481</c:v>
                </c:pt>
                <c:pt idx="209">
                  <c:v>27488</c:v>
                </c:pt>
                <c:pt idx="210">
                  <c:v>27495</c:v>
                </c:pt>
                <c:pt idx="211">
                  <c:v>27502</c:v>
                </c:pt>
                <c:pt idx="212">
                  <c:v>27509</c:v>
                </c:pt>
                <c:pt idx="213">
                  <c:v>27516</c:v>
                </c:pt>
                <c:pt idx="214">
                  <c:v>27523</c:v>
                </c:pt>
                <c:pt idx="215">
                  <c:v>27530</c:v>
                </c:pt>
                <c:pt idx="216">
                  <c:v>27537</c:v>
                </c:pt>
                <c:pt idx="217">
                  <c:v>27544</c:v>
                </c:pt>
                <c:pt idx="218">
                  <c:v>27551</c:v>
                </c:pt>
                <c:pt idx="219">
                  <c:v>27558</c:v>
                </c:pt>
                <c:pt idx="220">
                  <c:v>27565</c:v>
                </c:pt>
                <c:pt idx="221">
                  <c:v>27572</c:v>
                </c:pt>
                <c:pt idx="222">
                  <c:v>27578</c:v>
                </c:pt>
                <c:pt idx="223">
                  <c:v>27586</c:v>
                </c:pt>
                <c:pt idx="224">
                  <c:v>27593</c:v>
                </c:pt>
                <c:pt idx="225">
                  <c:v>27600</c:v>
                </c:pt>
                <c:pt idx="226">
                  <c:v>27607</c:v>
                </c:pt>
                <c:pt idx="227">
                  <c:v>27614</c:v>
                </c:pt>
                <c:pt idx="228">
                  <c:v>27621</c:v>
                </c:pt>
                <c:pt idx="229">
                  <c:v>27628</c:v>
                </c:pt>
                <c:pt idx="230">
                  <c:v>27635</c:v>
                </c:pt>
                <c:pt idx="231">
                  <c:v>27642</c:v>
                </c:pt>
                <c:pt idx="232">
                  <c:v>27649</c:v>
                </c:pt>
                <c:pt idx="233">
                  <c:v>27656</c:v>
                </c:pt>
                <c:pt idx="234">
                  <c:v>27663</c:v>
                </c:pt>
                <c:pt idx="235">
                  <c:v>27670</c:v>
                </c:pt>
                <c:pt idx="236">
                  <c:v>27677</c:v>
                </c:pt>
                <c:pt idx="237">
                  <c:v>27684</c:v>
                </c:pt>
                <c:pt idx="238">
                  <c:v>27691</c:v>
                </c:pt>
                <c:pt idx="239">
                  <c:v>27698</c:v>
                </c:pt>
                <c:pt idx="240">
                  <c:v>27705</c:v>
                </c:pt>
                <c:pt idx="241">
                  <c:v>27712</c:v>
                </c:pt>
                <c:pt idx="242">
                  <c:v>27719</c:v>
                </c:pt>
                <c:pt idx="243">
                  <c:v>27726</c:v>
                </c:pt>
                <c:pt idx="244">
                  <c:v>27733</c:v>
                </c:pt>
                <c:pt idx="245">
                  <c:v>27740</c:v>
                </c:pt>
                <c:pt idx="246">
                  <c:v>27747</c:v>
                </c:pt>
                <c:pt idx="247">
                  <c:v>27754</c:v>
                </c:pt>
                <c:pt idx="248">
                  <c:v>27761</c:v>
                </c:pt>
                <c:pt idx="249">
                  <c:v>27768</c:v>
                </c:pt>
                <c:pt idx="250">
                  <c:v>27775</c:v>
                </c:pt>
                <c:pt idx="251">
                  <c:v>27782</c:v>
                </c:pt>
                <c:pt idx="252">
                  <c:v>27789</c:v>
                </c:pt>
                <c:pt idx="253">
                  <c:v>27796</c:v>
                </c:pt>
                <c:pt idx="254">
                  <c:v>27803</c:v>
                </c:pt>
                <c:pt idx="255">
                  <c:v>27810</c:v>
                </c:pt>
                <c:pt idx="256">
                  <c:v>27817</c:v>
                </c:pt>
                <c:pt idx="257">
                  <c:v>27824</c:v>
                </c:pt>
                <c:pt idx="258">
                  <c:v>27831</c:v>
                </c:pt>
                <c:pt idx="259">
                  <c:v>27838</c:v>
                </c:pt>
                <c:pt idx="260">
                  <c:v>27845</c:v>
                </c:pt>
                <c:pt idx="261">
                  <c:v>27852</c:v>
                </c:pt>
                <c:pt idx="262">
                  <c:v>27859</c:v>
                </c:pt>
                <c:pt idx="263">
                  <c:v>27866</c:v>
                </c:pt>
                <c:pt idx="264">
                  <c:v>27873</c:v>
                </c:pt>
                <c:pt idx="265">
                  <c:v>27880</c:v>
                </c:pt>
                <c:pt idx="266">
                  <c:v>27887</c:v>
                </c:pt>
                <c:pt idx="267">
                  <c:v>27894</c:v>
                </c:pt>
                <c:pt idx="268">
                  <c:v>27901</c:v>
                </c:pt>
                <c:pt idx="269">
                  <c:v>27908</c:v>
                </c:pt>
                <c:pt idx="270">
                  <c:v>27915</c:v>
                </c:pt>
                <c:pt idx="271">
                  <c:v>27922</c:v>
                </c:pt>
                <c:pt idx="272">
                  <c:v>27929</c:v>
                </c:pt>
                <c:pt idx="273">
                  <c:v>27936</c:v>
                </c:pt>
                <c:pt idx="274">
                  <c:v>27943</c:v>
                </c:pt>
                <c:pt idx="275">
                  <c:v>27950</c:v>
                </c:pt>
                <c:pt idx="276">
                  <c:v>27957</c:v>
                </c:pt>
                <c:pt idx="277">
                  <c:v>27964</c:v>
                </c:pt>
                <c:pt idx="278">
                  <c:v>27971</c:v>
                </c:pt>
                <c:pt idx="279">
                  <c:v>27978</c:v>
                </c:pt>
                <c:pt idx="280">
                  <c:v>27985</c:v>
                </c:pt>
                <c:pt idx="281">
                  <c:v>27992</c:v>
                </c:pt>
                <c:pt idx="282">
                  <c:v>27999</c:v>
                </c:pt>
                <c:pt idx="283">
                  <c:v>28006</c:v>
                </c:pt>
                <c:pt idx="284">
                  <c:v>28013</c:v>
                </c:pt>
                <c:pt idx="285">
                  <c:v>28020</c:v>
                </c:pt>
                <c:pt idx="286">
                  <c:v>28027</c:v>
                </c:pt>
                <c:pt idx="287">
                  <c:v>28034</c:v>
                </c:pt>
                <c:pt idx="288">
                  <c:v>28041</c:v>
                </c:pt>
                <c:pt idx="289">
                  <c:v>28048</c:v>
                </c:pt>
                <c:pt idx="290">
                  <c:v>28055</c:v>
                </c:pt>
                <c:pt idx="291">
                  <c:v>28062</c:v>
                </c:pt>
                <c:pt idx="292">
                  <c:v>28069</c:v>
                </c:pt>
                <c:pt idx="293">
                  <c:v>28076</c:v>
                </c:pt>
                <c:pt idx="294">
                  <c:v>28083</c:v>
                </c:pt>
                <c:pt idx="295">
                  <c:v>28090</c:v>
                </c:pt>
                <c:pt idx="296">
                  <c:v>28097</c:v>
                </c:pt>
                <c:pt idx="297">
                  <c:v>28104</c:v>
                </c:pt>
                <c:pt idx="298">
                  <c:v>28111</c:v>
                </c:pt>
                <c:pt idx="299">
                  <c:v>28118</c:v>
                </c:pt>
                <c:pt idx="300">
                  <c:v>28125</c:v>
                </c:pt>
                <c:pt idx="301">
                  <c:v>28132</c:v>
                </c:pt>
                <c:pt idx="302">
                  <c:v>28139</c:v>
                </c:pt>
                <c:pt idx="303">
                  <c:v>28146</c:v>
                </c:pt>
                <c:pt idx="304">
                  <c:v>28153</c:v>
                </c:pt>
                <c:pt idx="305">
                  <c:v>28160</c:v>
                </c:pt>
                <c:pt idx="306">
                  <c:v>28167</c:v>
                </c:pt>
                <c:pt idx="307">
                  <c:v>28174</c:v>
                </c:pt>
                <c:pt idx="308">
                  <c:v>28181</c:v>
                </c:pt>
                <c:pt idx="309">
                  <c:v>28188</c:v>
                </c:pt>
                <c:pt idx="310">
                  <c:v>28195</c:v>
                </c:pt>
                <c:pt idx="311">
                  <c:v>28202</c:v>
                </c:pt>
                <c:pt idx="312">
                  <c:v>28209</c:v>
                </c:pt>
                <c:pt idx="313">
                  <c:v>28216</c:v>
                </c:pt>
                <c:pt idx="314">
                  <c:v>28223</c:v>
                </c:pt>
                <c:pt idx="315">
                  <c:v>28230</c:v>
                </c:pt>
                <c:pt idx="316">
                  <c:v>28237</c:v>
                </c:pt>
                <c:pt idx="317">
                  <c:v>28244</c:v>
                </c:pt>
                <c:pt idx="318">
                  <c:v>28251</c:v>
                </c:pt>
                <c:pt idx="319">
                  <c:v>28258</c:v>
                </c:pt>
                <c:pt idx="320">
                  <c:v>28265</c:v>
                </c:pt>
                <c:pt idx="321">
                  <c:v>28272</c:v>
                </c:pt>
                <c:pt idx="322">
                  <c:v>28279</c:v>
                </c:pt>
                <c:pt idx="323">
                  <c:v>28286</c:v>
                </c:pt>
                <c:pt idx="324">
                  <c:v>28293</c:v>
                </c:pt>
                <c:pt idx="325">
                  <c:v>28300</c:v>
                </c:pt>
                <c:pt idx="326">
                  <c:v>28307</c:v>
                </c:pt>
                <c:pt idx="327">
                  <c:v>28314</c:v>
                </c:pt>
                <c:pt idx="328">
                  <c:v>28321</c:v>
                </c:pt>
                <c:pt idx="329">
                  <c:v>28328</c:v>
                </c:pt>
                <c:pt idx="330">
                  <c:v>28335</c:v>
                </c:pt>
                <c:pt idx="331">
                  <c:v>28342</c:v>
                </c:pt>
                <c:pt idx="332">
                  <c:v>28349</c:v>
                </c:pt>
                <c:pt idx="333">
                  <c:v>28356</c:v>
                </c:pt>
                <c:pt idx="334">
                  <c:v>28363</c:v>
                </c:pt>
                <c:pt idx="335">
                  <c:v>28370</c:v>
                </c:pt>
                <c:pt idx="336">
                  <c:v>28377</c:v>
                </c:pt>
                <c:pt idx="337">
                  <c:v>28384</c:v>
                </c:pt>
                <c:pt idx="338">
                  <c:v>28391</c:v>
                </c:pt>
                <c:pt idx="339">
                  <c:v>28398</c:v>
                </c:pt>
                <c:pt idx="340">
                  <c:v>28405</c:v>
                </c:pt>
                <c:pt idx="341">
                  <c:v>28412</c:v>
                </c:pt>
                <c:pt idx="342">
                  <c:v>28419</c:v>
                </c:pt>
                <c:pt idx="343">
                  <c:v>28426</c:v>
                </c:pt>
                <c:pt idx="344">
                  <c:v>28433</c:v>
                </c:pt>
                <c:pt idx="345">
                  <c:v>28440</c:v>
                </c:pt>
                <c:pt idx="346">
                  <c:v>28447</c:v>
                </c:pt>
                <c:pt idx="347">
                  <c:v>28454</c:v>
                </c:pt>
                <c:pt idx="348">
                  <c:v>28461</c:v>
                </c:pt>
                <c:pt idx="349">
                  <c:v>28468</c:v>
                </c:pt>
                <c:pt idx="350">
                  <c:v>28475</c:v>
                </c:pt>
                <c:pt idx="351">
                  <c:v>28482</c:v>
                </c:pt>
                <c:pt idx="352">
                  <c:v>28489</c:v>
                </c:pt>
                <c:pt idx="353">
                  <c:v>28496</c:v>
                </c:pt>
                <c:pt idx="354">
                  <c:v>28503</c:v>
                </c:pt>
                <c:pt idx="355">
                  <c:v>28510</c:v>
                </c:pt>
                <c:pt idx="356">
                  <c:v>28517</c:v>
                </c:pt>
                <c:pt idx="357">
                  <c:v>28524</c:v>
                </c:pt>
                <c:pt idx="358">
                  <c:v>28531</c:v>
                </c:pt>
                <c:pt idx="359">
                  <c:v>28538</c:v>
                </c:pt>
                <c:pt idx="360">
                  <c:v>28545</c:v>
                </c:pt>
                <c:pt idx="361">
                  <c:v>28552</c:v>
                </c:pt>
                <c:pt idx="362">
                  <c:v>28559</c:v>
                </c:pt>
                <c:pt idx="363">
                  <c:v>28566</c:v>
                </c:pt>
                <c:pt idx="364">
                  <c:v>28573</c:v>
                </c:pt>
                <c:pt idx="365">
                  <c:v>28580</c:v>
                </c:pt>
                <c:pt idx="366">
                  <c:v>28587</c:v>
                </c:pt>
                <c:pt idx="367">
                  <c:v>28594</c:v>
                </c:pt>
                <c:pt idx="368">
                  <c:v>28601</c:v>
                </c:pt>
                <c:pt idx="369">
                  <c:v>28608</c:v>
                </c:pt>
                <c:pt idx="370">
                  <c:v>28615</c:v>
                </c:pt>
                <c:pt idx="371">
                  <c:v>28622</c:v>
                </c:pt>
                <c:pt idx="372">
                  <c:v>28629</c:v>
                </c:pt>
                <c:pt idx="373">
                  <c:v>28636</c:v>
                </c:pt>
                <c:pt idx="374">
                  <c:v>28643</c:v>
                </c:pt>
                <c:pt idx="375">
                  <c:v>28650</c:v>
                </c:pt>
                <c:pt idx="376">
                  <c:v>28657</c:v>
                </c:pt>
                <c:pt idx="377">
                  <c:v>28664</c:v>
                </c:pt>
                <c:pt idx="378">
                  <c:v>28671</c:v>
                </c:pt>
                <c:pt idx="379">
                  <c:v>28678</c:v>
                </c:pt>
                <c:pt idx="380">
                  <c:v>28685</c:v>
                </c:pt>
                <c:pt idx="381">
                  <c:v>28692</c:v>
                </c:pt>
                <c:pt idx="382">
                  <c:v>28699</c:v>
                </c:pt>
                <c:pt idx="383">
                  <c:v>28706</c:v>
                </c:pt>
                <c:pt idx="384">
                  <c:v>28713</c:v>
                </c:pt>
                <c:pt idx="385">
                  <c:v>28720</c:v>
                </c:pt>
                <c:pt idx="386">
                  <c:v>28727</c:v>
                </c:pt>
                <c:pt idx="387">
                  <c:v>28734</c:v>
                </c:pt>
                <c:pt idx="388">
                  <c:v>28741</c:v>
                </c:pt>
                <c:pt idx="389">
                  <c:v>28748</c:v>
                </c:pt>
                <c:pt idx="390">
                  <c:v>28755</c:v>
                </c:pt>
                <c:pt idx="391">
                  <c:v>28762</c:v>
                </c:pt>
                <c:pt idx="392">
                  <c:v>28769</c:v>
                </c:pt>
                <c:pt idx="393">
                  <c:v>28776</c:v>
                </c:pt>
                <c:pt idx="394">
                  <c:v>28783</c:v>
                </c:pt>
                <c:pt idx="395">
                  <c:v>28790</c:v>
                </c:pt>
                <c:pt idx="396">
                  <c:v>28797</c:v>
                </c:pt>
                <c:pt idx="397">
                  <c:v>28804</c:v>
                </c:pt>
                <c:pt idx="398">
                  <c:v>28811</c:v>
                </c:pt>
                <c:pt idx="399">
                  <c:v>28818</c:v>
                </c:pt>
                <c:pt idx="400">
                  <c:v>28825</c:v>
                </c:pt>
                <c:pt idx="401">
                  <c:v>28832</c:v>
                </c:pt>
                <c:pt idx="402">
                  <c:v>28839</c:v>
                </c:pt>
                <c:pt idx="403">
                  <c:v>28846</c:v>
                </c:pt>
                <c:pt idx="404">
                  <c:v>28853</c:v>
                </c:pt>
                <c:pt idx="405">
                  <c:v>28860</c:v>
                </c:pt>
                <c:pt idx="406">
                  <c:v>28867</c:v>
                </c:pt>
                <c:pt idx="407">
                  <c:v>28874</c:v>
                </c:pt>
                <c:pt idx="408">
                  <c:v>28881</c:v>
                </c:pt>
                <c:pt idx="409">
                  <c:v>28888</c:v>
                </c:pt>
                <c:pt idx="410">
                  <c:v>28895</c:v>
                </c:pt>
                <c:pt idx="411">
                  <c:v>28902</c:v>
                </c:pt>
                <c:pt idx="412">
                  <c:v>28909</c:v>
                </c:pt>
                <c:pt idx="413">
                  <c:v>28916</c:v>
                </c:pt>
                <c:pt idx="414">
                  <c:v>28923</c:v>
                </c:pt>
                <c:pt idx="415">
                  <c:v>28930</c:v>
                </c:pt>
                <c:pt idx="416">
                  <c:v>28937</c:v>
                </c:pt>
                <c:pt idx="417">
                  <c:v>28944</c:v>
                </c:pt>
                <c:pt idx="418">
                  <c:v>28951</c:v>
                </c:pt>
                <c:pt idx="419">
                  <c:v>28958</c:v>
                </c:pt>
                <c:pt idx="420">
                  <c:v>28965</c:v>
                </c:pt>
                <c:pt idx="421">
                  <c:v>28972</c:v>
                </c:pt>
                <c:pt idx="422">
                  <c:v>28979</c:v>
                </c:pt>
                <c:pt idx="423">
                  <c:v>28986</c:v>
                </c:pt>
                <c:pt idx="424">
                  <c:v>28993</c:v>
                </c:pt>
                <c:pt idx="425">
                  <c:v>29000</c:v>
                </c:pt>
                <c:pt idx="426">
                  <c:v>29007</c:v>
                </c:pt>
                <c:pt idx="427">
                  <c:v>29014</c:v>
                </c:pt>
                <c:pt idx="428">
                  <c:v>29021</c:v>
                </c:pt>
                <c:pt idx="429">
                  <c:v>29028</c:v>
                </c:pt>
                <c:pt idx="430">
                  <c:v>29035</c:v>
                </c:pt>
                <c:pt idx="431">
                  <c:v>29042</c:v>
                </c:pt>
                <c:pt idx="432">
                  <c:v>29049</c:v>
                </c:pt>
                <c:pt idx="433">
                  <c:v>29056</c:v>
                </c:pt>
                <c:pt idx="434">
                  <c:v>29063</c:v>
                </c:pt>
                <c:pt idx="435">
                  <c:v>29070</c:v>
                </c:pt>
                <c:pt idx="436">
                  <c:v>29077</c:v>
                </c:pt>
                <c:pt idx="437">
                  <c:v>29084</c:v>
                </c:pt>
                <c:pt idx="438">
                  <c:v>29091</c:v>
                </c:pt>
                <c:pt idx="439">
                  <c:v>29098</c:v>
                </c:pt>
                <c:pt idx="440">
                  <c:v>29105</c:v>
                </c:pt>
                <c:pt idx="441">
                  <c:v>29112</c:v>
                </c:pt>
                <c:pt idx="442">
                  <c:v>29119</c:v>
                </c:pt>
                <c:pt idx="443">
                  <c:v>29126</c:v>
                </c:pt>
                <c:pt idx="444">
                  <c:v>29133</c:v>
                </c:pt>
                <c:pt idx="445">
                  <c:v>29140</c:v>
                </c:pt>
                <c:pt idx="446">
                  <c:v>29147</c:v>
                </c:pt>
                <c:pt idx="447">
                  <c:v>29154</c:v>
                </c:pt>
                <c:pt idx="448">
                  <c:v>29161</c:v>
                </c:pt>
                <c:pt idx="449">
                  <c:v>29168</c:v>
                </c:pt>
                <c:pt idx="450">
                  <c:v>29175</c:v>
                </c:pt>
                <c:pt idx="451">
                  <c:v>29182</c:v>
                </c:pt>
                <c:pt idx="452">
                  <c:v>29189</c:v>
                </c:pt>
                <c:pt idx="453">
                  <c:v>29196</c:v>
                </c:pt>
                <c:pt idx="454">
                  <c:v>29203</c:v>
                </c:pt>
                <c:pt idx="455">
                  <c:v>29210</c:v>
                </c:pt>
                <c:pt idx="456">
                  <c:v>29217</c:v>
                </c:pt>
                <c:pt idx="457">
                  <c:v>29224</c:v>
                </c:pt>
                <c:pt idx="458">
                  <c:v>29231</c:v>
                </c:pt>
                <c:pt idx="459">
                  <c:v>29238</c:v>
                </c:pt>
                <c:pt idx="460">
                  <c:v>29245</c:v>
                </c:pt>
                <c:pt idx="461">
                  <c:v>29252</c:v>
                </c:pt>
                <c:pt idx="462">
                  <c:v>29259</c:v>
                </c:pt>
                <c:pt idx="463">
                  <c:v>29266</c:v>
                </c:pt>
                <c:pt idx="464">
                  <c:v>29273</c:v>
                </c:pt>
                <c:pt idx="465">
                  <c:v>29280</c:v>
                </c:pt>
                <c:pt idx="466">
                  <c:v>29287</c:v>
                </c:pt>
                <c:pt idx="467">
                  <c:v>29294</c:v>
                </c:pt>
                <c:pt idx="468">
                  <c:v>29301</c:v>
                </c:pt>
                <c:pt idx="469">
                  <c:v>29308</c:v>
                </c:pt>
                <c:pt idx="470">
                  <c:v>29315</c:v>
                </c:pt>
                <c:pt idx="471">
                  <c:v>29322</c:v>
                </c:pt>
                <c:pt idx="472">
                  <c:v>29329</c:v>
                </c:pt>
                <c:pt idx="473">
                  <c:v>29336</c:v>
                </c:pt>
                <c:pt idx="474">
                  <c:v>29343</c:v>
                </c:pt>
                <c:pt idx="475">
                  <c:v>29350</c:v>
                </c:pt>
                <c:pt idx="476">
                  <c:v>29357</c:v>
                </c:pt>
                <c:pt idx="477">
                  <c:v>29364</c:v>
                </c:pt>
                <c:pt idx="478">
                  <c:v>29371</c:v>
                </c:pt>
                <c:pt idx="479">
                  <c:v>29378</c:v>
                </c:pt>
                <c:pt idx="480">
                  <c:v>29385</c:v>
                </c:pt>
                <c:pt idx="481">
                  <c:v>29392</c:v>
                </c:pt>
                <c:pt idx="482">
                  <c:v>29399</c:v>
                </c:pt>
                <c:pt idx="483">
                  <c:v>29406</c:v>
                </c:pt>
                <c:pt idx="484">
                  <c:v>29413</c:v>
                </c:pt>
                <c:pt idx="485">
                  <c:v>29420</c:v>
                </c:pt>
                <c:pt idx="486">
                  <c:v>29427</c:v>
                </c:pt>
                <c:pt idx="487">
                  <c:v>29434</c:v>
                </c:pt>
                <c:pt idx="488">
                  <c:v>29441</c:v>
                </c:pt>
                <c:pt idx="489">
                  <c:v>29448</c:v>
                </c:pt>
                <c:pt idx="490">
                  <c:v>29455</c:v>
                </c:pt>
                <c:pt idx="491">
                  <c:v>29462</c:v>
                </c:pt>
                <c:pt idx="492">
                  <c:v>29469</c:v>
                </c:pt>
                <c:pt idx="493">
                  <c:v>29476</c:v>
                </c:pt>
                <c:pt idx="494">
                  <c:v>29483</c:v>
                </c:pt>
                <c:pt idx="495">
                  <c:v>29490</c:v>
                </c:pt>
                <c:pt idx="496">
                  <c:v>29497</c:v>
                </c:pt>
                <c:pt idx="497">
                  <c:v>29504</c:v>
                </c:pt>
                <c:pt idx="498">
                  <c:v>29511</c:v>
                </c:pt>
                <c:pt idx="499">
                  <c:v>29518</c:v>
                </c:pt>
                <c:pt idx="500">
                  <c:v>29525</c:v>
                </c:pt>
                <c:pt idx="501">
                  <c:v>29532</c:v>
                </c:pt>
                <c:pt idx="502">
                  <c:v>29539</c:v>
                </c:pt>
                <c:pt idx="503">
                  <c:v>29546</c:v>
                </c:pt>
                <c:pt idx="504">
                  <c:v>29553</c:v>
                </c:pt>
                <c:pt idx="505">
                  <c:v>29560</c:v>
                </c:pt>
                <c:pt idx="506">
                  <c:v>29567</c:v>
                </c:pt>
                <c:pt idx="507">
                  <c:v>29574</c:v>
                </c:pt>
                <c:pt idx="508">
                  <c:v>29581</c:v>
                </c:pt>
                <c:pt idx="509">
                  <c:v>29588</c:v>
                </c:pt>
                <c:pt idx="510">
                  <c:v>29595</c:v>
                </c:pt>
                <c:pt idx="511">
                  <c:v>29602</c:v>
                </c:pt>
                <c:pt idx="512">
                  <c:v>29609</c:v>
                </c:pt>
                <c:pt idx="513">
                  <c:v>29616</c:v>
                </c:pt>
                <c:pt idx="514">
                  <c:v>29623</c:v>
                </c:pt>
                <c:pt idx="515">
                  <c:v>29630</c:v>
                </c:pt>
                <c:pt idx="516">
                  <c:v>29637</c:v>
                </c:pt>
                <c:pt idx="517">
                  <c:v>29644</c:v>
                </c:pt>
                <c:pt idx="518">
                  <c:v>29651</c:v>
                </c:pt>
                <c:pt idx="519">
                  <c:v>29658</c:v>
                </c:pt>
                <c:pt idx="520">
                  <c:v>29665</c:v>
                </c:pt>
                <c:pt idx="521">
                  <c:v>29672</c:v>
                </c:pt>
                <c:pt idx="522">
                  <c:v>29679</c:v>
                </c:pt>
                <c:pt idx="523">
                  <c:v>29686</c:v>
                </c:pt>
                <c:pt idx="524">
                  <c:v>29693</c:v>
                </c:pt>
                <c:pt idx="525">
                  <c:v>29700</c:v>
                </c:pt>
                <c:pt idx="526">
                  <c:v>29707</c:v>
                </c:pt>
                <c:pt idx="527">
                  <c:v>29714</c:v>
                </c:pt>
                <c:pt idx="528">
                  <c:v>29721</c:v>
                </c:pt>
                <c:pt idx="529">
                  <c:v>29728</c:v>
                </c:pt>
                <c:pt idx="530">
                  <c:v>29735</c:v>
                </c:pt>
                <c:pt idx="531">
                  <c:v>29742</c:v>
                </c:pt>
                <c:pt idx="532">
                  <c:v>29749</c:v>
                </c:pt>
                <c:pt idx="533">
                  <c:v>29756</c:v>
                </c:pt>
                <c:pt idx="534">
                  <c:v>29763</c:v>
                </c:pt>
                <c:pt idx="535">
                  <c:v>29770</c:v>
                </c:pt>
                <c:pt idx="536">
                  <c:v>29777</c:v>
                </c:pt>
                <c:pt idx="537">
                  <c:v>29784</c:v>
                </c:pt>
                <c:pt idx="538">
                  <c:v>29791</c:v>
                </c:pt>
                <c:pt idx="539">
                  <c:v>29798</c:v>
                </c:pt>
                <c:pt idx="540">
                  <c:v>29805</c:v>
                </c:pt>
                <c:pt idx="541">
                  <c:v>29812</c:v>
                </c:pt>
                <c:pt idx="542">
                  <c:v>29819</c:v>
                </c:pt>
                <c:pt idx="543">
                  <c:v>29826</c:v>
                </c:pt>
                <c:pt idx="544">
                  <c:v>29833</c:v>
                </c:pt>
                <c:pt idx="545">
                  <c:v>29840</c:v>
                </c:pt>
                <c:pt idx="546">
                  <c:v>29847</c:v>
                </c:pt>
                <c:pt idx="547">
                  <c:v>29854</c:v>
                </c:pt>
                <c:pt idx="548">
                  <c:v>29861</c:v>
                </c:pt>
                <c:pt idx="549">
                  <c:v>29868</c:v>
                </c:pt>
                <c:pt idx="550">
                  <c:v>29875</c:v>
                </c:pt>
                <c:pt idx="551">
                  <c:v>29880</c:v>
                </c:pt>
                <c:pt idx="552">
                  <c:v>29889</c:v>
                </c:pt>
                <c:pt idx="553">
                  <c:v>29896</c:v>
                </c:pt>
                <c:pt idx="554">
                  <c:v>29903</c:v>
                </c:pt>
                <c:pt idx="555">
                  <c:v>29910</c:v>
                </c:pt>
                <c:pt idx="556">
                  <c:v>29917</c:v>
                </c:pt>
                <c:pt idx="557">
                  <c:v>29924</c:v>
                </c:pt>
                <c:pt idx="558">
                  <c:v>29931</c:v>
                </c:pt>
                <c:pt idx="559">
                  <c:v>29938</c:v>
                </c:pt>
                <c:pt idx="560">
                  <c:v>29945</c:v>
                </c:pt>
                <c:pt idx="561">
                  <c:v>29951</c:v>
                </c:pt>
                <c:pt idx="562">
                  <c:v>29959</c:v>
                </c:pt>
                <c:pt idx="563">
                  <c:v>29966</c:v>
                </c:pt>
                <c:pt idx="564">
                  <c:v>29973</c:v>
                </c:pt>
                <c:pt idx="565">
                  <c:v>29980</c:v>
                </c:pt>
                <c:pt idx="566">
                  <c:v>29987</c:v>
                </c:pt>
                <c:pt idx="567">
                  <c:v>29994</c:v>
                </c:pt>
                <c:pt idx="568">
                  <c:v>30001</c:v>
                </c:pt>
                <c:pt idx="569">
                  <c:v>30008</c:v>
                </c:pt>
                <c:pt idx="570">
                  <c:v>30015</c:v>
                </c:pt>
                <c:pt idx="571">
                  <c:v>30022</c:v>
                </c:pt>
                <c:pt idx="572">
                  <c:v>30029</c:v>
                </c:pt>
                <c:pt idx="573">
                  <c:v>30036</c:v>
                </c:pt>
                <c:pt idx="574">
                  <c:v>30043</c:v>
                </c:pt>
                <c:pt idx="575">
                  <c:v>30050</c:v>
                </c:pt>
                <c:pt idx="576">
                  <c:v>30057</c:v>
                </c:pt>
                <c:pt idx="577">
                  <c:v>30064</c:v>
                </c:pt>
                <c:pt idx="578">
                  <c:v>30071</c:v>
                </c:pt>
                <c:pt idx="579">
                  <c:v>30078</c:v>
                </c:pt>
                <c:pt idx="580">
                  <c:v>30085</c:v>
                </c:pt>
                <c:pt idx="581">
                  <c:v>30092</c:v>
                </c:pt>
                <c:pt idx="582">
                  <c:v>30099</c:v>
                </c:pt>
                <c:pt idx="583">
                  <c:v>30106</c:v>
                </c:pt>
                <c:pt idx="584">
                  <c:v>30113</c:v>
                </c:pt>
                <c:pt idx="585">
                  <c:v>30120</c:v>
                </c:pt>
                <c:pt idx="586">
                  <c:v>30127</c:v>
                </c:pt>
                <c:pt idx="587">
                  <c:v>30134</c:v>
                </c:pt>
                <c:pt idx="588">
                  <c:v>30141</c:v>
                </c:pt>
                <c:pt idx="589">
                  <c:v>30148</c:v>
                </c:pt>
                <c:pt idx="590">
                  <c:v>30155</c:v>
                </c:pt>
                <c:pt idx="591">
                  <c:v>30162</c:v>
                </c:pt>
                <c:pt idx="592">
                  <c:v>30169</c:v>
                </c:pt>
                <c:pt idx="593">
                  <c:v>30176</c:v>
                </c:pt>
                <c:pt idx="594">
                  <c:v>30183</c:v>
                </c:pt>
                <c:pt idx="595">
                  <c:v>30190</c:v>
                </c:pt>
                <c:pt idx="596">
                  <c:v>30197</c:v>
                </c:pt>
                <c:pt idx="597">
                  <c:v>30204</c:v>
                </c:pt>
                <c:pt idx="598">
                  <c:v>30211</c:v>
                </c:pt>
                <c:pt idx="599">
                  <c:v>30218</c:v>
                </c:pt>
                <c:pt idx="600">
                  <c:v>30225</c:v>
                </c:pt>
                <c:pt idx="601">
                  <c:v>30232</c:v>
                </c:pt>
                <c:pt idx="602">
                  <c:v>30239</c:v>
                </c:pt>
                <c:pt idx="603">
                  <c:v>30246</c:v>
                </c:pt>
                <c:pt idx="604">
                  <c:v>30253</c:v>
                </c:pt>
                <c:pt idx="605">
                  <c:v>30260</c:v>
                </c:pt>
                <c:pt idx="606">
                  <c:v>30267</c:v>
                </c:pt>
                <c:pt idx="607">
                  <c:v>30274</c:v>
                </c:pt>
                <c:pt idx="608">
                  <c:v>30281</c:v>
                </c:pt>
                <c:pt idx="609">
                  <c:v>30288</c:v>
                </c:pt>
                <c:pt idx="610">
                  <c:v>30295</c:v>
                </c:pt>
                <c:pt idx="611">
                  <c:v>30302</c:v>
                </c:pt>
                <c:pt idx="612">
                  <c:v>30309</c:v>
                </c:pt>
                <c:pt idx="613">
                  <c:v>30316</c:v>
                </c:pt>
                <c:pt idx="614">
                  <c:v>30323</c:v>
                </c:pt>
                <c:pt idx="615">
                  <c:v>30330</c:v>
                </c:pt>
                <c:pt idx="616">
                  <c:v>30337</c:v>
                </c:pt>
                <c:pt idx="617">
                  <c:v>30344</c:v>
                </c:pt>
                <c:pt idx="618">
                  <c:v>30351</c:v>
                </c:pt>
                <c:pt idx="619">
                  <c:v>30358</c:v>
                </c:pt>
                <c:pt idx="620">
                  <c:v>30365</c:v>
                </c:pt>
                <c:pt idx="621">
                  <c:v>30372</c:v>
                </c:pt>
                <c:pt idx="622">
                  <c:v>30379</c:v>
                </c:pt>
                <c:pt idx="623">
                  <c:v>30386</c:v>
                </c:pt>
                <c:pt idx="624">
                  <c:v>30393</c:v>
                </c:pt>
                <c:pt idx="625">
                  <c:v>30400</c:v>
                </c:pt>
                <c:pt idx="626">
                  <c:v>30407</c:v>
                </c:pt>
                <c:pt idx="627">
                  <c:v>30414</c:v>
                </c:pt>
                <c:pt idx="628">
                  <c:v>30421</c:v>
                </c:pt>
                <c:pt idx="629">
                  <c:v>30428</c:v>
                </c:pt>
                <c:pt idx="630">
                  <c:v>30435</c:v>
                </c:pt>
                <c:pt idx="631">
                  <c:v>30442</c:v>
                </c:pt>
                <c:pt idx="632">
                  <c:v>30449</c:v>
                </c:pt>
                <c:pt idx="633">
                  <c:v>30456</c:v>
                </c:pt>
                <c:pt idx="634">
                  <c:v>30463</c:v>
                </c:pt>
                <c:pt idx="635">
                  <c:v>30470</c:v>
                </c:pt>
                <c:pt idx="636">
                  <c:v>30477</c:v>
                </c:pt>
                <c:pt idx="637">
                  <c:v>30484</c:v>
                </c:pt>
                <c:pt idx="638">
                  <c:v>30491</c:v>
                </c:pt>
                <c:pt idx="639">
                  <c:v>30498</c:v>
                </c:pt>
                <c:pt idx="640">
                  <c:v>30505</c:v>
                </c:pt>
                <c:pt idx="641">
                  <c:v>30512</c:v>
                </c:pt>
                <c:pt idx="642">
                  <c:v>30519</c:v>
                </c:pt>
                <c:pt idx="643">
                  <c:v>30526</c:v>
                </c:pt>
                <c:pt idx="644">
                  <c:v>30533</c:v>
                </c:pt>
                <c:pt idx="645">
                  <c:v>30540</c:v>
                </c:pt>
                <c:pt idx="646">
                  <c:v>30547</c:v>
                </c:pt>
                <c:pt idx="647">
                  <c:v>30554</c:v>
                </c:pt>
                <c:pt idx="648">
                  <c:v>30561</c:v>
                </c:pt>
                <c:pt idx="649">
                  <c:v>30568</c:v>
                </c:pt>
                <c:pt idx="650">
                  <c:v>30575</c:v>
                </c:pt>
                <c:pt idx="651">
                  <c:v>30582</c:v>
                </c:pt>
                <c:pt idx="652">
                  <c:v>30589</c:v>
                </c:pt>
                <c:pt idx="653">
                  <c:v>30596</c:v>
                </c:pt>
                <c:pt idx="654">
                  <c:v>30603</c:v>
                </c:pt>
                <c:pt idx="655">
                  <c:v>30610</c:v>
                </c:pt>
                <c:pt idx="656">
                  <c:v>30617</c:v>
                </c:pt>
                <c:pt idx="657">
                  <c:v>30624</c:v>
                </c:pt>
                <c:pt idx="658">
                  <c:v>30631</c:v>
                </c:pt>
                <c:pt idx="659">
                  <c:v>30638</c:v>
                </c:pt>
                <c:pt idx="660">
                  <c:v>30645</c:v>
                </c:pt>
                <c:pt idx="661">
                  <c:v>30652</c:v>
                </c:pt>
                <c:pt idx="662">
                  <c:v>30659</c:v>
                </c:pt>
                <c:pt idx="663">
                  <c:v>30666</c:v>
                </c:pt>
                <c:pt idx="664">
                  <c:v>30673</c:v>
                </c:pt>
                <c:pt idx="665">
                  <c:v>30680</c:v>
                </c:pt>
                <c:pt idx="666">
                  <c:v>30687</c:v>
                </c:pt>
                <c:pt idx="667">
                  <c:v>30694</c:v>
                </c:pt>
                <c:pt idx="668">
                  <c:v>30701</c:v>
                </c:pt>
                <c:pt idx="669">
                  <c:v>30708</c:v>
                </c:pt>
                <c:pt idx="670">
                  <c:v>30715</c:v>
                </c:pt>
                <c:pt idx="671">
                  <c:v>30722</c:v>
                </c:pt>
                <c:pt idx="672">
                  <c:v>30729</c:v>
                </c:pt>
                <c:pt idx="673">
                  <c:v>30736</c:v>
                </c:pt>
                <c:pt idx="674">
                  <c:v>30743</c:v>
                </c:pt>
                <c:pt idx="675">
                  <c:v>30750</c:v>
                </c:pt>
                <c:pt idx="676">
                  <c:v>30757</c:v>
                </c:pt>
                <c:pt idx="677">
                  <c:v>30764</c:v>
                </c:pt>
                <c:pt idx="678">
                  <c:v>30771</c:v>
                </c:pt>
                <c:pt idx="679">
                  <c:v>30778</c:v>
                </c:pt>
                <c:pt idx="680">
                  <c:v>30785</c:v>
                </c:pt>
                <c:pt idx="681">
                  <c:v>30792</c:v>
                </c:pt>
                <c:pt idx="682">
                  <c:v>30799</c:v>
                </c:pt>
                <c:pt idx="683">
                  <c:v>30806</c:v>
                </c:pt>
                <c:pt idx="684">
                  <c:v>30813</c:v>
                </c:pt>
                <c:pt idx="685">
                  <c:v>30820</c:v>
                </c:pt>
                <c:pt idx="686">
                  <c:v>30827</c:v>
                </c:pt>
                <c:pt idx="687">
                  <c:v>30834</c:v>
                </c:pt>
                <c:pt idx="688">
                  <c:v>30841</c:v>
                </c:pt>
                <c:pt idx="689">
                  <c:v>30848</c:v>
                </c:pt>
                <c:pt idx="690">
                  <c:v>30855</c:v>
                </c:pt>
                <c:pt idx="691">
                  <c:v>30862</c:v>
                </c:pt>
                <c:pt idx="692">
                  <c:v>30869</c:v>
                </c:pt>
                <c:pt idx="693">
                  <c:v>30876</c:v>
                </c:pt>
                <c:pt idx="694">
                  <c:v>30883</c:v>
                </c:pt>
                <c:pt idx="695">
                  <c:v>30890</c:v>
                </c:pt>
                <c:pt idx="696">
                  <c:v>30897</c:v>
                </c:pt>
                <c:pt idx="697">
                  <c:v>30904</c:v>
                </c:pt>
                <c:pt idx="698">
                  <c:v>30911</c:v>
                </c:pt>
                <c:pt idx="699">
                  <c:v>30918</c:v>
                </c:pt>
                <c:pt idx="700">
                  <c:v>30925</c:v>
                </c:pt>
                <c:pt idx="701">
                  <c:v>30932</c:v>
                </c:pt>
                <c:pt idx="702">
                  <c:v>30939</c:v>
                </c:pt>
                <c:pt idx="703">
                  <c:v>30946</c:v>
                </c:pt>
                <c:pt idx="704">
                  <c:v>30953</c:v>
                </c:pt>
                <c:pt idx="705">
                  <c:v>30960</c:v>
                </c:pt>
                <c:pt idx="706">
                  <c:v>30967</c:v>
                </c:pt>
                <c:pt idx="707">
                  <c:v>30974</c:v>
                </c:pt>
                <c:pt idx="708">
                  <c:v>30981</c:v>
                </c:pt>
                <c:pt idx="709">
                  <c:v>30988</c:v>
                </c:pt>
                <c:pt idx="710">
                  <c:v>30995</c:v>
                </c:pt>
                <c:pt idx="711">
                  <c:v>31002</c:v>
                </c:pt>
                <c:pt idx="712">
                  <c:v>31009</c:v>
                </c:pt>
                <c:pt idx="713">
                  <c:v>31016</c:v>
                </c:pt>
                <c:pt idx="714">
                  <c:v>31023</c:v>
                </c:pt>
                <c:pt idx="715">
                  <c:v>31030</c:v>
                </c:pt>
                <c:pt idx="716">
                  <c:v>31037</c:v>
                </c:pt>
                <c:pt idx="717">
                  <c:v>31044</c:v>
                </c:pt>
                <c:pt idx="718">
                  <c:v>31051</c:v>
                </c:pt>
                <c:pt idx="719">
                  <c:v>31058</c:v>
                </c:pt>
                <c:pt idx="720">
                  <c:v>31065</c:v>
                </c:pt>
                <c:pt idx="721">
                  <c:v>31072</c:v>
                </c:pt>
                <c:pt idx="722">
                  <c:v>31079</c:v>
                </c:pt>
                <c:pt idx="723">
                  <c:v>31086</c:v>
                </c:pt>
                <c:pt idx="724">
                  <c:v>31093</c:v>
                </c:pt>
                <c:pt idx="725">
                  <c:v>31100</c:v>
                </c:pt>
                <c:pt idx="726">
                  <c:v>31107</c:v>
                </c:pt>
                <c:pt idx="727">
                  <c:v>31114</c:v>
                </c:pt>
                <c:pt idx="728">
                  <c:v>31121</c:v>
                </c:pt>
                <c:pt idx="729">
                  <c:v>31128</c:v>
                </c:pt>
                <c:pt idx="730">
                  <c:v>31135</c:v>
                </c:pt>
                <c:pt idx="731">
                  <c:v>31142</c:v>
                </c:pt>
                <c:pt idx="732">
                  <c:v>31149</c:v>
                </c:pt>
                <c:pt idx="733">
                  <c:v>31156</c:v>
                </c:pt>
                <c:pt idx="734">
                  <c:v>31163</c:v>
                </c:pt>
                <c:pt idx="735">
                  <c:v>31170</c:v>
                </c:pt>
                <c:pt idx="736">
                  <c:v>31177</c:v>
                </c:pt>
                <c:pt idx="737">
                  <c:v>31184</c:v>
                </c:pt>
                <c:pt idx="738">
                  <c:v>31191</c:v>
                </c:pt>
                <c:pt idx="739">
                  <c:v>31198</c:v>
                </c:pt>
                <c:pt idx="740">
                  <c:v>31205</c:v>
                </c:pt>
                <c:pt idx="741">
                  <c:v>31212</c:v>
                </c:pt>
                <c:pt idx="742">
                  <c:v>31219</c:v>
                </c:pt>
                <c:pt idx="743">
                  <c:v>31226</c:v>
                </c:pt>
                <c:pt idx="744">
                  <c:v>31233</c:v>
                </c:pt>
                <c:pt idx="745">
                  <c:v>31240</c:v>
                </c:pt>
                <c:pt idx="746">
                  <c:v>31247</c:v>
                </c:pt>
                <c:pt idx="747">
                  <c:v>31254</c:v>
                </c:pt>
                <c:pt idx="748">
                  <c:v>31261</c:v>
                </c:pt>
                <c:pt idx="749">
                  <c:v>31268</c:v>
                </c:pt>
                <c:pt idx="750">
                  <c:v>31275</c:v>
                </c:pt>
                <c:pt idx="751">
                  <c:v>31282</c:v>
                </c:pt>
                <c:pt idx="752">
                  <c:v>31289</c:v>
                </c:pt>
                <c:pt idx="753">
                  <c:v>31296</c:v>
                </c:pt>
                <c:pt idx="754">
                  <c:v>31303</c:v>
                </c:pt>
                <c:pt idx="755">
                  <c:v>31310</c:v>
                </c:pt>
                <c:pt idx="756">
                  <c:v>31317</c:v>
                </c:pt>
                <c:pt idx="757">
                  <c:v>31324</c:v>
                </c:pt>
                <c:pt idx="758">
                  <c:v>31331</c:v>
                </c:pt>
                <c:pt idx="759">
                  <c:v>31338</c:v>
                </c:pt>
                <c:pt idx="760">
                  <c:v>31345</c:v>
                </c:pt>
                <c:pt idx="761">
                  <c:v>31352</c:v>
                </c:pt>
                <c:pt idx="762">
                  <c:v>31359</c:v>
                </c:pt>
                <c:pt idx="763">
                  <c:v>31366</c:v>
                </c:pt>
                <c:pt idx="764">
                  <c:v>31373</c:v>
                </c:pt>
                <c:pt idx="765">
                  <c:v>31380</c:v>
                </c:pt>
                <c:pt idx="766">
                  <c:v>31387</c:v>
                </c:pt>
                <c:pt idx="767">
                  <c:v>31394</c:v>
                </c:pt>
                <c:pt idx="768">
                  <c:v>31401</c:v>
                </c:pt>
                <c:pt idx="769">
                  <c:v>31408</c:v>
                </c:pt>
                <c:pt idx="770">
                  <c:v>31415</c:v>
                </c:pt>
                <c:pt idx="771">
                  <c:v>31422</c:v>
                </c:pt>
                <c:pt idx="772">
                  <c:v>31429</c:v>
                </c:pt>
                <c:pt idx="773">
                  <c:v>31436</c:v>
                </c:pt>
                <c:pt idx="774">
                  <c:v>31443</c:v>
                </c:pt>
                <c:pt idx="775">
                  <c:v>31450</c:v>
                </c:pt>
                <c:pt idx="776">
                  <c:v>31457</c:v>
                </c:pt>
                <c:pt idx="777">
                  <c:v>31464</c:v>
                </c:pt>
                <c:pt idx="778">
                  <c:v>31471</c:v>
                </c:pt>
                <c:pt idx="779">
                  <c:v>31478</c:v>
                </c:pt>
                <c:pt idx="780">
                  <c:v>31485</c:v>
                </c:pt>
                <c:pt idx="781">
                  <c:v>31492</c:v>
                </c:pt>
                <c:pt idx="782">
                  <c:v>31499</c:v>
                </c:pt>
                <c:pt idx="783">
                  <c:v>31506</c:v>
                </c:pt>
                <c:pt idx="784">
                  <c:v>31513</c:v>
                </c:pt>
                <c:pt idx="785">
                  <c:v>31520</c:v>
                </c:pt>
                <c:pt idx="786">
                  <c:v>31527</c:v>
                </c:pt>
                <c:pt idx="787">
                  <c:v>31534</c:v>
                </c:pt>
                <c:pt idx="788">
                  <c:v>31541</c:v>
                </c:pt>
                <c:pt idx="789">
                  <c:v>31548</c:v>
                </c:pt>
                <c:pt idx="790">
                  <c:v>31555</c:v>
                </c:pt>
                <c:pt idx="791">
                  <c:v>31562</c:v>
                </c:pt>
                <c:pt idx="792">
                  <c:v>31569</c:v>
                </c:pt>
                <c:pt idx="793">
                  <c:v>31576</c:v>
                </c:pt>
                <c:pt idx="794">
                  <c:v>31583</c:v>
                </c:pt>
                <c:pt idx="795">
                  <c:v>31590</c:v>
                </c:pt>
                <c:pt idx="796">
                  <c:v>31597</c:v>
                </c:pt>
                <c:pt idx="797">
                  <c:v>31604</c:v>
                </c:pt>
                <c:pt idx="798">
                  <c:v>31611</c:v>
                </c:pt>
                <c:pt idx="799">
                  <c:v>31618</c:v>
                </c:pt>
                <c:pt idx="800">
                  <c:v>31625</c:v>
                </c:pt>
                <c:pt idx="801">
                  <c:v>31632</c:v>
                </c:pt>
                <c:pt idx="802">
                  <c:v>31639</c:v>
                </c:pt>
                <c:pt idx="803">
                  <c:v>31646</c:v>
                </c:pt>
                <c:pt idx="804">
                  <c:v>31653</c:v>
                </c:pt>
                <c:pt idx="805">
                  <c:v>31660</c:v>
                </c:pt>
                <c:pt idx="806">
                  <c:v>31667</c:v>
                </c:pt>
                <c:pt idx="807">
                  <c:v>31674</c:v>
                </c:pt>
                <c:pt idx="808">
                  <c:v>31681</c:v>
                </c:pt>
                <c:pt idx="809">
                  <c:v>31688</c:v>
                </c:pt>
                <c:pt idx="810">
                  <c:v>31695</c:v>
                </c:pt>
                <c:pt idx="811">
                  <c:v>31702</c:v>
                </c:pt>
                <c:pt idx="812">
                  <c:v>31709</c:v>
                </c:pt>
                <c:pt idx="813">
                  <c:v>31716</c:v>
                </c:pt>
                <c:pt idx="814">
                  <c:v>31723</c:v>
                </c:pt>
                <c:pt idx="815">
                  <c:v>31730</c:v>
                </c:pt>
                <c:pt idx="816">
                  <c:v>31737</c:v>
                </c:pt>
                <c:pt idx="817">
                  <c:v>31744</c:v>
                </c:pt>
                <c:pt idx="818">
                  <c:v>31751</c:v>
                </c:pt>
                <c:pt idx="819">
                  <c:v>31758</c:v>
                </c:pt>
                <c:pt idx="820">
                  <c:v>31765</c:v>
                </c:pt>
                <c:pt idx="821">
                  <c:v>31772</c:v>
                </c:pt>
                <c:pt idx="822">
                  <c:v>31779</c:v>
                </c:pt>
                <c:pt idx="823">
                  <c:v>31786</c:v>
                </c:pt>
                <c:pt idx="824">
                  <c:v>31793</c:v>
                </c:pt>
                <c:pt idx="825">
                  <c:v>31800</c:v>
                </c:pt>
                <c:pt idx="826">
                  <c:v>31807</c:v>
                </c:pt>
                <c:pt idx="827">
                  <c:v>31814</c:v>
                </c:pt>
                <c:pt idx="828">
                  <c:v>31821</c:v>
                </c:pt>
                <c:pt idx="829">
                  <c:v>31828</c:v>
                </c:pt>
                <c:pt idx="830">
                  <c:v>31835</c:v>
                </c:pt>
                <c:pt idx="831">
                  <c:v>31842</c:v>
                </c:pt>
                <c:pt idx="832">
                  <c:v>31849</c:v>
                </c:pt>
                <c:pt idx="833">
                  <c:v>31856</c:v>
                </c:pt>
                <c:pt idx="834">
                  <c:v>31863</c:v>
                </c:pt>
                <c:pt idx="835">
                  <c:v>31870</c:v>
                </c:pt>
                <c:pt idx="836">
                  <c:v>31877</c:v>
                </c:pt>
                <c:pt idx="837">
                  <c:v>31884</c:v>
                </c:pt>
                <c:pt idx="838">
                  <c:v>31891</c:v>
                </c:pt>
                <c:pt idx="839">
                  <c:v>31898</c:v>
                </c:pt>
                <c:pt idx="840">
                  <c:v>31905</c:v>
                </c:pt>
                <c:pt idx="841">
                  <c:v>31912</c:v>
                </c:pt>
                <c:pt idx="842">
                  <c:v>31919</c:v>
                </c:pt>
                <c:pt idx="843">
                  <c:v>31926</c:v>
                </c:pt>
                <c:pt idx="844">
                  <c:v>31933</c:v>
                </c:pt>
                <c:pt idx="845">
                  <c:v>31940</c:v>
                </c:pt>
                <c:pt idx="846">
                  <c:v>31947</c:v>
                </c:pt>
                <c:pt idx="847">
                  <c:v>31954</c:v>
                </c:pt>
                <c:pt idx="848">
                  <c:v>31961</c:v>
                </c:pt>
                <c:pt idx="849">
                  <c:v>31968</c:v>
                </c:pt>
                <c:pt idx="850">
                  <c:v>31975</c:v>
                </c:pt>
                <c:pt idx="851">
                  <c:v>31982</c:v>
                </c:pt>
                <c:pt idx="852">
                  <c:v>31989</c:v>
                </c:pt>
                <c:pt idx="853">
                  <c:v>31996</c:v>
                </c:pt>
                <c:pt idx="854">
                  <c:v>32003</c:v>
                </c:pt>
                <c:pt idx="855">
                  <c:v>32010</c:v>
                </c:pt>
                <c:pt idx="856">
                  <c:v>32017</c:v>
                </c:pt>
                <c:pt idx="857">
                  <c:v>32024</c:v>
                </c:pt>
                <c:pt idx="858">
                  <c:v>32031</c:v>
                </c:pt>
                <c:pt idx="859">
                  <c:v>32038</c:v>
                </c:pt>
                <c:pt idx="860">
                  <c:v>32045</c:v>
                </c:pt>
                <c:pt idx="861">
                  <c:v>32052</c:v>
                </c:pt>
                <c:pt idx="862">
                  <c:v>32059</c:v>
                </c:pt>
                <c:pt idx="863">
                  <c:v>32066</c:v>
                </c:pt>
                <c:pt idx="864">
                  <c:v>32073</c:v>
                </c:pt>
                <c:pt idx="865">
                  <c:v>32080</c:v>
                </c:pt>
                <c:pt idx="866">
                  <c:v>32087</c:v>
                </c:pt>
                <c:pt idx="867">
                  <c:v>32094</c:v>
                </c:pt>
                <c:pt idx="868">
                  <c:v>32101</c:v>
                </c:pt>
                <c:pt idx="869">
                  <c:v>32108</c:v>
                </c:pt>
                <c:pt idx="870">
                  <c:v>32115</c:v>
                </c:pt>
                <c:pt idx="871">
                  <c:v>32122</c:v>
                </c:pt>
                <c:pt idx="872">
                  <c:v>32129</c:v>
                </c:pt>
                <c:pt idx="873">
                  <c:v>32136</c:v>
                </c:pt>
                <c:pt idx="874">
                  <c:v>32142</c:v>
                </c:pt>
                <c:pt idx="875">
                  <c:v>32150</c:v>
                </c:pt>
                <c:pt idx="876">
                  <c:v>32157</c:v>
                </c:pt>
                <c:pt idx="877">
                  <c:v>32164</c:v>
                </c:pt>
                <c:pt idx="878">
                  <c:v>32171</c:v>
                </c:pt>
                <c:pt idx="879">
                  <c:v>32178</c:v>
                </c:pt>
                <c:pt idx="880">
                  <c:v>32185</c:v>
                </c:pt>
                <c:pt idx="881">
                  <c:v>32192</c:v>
                </c:pt>
                <c:pt idx="882">
                  <c:v>32199</c:v>
                </c:pt>
                <c:pt idx="883">
                  <c:v>32206</c:v>
                </c:pt>
                <c:pt idx="884">
                  <c:v>32213</c:v>
                </c:pt>
                <c:pt idx="885">
                  <c:v>32220</c:v>
                </c:pt>
                <c:pt idx="886">
                  <c:v>32227</c:v>
                </c:pt>
                <c:pt idx="887">
                  <c:v>32234</c:v>
                </c:pt>
                <c:pt idx="888">
                  <c:v>32241</c:v>
                </c:pt>
                <c:pt idx="889">
                  <c:v>32248</c:v>
                </c:pt>
                <c:pt idx="890">
                  <c:v>32255</c:v>
                </c:pt>
                <c:pt idx="891">
                  <c:v>32262</c:v>
                </c:pt>
                <c:pt idx="892">
                  <c:v>32269</c:v>
                </c:pt>
                <c:pt idx="893">
                  <c:v>32276</c:v>
                </c:pt>
                <c:pt idx="894">
                  <c:v>32283</c:v>
                </c:pt>
                <c:pt idx="895">
                  <c:v>32290</c:v>
                </c:pt>
                <c:pt idx="896">
                  <c:v>32297</c:v>
                </c:pt>
                <c:pt idx="897">
                  <c:v>32304</c:v>
                </c:pt>
                <c:pt idx="898">
                  <c:v>32311</c:v>
                </c:pt>
                <c:pt idx="899">
                  <c:v>32318</c:v>
                </c:pt>
                <c:pt idx="900">
                  <c:v>32325</c:v>
                </c:pt>
                <c:pt idx="901">
                  <c:v>32332</c:v>
                </c:pt>
                <c:pt idx="902">
                  <c:v>32339</c:v>
                </c:pt>
                <c:pt idx="903">
                  <c:v>32346</c:v>
                </c:pt>
                <c:pt idx="904">
                  <c:v>32353</c:v>
                </c:pt>
                <c:pt idx="905">
                  <c:v>32360</c:v>
                </c:pt>
                <c:pt idx="906">
                  <c:v>32367</c:v>
                </c:pt>
                <c:pt idx="907">
                  <c:v>32374</c:v>
                </c:pt>
                <c:pt idx="908">
                  <c:v>32381</c:v>
                </c:pt>
                <c:pt idx="909">
                  <c:v>32388</c:v>
                </c:pt>
                <c:pt idx="910">
                  <c:v>32395</c:v>
                </c:pt>
                <c:pt idx="911">
                  <c:v>32402</c:v>
                </c:pt>
                <c:pt idx="912">
                  <c:v>32409</c:v>
                </c:pt>
                <c:pt idx="913">
                  <c:v>32416</c:v>
                </c:pt>
                <c:pt idx="914">
                  <c:v>32423</c:v>
                </c:pt>
                <c:pt idx="915">
                  <c:v>32430</c:v>
                </c:pt>
                <c:pt idx="916">
                  <c:v>32437</c:v>
                </c:pt>
                <c:pt idx="917">
                  <c:v>32444</c:v>
                </c:pt>
                <c:pt idx="918">
                  <c:v>32451</c:v>
                </c:pt>
                <c:pt idx="919">
                  <c:v>32458</c:v>
                </c:pt>
                <c:pt idx="920">
                  <c:v>32465</c:v>
                </c:pt>
                <c:pt idx="921">
                  <c:v>32472</c:v>
                </c:pt>
                <c:pt idx="922">
                  <c:v>32479</c:v>
                </c:pt>
                <c:pt idx="923">
                  <c:v>32486</c:v>
                </c:pt>
                <c:pt idx="924">
                  <c:v>32493</c:v>
                </c:pt>
                <c:pt idx="925">
                  <c:v>32500</c:v>
                </c:pt>
                <c:pt idx="926">
                  <c:v>32507</c:v>
                </c:pt>
                <c:pt idx="927">
                  <c:v>32514</c:v>
                </c:pt>
                <c:pt idx="928">
                  <c:v>32521</c:v>
                </c:pt>
                <c:pt idx="929">
                  <c:v>32528</c:v>
                </c:pt>
                <c:pt idx="930">
                  <c:v>32535</c:v>
                </c:pt>
                <c:pt idx="931">
                  <c:v>32542</c:v>
                </c:pt>
                <c:pt idx="932">
                  <c:v>32549</c:v>
                </c:pt>
                <c:pt idx="933">
                  <c:v>32556</c:v>
                </c:pt>
                <c:pt idx="934">
                  <c:v>32563</c:v>
                </c:pt>
                <c:pt idx="935">
                  <c:v>32570</c:v>
                </c:pt>
                <c:pt idx="936">
                  <c:v>32577</c:v>
                </c:pt>
                <c:pt idx="937">
                  <c:v>32584</c:v>
                </c:pt>
                <c:pt idx="938">
                  <c:v>32591</c:v>
                </c:pt>
                <c:pt idx="939">
                  <c:v>32598</c:v>
                </c:pt>
                <c:pt idx="940">
                  <c:v>32605</c:v>
                </c:pt>
                <c:pt idx="941">
                  <c:v>32612</c:v>
                </c:pt>
                <c:pt idx="942">
                  <c:v>32619</c:v>
                </c:pt>
                <c:pt idx="943">
                  <c:v>32626</c:v>
                </c:pt>
                <c:pt idx="944">
                  <c:v>32633</c:v>
                </c:pt>
                <c:pt idx="945">
                  <c:v>32640</c:v>
                </c:pt>
                <c:pt idx="946">
                  <c:v>32647</c:v>
                </c:pt>
                <c:pt idx="947">
                  <c:v>32654</c:v>
                </c:pt>
                <c:pt idx="948">
                  <c:v>32661</c:v>
                </c:pt>
                <c:pt idx="949">
                  <c:v>32668</c:v>
                </c:pt>
                <c:pt idx="950">
                  <c:v>32675</c:v>
                </c:pt>
                <c:pt idx="951">
                  <c:v>32682</c:v>
                </c:pt>
                <c:pt idx="952">
                  <c:v>32689</c:v>
                </c:pt>
                <c:pt idx="953">
                  <c:v>32696</c:v>
                </c:pt>
                <c:pt idx="954">
                  <c:v>32703</c:v>
                </c:pt>
                <c:pt idx="955">
                  <c:v>32710</c:v>
                </c:pt>
                <c:pt idx="956">
                  <c:v>32717</c:v>
                </c:pt>
                <c:pt idx="957">
                  <c:v>32724</c:v>
                </c:pt>
                <c:pt idx="958">
                  <c:v>32731</c:v>
                </c:pt>
                <c:pt idx="959">
                  <c:v>32738</c:v>
                </c:pt>
                <c:pt idx="960">
                  <c:v>32745</c:v>
                </c:pt>
                <c:pt idx="961">
                  <c:v>32752</c:v>
                </c:pt>
                <c:pt idx="962">
                  <c:v>32759</c:v>
                </c:pt>
                <c:pt idx="963">
                  <c:v>32766</c:v>
                </c:pt>
                <c:pt idx="964">
                  <c:v>32773</c:v>
                </c:pt>
                <c:pt idx="965">
                  <c:v>32780</c:v>
                </c:pt>
                <c:pt idx="966">
                  <c:v>32787</c:v>
                </c:pt>
                <c:pt idx="967">
                  <c:v>32794</c:v>
                </c:pt>
                <c:pt idx="968">
                  <c:v>32801</c:v>
                </c:pt>
                <c:pt idx="969">
                  <c:v>32808</c:v>
                </c:pt>
                <c:pt idx="970">
                  <c:v>32815</c:v>
                </c:pt>
                <c:pt idx="971">
                  <c:v>32822</c:v>
                </c:pt>
                <c:pt idx="972">
                  <c:v>32829</c:v>
                </c:pt>
                <c:pt idx="973">
                  <c:v>32836</c:v>
                </c:pt>
                <c:pt idx="974">
                  <c:v>32843</c:v>
                </c:pt>
                <c:pt idx="975">
                  <c:v>32850</c:v>
                </c:pt>
                <c:pt idx="976">
                  <c:v>32857</c:v>
                </c:pt>
                <c:pt idx="977">
                  <c:v>32864</c:v>
                </c:pt>
                <c:pt idx="978">
                  <c:v>32871</c:v>
                </c:pt>
                <c:pt idx="979">
                  <c:v>32878</c:v>
                </c:pt>
                <c:pt idx="980">
                  <c:v>32885</c:v>
                </c:pt>
                <c:pt idx="981">
                  <c:v>32892</c:v>
                </c:pt>
                <c:pt idx="982">
                  <c:v>32899</c:v>
                </c:pt>
                <c:pt idx="983">
                  <c:v>32906</c:v>
                </c:pt>
                <c:pt idx="984">
                  <c:v>32913</c:v>
                </c:pt>
                <c:pt idx="985">
                  <c:v>32920</c:v>
                </c:pt>
                <c:pt idx="986">
                  <c:v>32927</c:v>
                </c:pt>
                <c:pt idx="987">
                  <c:v>32934</c:v>
                </c:pt>
                <c:pt idx="988">
                  <c:v>32941</c:v>
                </c:pt>
                <c:pt idx="989">
                  <c:v>32948</c:v>
                </c:pt>
                <c:pt idx="990">
                  <c:v>32955</c:v>
                </c:pt>
                <c:pt idx="991">
                  <c:v>32962</c:v>
                </c:pt>
                <c:pt idx="992">
                  <c:v>32969</c:v>
                </c:pt>
                <c:pt idx="993">
                  <c:v>32976</c:v>
                </c:pt>
                <c:pt idx="994">
                  <c:v>32983</c:v>
                </c:pt>
                <c:pt idx="995">
                  <c:v>32990</c:v>
                </c:pt>
                <c:pt idx="996">
                  <c:v>32997</c:v>
                </c:pt>
                <c:pt idx="997">
                  <c:v>33004</c:v>
                </c:pt>
                <c:pt idx="998">
                  <c:v>33011</c:v>
                </c:pt>
                <c:pt idx="999">
                  <c:v>33018</c:v>
                </c:pt>
                <c:pt idx="1000">
                  <c:v>33025</c:v>
                </c:pt>
                <c:pt idx="1001">
                  <c:v>33032</c:v>
                </c:pt>
                <c:pt idx="1002">
                  <c:v>33039</c:v>
                </c:pt>
                <c:pt idx="1003">
                  <c:v>33046</c:v>
                </c:pt>
                <c:pt idx="1004">
                  <c:v>33053</c:v>
                </c:pt>
                <c:pt idx="1005">
                  <c:v>33060</c:v>
                </c:pt>
                <c:pt idx="1006">
                  <c:v>33067</c:v>
                </c:pt>
                <c:pt idx="1007">
                  <c:v>33074</c:v>
                </c:pt>
                <c:pt idx="1008">
                  <c:v>33081</c:v>
                </c:pt>
                <c:pt idx="1009">
                  <c:v>33088</c:v>
                </c:pt>
                <c:pt idx="1010">
                  <c:v>33095</c:v>
                </c:pt>
                <c:pt idx="1011">
                  <c:v>33102</c:v>
                </c:pt>
                <c:pt idx="1012">
                  <c:v>33109</c:v>
                </c:pt>
                <c:pt idx="1013">
                  <c:v>33116</c:v>
                </c:pt>
                <c:pt idx="1014">
                  <c:v>33123</c:v>
                </c:pt>
                <c:pt idx="1015">
                  <c:v>33130</c:v>
                </c:pt>
                <c:pt idx="1016">
                  <c:v>33137</c:v>
                </c:pt>
                <c:pt idx="1017">
                  <c:v>33144</c:v>
                </c:pt>
                <c:pt idx="1018">
                  <c:v>33151</c:v>
                </c:pt>
                <c:pt idx="1019">
                  <c:v>33158</c:v>
                </c:pt>
                <c:pt idx="1020">
                  <c:v>33165</c:v>
                </c:pt>
                <c:pt idx="1021">
                  <c:v>33172</c:v>
                </c:pt>
                <c:pt idx="1022">
                  <c:v>33179</c:v>
                </c:pt>
                <c:pt idx="1023">
                  <c:v>33186</c:v>
                </c:pt>
                <c:pt idx="1024">
                  <c:v>33193</c:v>
                </c:pt>
                <c:pt idx="1025">
                  <c:v>33200</c:v>
                </c:pt>
                <c:pt idx="1026">
                  <c:v>33207</c:v>
                </c:pt>
                <c:pt idx="1027">
                  <c:v>33214</c:v>
                </c:pt>
                <c:pt idx="1028">
                  <c:v>33221</c:v>
                </c:pt>
                <c:pt idx="1029">
                  <c:v>33228</c:v>
                </c:pt>
                <c:pt idx="1030">
                  <c:v>33235</c:v>
                </c:pt>
                <c:pt idx="1031">
                  <c:v>33242</c:v>
                </c:pt>
                <c:pt idx="1032">
                  <c:v>33249</c:v>
                </c:pt>
                <c:pt idx="1033">
                  <c:v>33256</c:v>
                </c:pt>
                <c:pt idx="1034">
                  <c:v>33263</c:v>
                </c:pt>
                <c:pt idx="1035">
                  <c:v>33270</c:v>
                </c:pt>
                <c:pt idx="1036">
                  <c:v>33277</c:v>
                </c:pt>
                <c:pt idx="1037">
                  <c:v>33284</c:v>
                </c:pt>
                <c:pt idx="1038">
                  <c:v>33291</c:v>
                </c:pt>
                <c:pt idx="1039">
                  <c:v>33298</c:v>
                </c:pt>
                <c:pt idx="1040">
                  <c:v>33305</c:v>
                </c:pt>
                <c:pt idx="1041">
                  <c:v>33312</c:v>
                </c:pt>
                <c:pt idx="1042">
                  <c:v>33319</c:v>
                </c:pt>
                <c:pt idx="1043">
                  <c:v>33326</c:v>
                </c:pt>
                <c:pt idx="1044">
                  <c:v>33333</c:v>
                </c:pt>
                <c:pt idx="1045">
                  <c:v>33340</c:v>
                </c:pt>
                <c:pt idx="1046">
                  <c:v>33347</c:v>
                </c:pt>
                <c:pt idx="1047">
                  <c:v>33354</c:v>
                </c:pt>
                <c:pt idx="1048">
                  <c:v>33361</c:v>
                </c:pt>
                <c:pt idx="1049">
                  <c:v>33368</c:v>
                </c:pt>
                <c:pt idx="1050">
                  <c:v>33375</c:v>
                </c:pt>
                <c:pt idx="1051">
                  <c:v>33382</c:v>
                </c:pt>
                <c:pt idx="1052">
                  <c:v>33389</c:v>
                </c:pt>
                <c:pt idx="1053">
                  <c:v>33396</c:v>
                </c:pt>
                <c:pt idx="1054">
                  <c:v>33403</c:v>
                </c:pt>
                <c:pt idx="1055">
                  <c:v>33410</c:v>
                </c:pt>
                <c:pt idx="1056">
                  <c:v>33417</c:v>
                </c:pt>
                <c:pt idx="1057">
                  <c:v>33424</c:v>
                </c:pt>
                <c:pt idx="1058">
                  <c:v>33431</c:v>
                </c:pt>
                <c:pt idx="1059">
                  <c:v>33438</c:v>
                </c:pt>
                <c:pt idx="1060">
                  <c:v>33445</c:v>
                </c:pt>
                <c:pt idx="1061">
                  <c:v>33452</c:v>
                </c:pt>
                <c:pt idx="1062">
                  <c:v>33459</c:v>
                </c:pt>
                <c:pt idx="1063">
                  <c:v>33466</c:v>
                </c:pt>
                <c:pt idx="1064">
                  <c:v>33473</c:v>
                </c:pt>
                <c:pt idx="1065">
                  <c:v>33480</c:v>
                </c:pt>
                <c:pt idx="1066">
                  <c:v>33487</c:v>
                </c:pt>
                <c:pt idx="1067">
                  <c:v>33494</c:v>
                </c:pt>
                <c:pt idx="1068">
                  <c:v>33501</c:v>
                </c:pt>
                <c:pt idx="1069">
                  <c:v>33508</c:v>
                </c:pt>
                <c:pt idx="1070">
                  <c:v>33515</c:v>
                </c:pt>
                <c:pt idx="1071">
                  <c:v>33522</c:v>
                </c:pt>
                <c:pt idx="1072">
                  <c:v>33529</c:v>
                </c:pt>
                <c:pt idx="1073">
                  <c:v>33536</c:v>
                </c:pt>
                <c:pt idx="1074">
                  <c:v>33543</c:v>
                </c:pt>
                <c:pt idx="1075">
                  <c:v>33550</c:v>
                </c:pt>
                <c:pt idx="1076">
                  <c:v>33557</c:v>
                </c:pt>
                <c:pt idx="1077">
                  <c:v>33564</c:v>
                </c:pt>
                <c:pt idx="1078">
                  <c:v>33571</c:v>
                </c:pt>
                <c:pt idx="1079">
                  <c:v>33578</c:v>
                </c:pt>
                <c:pt idx="1080">
                  <c:v>33585</c:v>
                </c:pt>
                <c:pt idx="1081">
                  <c:v>33592</c:v>
                </c:pt>
                <c:pt idx="1082">
                  <c:v>33599</c:v>
                </c:pt>
                <c:pt idx="1083">
                  <c:v>33606</c:v>
                </c:pt>
                <c:pt idx="1084">
                  <c:v>33613</c:v>
                </c:pt>
                <c:pt idx="1085">
                  <c:v>33620</c:v>
                </c:pt>
                <c:pt idx="1086">
                  <c:v>33627</c:v>
                </c:pt>
                <c:pt idx="1087">
                  <c:v>33634</c:v>
                </c:pt>
                <c:pt idx="1088">
                  <c:v>33641</c:v>
                </c:pt>
                <c:pt idx="1089">
                  <c:v>33648</c:v>
                </c:pt>
                <c:pt idx="1090">
                  <c:v>33655</c:v>
                </c:pt>
                <c:pt idx="1091">
                  <c:v>33662</c:v>
                </c:pt>
                <c:pt idx="1092">
                  <c:v>33669</c:v>
                </c:pt>
                <c:pt idx="1093">
                  <c:v>33676</c:v>
                </c:pt>
                <c:pt idx="1094">
                  <c:v>33683</c:v>
                </c:pt>
                <c:pt idx="1095">
                  <c:v>33690</c:v>
                </c:pt>
                <c:pt idx="1096">
                  <c:v>33697</c:v>
                </c:pt>
                <c:pt idx="1097">
                  <c:v>33704</c:v>
                </c:pt>
                <c:pt idx="1098">
                  <c:v>33711</c:v>
                </c:pt>
                <c:pt idx="1099">
                  <c:v>33718</c:v>
                </c:pt>
                <c:pt idx="1100">
                  <c:v>33725</c:v>
                </c:pt>
                <c:pt idx="1101">
                  <c:v>33732</c:v>
                </c:pt>
                <c:pt idx="1102">
                  <c:v>33739</c:v>
                </c:pt>
                <c:pt idx="1103">
                  <c:v>33746</c:v>
                </c:pt>
                <c:pt idx="1104">
                  <c:v>33753</c:v>
                </c:pt>
                <c:pt idx="1105">
                  <c:v>33760</c:v>
                </c:pt>
                <c:pt idx="1106">
                  <c:v>33767</c:v>
                </c:pt>
                <c:pt idx="1107">
                  <c:v>33774</c:v>
                </c:pt>
                <c:pt idx="1108">
                  <c:v>33781</c:v>
                </c:pt>
                <c:pt idx="1109">
                  <c:v>33788</c:v>
                </c:pt>
                <c:pt idx="1110">
                  <c:v>33795</c:v>
                </c:pt>
                <c:pt idx="1111">
                  <c:v>33802</c:v>
                </c:pt>
                <c:pt idx="1112">
                  <c:v>33809</c:v>
                </c:pt>
                <c:pt idx="1113">
                  <c:v>33816</c:v>
                </c:pt>
                <c:pt idx="1114">
                  <c:v>33823</c:v>
                </c:pt>
                <c:pt idx="1115">
                  <c:v>33830</c:v>
                </c:pt>
                <c:pt idx="1116">
                  <c:v>33837</c:v>
                </c:pt>
                <c:pt idx="1117">
                  <c:v>33844</c:v>
                </c:pt>
                <c:pt idx="1118">
                  <c:v>33851</c:v>
                </c:pt>
                <c:pt idx="1119">
                  <c:v>33858</c:v>
                </c:pt>
                <c:pt idx="1120">
                  <c:v>33865</c:v>
                </c:pt>
                <c:pt idx="1121">
                  <c:v>33871</c:v>
                </c:pt>
                <c:pt idx="1122">
                  <c:v>33879</c:v>
                </c:pt>
                <c:pt idx="1123">
                  <c:v>33886</c:v>
                </c:pt>
                <c:pt idx="1124">
                  <c:v>33893</c:v>
                </c:pt>
                <c:pt idx="1125">
                  <c:v>33900</c:v>
                </c:pt>
                <c:pt idx="1126">
                  <c:v>33907</c:v>
                </c:pt>
                <c:pt idx="1127">
                  <c:v>33914</c:v>
                </c:pt>
                <c:pt idx="1128">
                  <c:v>33921</c:v>
                </c:pt>
                <c:pt idx="1129">
                  <c:v>33928</c:v>
                </c:pt>
                <c:pt idx="1130">
                  <c:v>33935</c:v>
                </c:pt>
                <c:pt idx="1131">
                  <c:v>33942</c:v>
                </c:pt>
                <c:pt idx="1132">
                  <c:v>33949</c:v>
                </c:pt>
                <c:pt idx="1133">
                  <c:v>33956</c:v>
                </c:pt>
                <c:pt idx="1134">
                  <c:v>33963</c:v>
                </c:pt>
                <c:pt idx="1135">
                  <c:v>33969</c:v>
                </c:pt>
                <c:pt idx="1136">
                  <c:v>33977</c:v>
                </c:pt>
                <c:pt idx="1137">
                  <c:v>33984</c:v>
                </c:pt>
                <c:pt idx="1138">
                  <c:v>33991</c:v>
                </c:pt>
                <c:pt idx="1139">
                  <c:v>33998</c:v>
                </c:pt>
                <c:pt idx="1140">
                  <c:v>34005</c:v>
                </c:pt>
                <c:pt idx="1141">
                  <c:v>34012</c:v>
                </c:pt>
                <c:pt idx="1142">
                  <c:v>34019</c:v>
                </c:pt>
                <c:pt idx="1143">
                  <c:v>34026</c:v>
                </c:pt>
                <c:pt idx="1144">
                  <c:v>34033</c:v>
                </c:pt>
                <c:pt idx="1145">
                  <c:v>34040</c:v>
                </c:pt>
                <c:pt idx="1146">
                  <c:v>34047</c:v>
                </c:pt>
                <c:pt idx="1147">
                  <c:v>34054</c:v>
                </c:pt>
                <c:pt idx="1148">
                  <c:v>34061</c:v>
                </c:pt>
                <c:pt idx="1149">
                  <c:v>34068</c:v>
                </c:pt>
                <c:pt idx="1150">
                  <c:v>34075</c:v>
                </c:pt>
                <c:pt idx="1151">
                  <c:v>34082</c:v>
                </c:pt>
                <c:pt idx="1152">
                  <c:v>34089</c:v>
                </c:pt>
                <c:pt idx="1153">
                  <c:v>34096</c:v>
                </c:pt>
                <c:pt idx="1154">
                  <c:v>34103</c:v>
                </c:pt>
                <c:pt idx="1155">
                  <c:v>34110</c:v>
                </c:pt>
                <c:pt idx="1156">
                  <c:v>34117</c:v>
                </c:pt>
                <c:pt idx="1157">
                  <c:v>34124</c:v>
                </c:pt>
                <c:pt idx="1158">
                  <c:v>34131</c:v>
                </c:pt>
                <c:pt idx="1159">
                  <c:v>34138</c:v>
                </c:pt>
                <c:pt idx="1160">
                  <c:v>34145</c:v>
                </c:pt>
                <c:pt idx="1161">
                  <c:v>34152</c:v>
                </c:pt>
                <c:pt idx="1162">
                  <c:v>34159</c:v>
                </c:pt>
                <c:pt idx="1163">
                  <c:v>34166</c:v>
                </c:pt>
                <c:pt idx="1164">
                  <c:v>34173</c:v>
                </c:pt>
                <c:pt idx="1165">
                  <c:v>34180</c:v>
                </c:pt>
                <c:pt idx="1166">
                  <c:v>34187</c:v>
                </c:pt>
                <c:pt idx="1167">
                  <c:v>34194</c:v>
                </c:pt>
                <c:pt idx="1168">
                  <c:v>34201</c:v>
                </c:pt>
                <c:pt idx="1169">
                  <c:v>34208</c:v>
                </c:pt>
                <c:pt idx="1170">
                  <c:v>34215</c:v>
                </c:pt>
                <c:pt idx="1171">
                  <c:v>34222</c:v>
                </c:pt>
                <c:pt idx="1172">
                  <c:v>34229</c:v>
                </c:pt>
                <c:pt idx="1173">
                  <c:v>34236</c:v>
                </c:pt>
                <c:pt idx="1174">
                  <c:v>34243</c:v>
                </c:pt>
                <c:pt idx="1175">
                  <c:v>34250</c:v>
                </c:pt>
                <c:pt idx="1176">
                  <c:v>34257</c:v>
                </c:pt>
                <c:pt idx="1177">
                  <c:v>34264</c:v>
                </c:pt>
                <c:pt idx="1178">
                  <c:v>34271</c:v>
                </c:pt>
                <c:pt idx="1179">
                  <c:v>34278</c:v>
                </c:pt>
                <c:pt idx="1180">
                  <c:v>34285</c:v>
                </c:pt>
                <c:pt idx="1181">
                  <c:v>34292</c:v>
                </c:pt>
                <c:pt idx="1182">
                  <c:v>34299</c:v>
                </c:pt>
                <c:pt idx="1183">
                  <c:v>34307</c:v>
                </c:pt>
                <c:pt idx="1184">
                  <c:v>34313</c:v>
                </c:pt>
                <c:pt idx="1185">
                  <c:v>34320</c:v>
                </c:pt>
                <c:pt idx="1186">
                  <c:v>34327</c:v>
                </c:pt>
                <c:pt idx="1187">
                  <c:v>34334</c:v>
                </c:pt>
                <c:pt idx="1188">
                  <c:v>34341</c:v>
                </c:pt>
                <c:pt idx="1189">
                  <c:v>34348</c:v>
                </c:pt>
                <c:pt idx="1190">
                  <c:v>34355</c:v>
                </c:pt>
                <c:pt idx="1191">
                  <c:v>34362</c:v>
                </c:pt>
                <c:pt idx="1192">
                  <c:v>34369</c:v>
                </c:pt>
                <c:pt idx="1193">
                  <c:v>34376</c:v>
                </c:pt>
                <c:pt idx="1194">
                  <c:v>34383</c:v>
                </c:pt>
                <c:pt idx="1195">
                  <c:v>34390</c:v>
                </c:pt>
                <c:pt idx="1196">
                  <c:v>34397</c:v>
                </c:pt>
                <c:pt idx="1197">
                  <c:v>34404</c:v>
                </c:pt>
                <c:pt idx="1198">
                  <c:v>34411</c:v>
                </c:pt>
                <c:pt idx="1199">
                  <c:v>34418</c:v>
                </c:pt>
                <c:pt idx="1200">
                  <c:v>34425</c:v>
                </c:pt>
                <c:pt idx="1201">
                  <c:v>34432</c:v>
                </c:pt>
                <c:pt idx="1202">
                  <c:v>34439</c:v>
                </c:pt>
                <c:pt idx="1203">
                  <c:v>34446</c:v>
                </c:pt>
                <c:pt idx="1204">
                  <c:v>34453</c:v>
                </c:pt>
                <c:pt idx="1205">
                  <c:v>34460</c:v>
                </c:pt>
                <c:pt idx="1206">
                  <c:v>34467</c:v>
                </c:pt>
                <c:pt idx="1207">
                  <c:v>34474</c:v>
                </c:pt>
                <c:pt idx="1208">
                  <c:v>34481</c:v>
                </c:pt>
                <c:pt idx="1209">
                  <c:v>34488</c:v>
                </c:pt>
                <c:pt idx="1210">
                  <c:v>34495</c:v>
                </c:pt>
                <c:pt idx="1211">
                  <c:v>34502</c:v>
                </c:pt>
                <c:pt idx="1212">
                  <c:v>34509</c:v>
                </c:pt>
                <c:pt idx="1213">
                  <c:v>34516</c:v>
                </c:pt>
                <c:pt idx="1214">
                  <c:v>34523</c:v>
                </c:pt>
                <c:pt idx="1215">
                  <c:v>34530</c:v>
                </c:pt>
                <c:pt idx="1216">
                  <c:v>34537</c:v>
                </c:pt>
                <c:pt idx="1217">
                  <c:v>34544</c:v>
                </c:pt>
                <c:pt idx="1218">
                  <c:v>34551</c:v>
                </c:pt>
                <c:pt idx="1219">
                  <c:v>34558</c:v>
                </c:pt>
                <c:pt idx="1220">
                  <c:v>34565</c:v>
                </c:pt>
                <c:pt idx="1221">
                  <c:v>34572</c:v>
                </c:pt>
                <c:pt idx="1222">
                  <c:v>34579</c:v>
                </c:pt>
                <c:pt idx="1223">
                  <c:v>34586</c:v>
                </c:pt>
                <c:pt idx="1224">
                  <c:v>34593</c:v>
                </c:pt>
                <c:pt idx="1225">
                  <c:v>34600</c:v>
                </c:pt>
                <c:pt idx="1226">
                  <c:v>34607</c:v>
                </c:pt>
                <c:pt idx="1227">
                  <c:v>34614</c:v>
                </c:pt>
                <c:pt idx="1228">
                  <c:v>34621</c:v>
                </c:pt>
                <c:pt idx="1229">
                  <c:v>34628</c:v>
                </c:pt>
                <c:pt idx="1230">
                  <c:v>34635</c:v>
                </c:pt>
                <c:pt idx="1231">
                  <c:v>34642</c:v>
                </c:pt>
                <c:pt idx="1232">
                  <c:v>34649</c:v>
                </c:pt>
                <c:pt idx="1233">
                  <c:v>34656</c:v>
                </c:pt>
                <c:pt idx="1234">
                  <c:v>34663</c:v>
                </c:pt>
                <c:pt idx="1235">
                  <c:v>34670</c:v>
                </c:pt>
                <c:pt idx="1236">
                  <c:v>34677</c:v>
                </c:pt>
                <c:pt idx="1237">
                  <c:v>34684</c:v>
                </c:pt>
                <c:pt idx="1238">
                  <c:v>34691</c:v>
                </c:pt>
                <c:pt idx="1239">
                  <c:v>34698</c:v>
                </c:pt>
                <c:pt idx="1240">
                  <c:v>34705</c:v>
                </c:pt>
                <c:pt idx="1241">
                  <c:v>34712</c:v>
                </c:pt>
                <c:pt idx="1242">
                  <c:v>34719</c:v>
                </c:pt>
                <c:pt idx="1243">
                  <c:v>34726</c:v>
                </c:pt>
                <c:pt idx="1244">
                  <c:v>34733</c:v>
                </c:pt>
                <c:pt idx="1245">
                  <c:v>34740</c:v>
                </c:pt>
                <c:pt idx="1246">
                  <c:v>34747</c:v>
                </c:pt>
                <c:pt idx="1247">
                  <c:v>34754</c:v>
                </c:pt>
                <c:pt idx="1248">
                  <c:v>34761</c:v>
                </c:pt>
                <c:pt idx="1249">
                  <c:v>34768</c:v>
                </c:pt>
                <c:pt idx="1250">
                  <c:v>34775</c:v>
                </c:pt>
                <c:pt idx="1251">
                  <c:v>34782</c:v>
                </c:pt>
                <c:pt idx="1252">
                  <c:v>34789</c:v>
                </c:pt>
                <c:pt idx="1253">
                  <c:v>34796</c:v>
                </c:pt>
                <c:pt idx="1254">
                  <c:v>34803</c:v>
                </c:pt>
                <c:pt idx="1255">
                  <c:v>34810</c:v>
                </c:pt>
                <c:pt idx="1256">
                  <c:v>34817</c:v>
                </c:pt>
                <c:pt idx="1257">
                  <c:v>34824</c:v>
                </c:pt>
                <c:pt idx="1258">
                  <c:v>34831</c:v>
                </c:pt>
                <c:pt idx="1259">
                  <c:v>34838</c:v>
                </c:pt>
                <c:pt idx="1260">
                  <c:v>34845</c:v>
                </c:pt>
                <c:pt idx="1261">
                  <c:v>34852</c:v>
                </c:pt>
                <c:pt idx="1262">
                  <c:v>34859</c:v>
                </c:pt>
                <c:pt idx="1263">
                  <c:v>34866</c:v>
                </c:pt>
                <c:pt idx="1264">
                  <c:v>34873</c:v>
                </c:pt>
                <c:pt idx="1265">
                  <c:v>34880</c:v>
                </c:pt>
                <c:pt idx="1266">
                  <c:v>34887</c:v>
                </c:pt>
                <c:pt idx="1267">
                  <c:v>34894</c:v>
                </c:pt>
                <c:pt idx="1268">
                  <c:v>34901</c:v>
                </c:pt>
                <c:pt idx="1269">
                  <c:v>34908</c:v>
                </c:pt>
                <c:pt idx="1270">
                  <c:v>34915</c:v>
                </c:pt>
                <c:pt idx="1271">
                  <c:v>34922</c:v>
                </c:pt>
                <c:pt idx="1272">
                  <c:v>34929</c:v>
                </c:pt>
                <c:pt idx="1273">
                  <c:v>34936</c:v>
                </c:pt>
                <c:pt idx="1274">
                  <c:v>34943</c:v>
                </c:pt>
                <c:pt idx="1275">
                  <c:v>34950</c:v>
                </c:pt>
                <c:pt idx="1276">
                  <c:v>34957</c:v>
                </c:pt>
                <c:pt idx="1277">
                  <c:v>34964</c:v>
                </c:pt>
                <c:pt idx="1278">
                  <c:v>34971</c:v>
                </c:pt>
                <c:pt idx="1279">
                  <c:v>34978</c:v>
                </c:pt>
                <c:pt idx="1280">
                  <c:v>34985</c:v>
                </c:pt>
                <c:pt idx="1281">
                  <c:v>34992</c:v>
                </c:pt>
                <c:pt idx="1282">
                  <c:v>34999</c:v>
                </c:pt>
                <c:pt idx="1283">
                  <c:v>35006</c:v>
                </c:pt>
                <c:pt idx="1284">
                  <c:v>35012</c:v>
                </c:pt>
                <c:pt idx="1285">
                  <c:v>35020</c:v>
                </c:pt>
                <c:pt idx="1286">
                  <c:v>35027</c:v>
                </c:pt>
                <c:pt idx="1287">
                  <c:v>35034</c:v>
                </c:pt>
                <c:pt idx="1288">
                  <c:v>35041</c:v>
                </c:pt>
                <c:pt idx="1289">
                  <c:v>35048</c:v>
                </c:pt>
                <c:pt idx="1290">
                  <c:v>35055</c:v>
                </c:pt>
                <c:pt idx="1291">
                  <c:v>35062</c:v>
                </c:pt>
                <c:pt idx="1292">
                  <c:v>35069</c:v>
                </c:pt>
                <c:pt idx="1293">
                  <c:v>35076</c:v>
                </c:pt>
                <c:pt idx="1294">
                  <c:v>35083</c:v>
                </c:pt>
                <c:pt idx="1295">
                  <c:v>35090</c:v>
                </c:pt>
                <c:pt idx="1296">
                  <c:v>35097</c:v>
                </c:pt>
                <c:pt idx="1297">
                  <c:v>35104</c:v>
                </c:pt>
                <c:pt idx="1298">
                  <c:v>35111</c:v>
                </c:pt>
                <c:pt idx="1299">
                  <c:v>35118</c:v>
                </c:pt>
                <c:pt idx="1300">
                  <c:v>35125</c:v>
                </c:pt>
                <c:pt idx="1301">
                  <c:v>35132</c:v>
                </c:pt>
                <c:pt idx="1302">
                  <c:v>35139</c:v>
                </c:pt>
                <c:pt idx="1303">
                  <c:v>35146</c:v>
                </c:pt>
                <c:pt idx="1304">
                  <c:v>35153</c:v>
                </c:pt>
                <c:pt idx="1305">
                  <c:v>35160</c:v>
                </c:pt>
                <c:pt idx="1306">
                  <c:v>35167</c:v>
                </c:pt>
                <c:pt idx="1307">
                  <c:v>35174</c:v>
                </c:pt>
                <c:pt idx="1308">
                  <c:v>35181</c:v>
                </c:pt>
                <c:pt idx="1309">
                  <c:v>35188</c:v>
                </c:pt>
                <c:pt idx="1310">
                  <c:v>35195</c:v>
                </c:pt>
                <c:pt idx="1311">
                  <c:v>35202</c:v>
                </c:pt>
                <c:pt idx="1312">
                  <c:v>35209</c:v>
                </c:pt>
                <c:pt idx="1313">
                  <c:v>35216</c:v>
                </c:pt>
                <c:pt idx="1314">
                  <c:v>35223</c:v>
                </c:pt>
                <c:pt idx="1315">
                  <c:v>35230</c:v>
                </c:pt>
                <c:pt idx="1316">
                  <c:v>35237</c:v>
                </c:pt>
                <c:pt idx="1317">
                  <c:v>35244</c:v>
                </c:pt>
                <c:pt idx="1318">
                  <c:v>35251</c:v>
                </c:pt>
                <c:pt idx="1319">
                  <c:v>35258</c:v>
                </c:pt>
                <c:pt idx="1320">
                  <c:v>35265</c:v>
                </c:pt>
                <c:pt idx="1321">
                  <c:v>35272</c:v>
                </c:pt>
                <c:pt idx="1322">
                  <c:v>35279</c:v>
                </c:pt>
                <c:pt idx="1323">
                  <c:v>35286</c:v>
                </c:pt>
                <c:pt idx="1324">
                  <c:v>35293</c:v>
                </c:pt>
                <c:pt idx="1325">
                  <c:v>35300</c:v>
                </c:pt>
                <c:pt idx="1326">
                  <c:v>35307</c:v>
                </c:pt>
                <c:pt idx="1327">
                  <c:v>35314</c:v>
                </c:pt>
                <c:pt idx="1328">
                  <c:v>35321</c:v>
                </c:pt>
                <c:pt idx="1329">
                  <c:v>35328</c:v>
                </c:pt>
                <c:pt idx="1330">
                  <c:v>35335</c:v>
                </c:pt>
                <c:pt idx="1331">
                  <c:v>35342</c:v>
                </c:pt>
                <c:pt idx="1332">
                  <c:v>35349</c:v>
                </c:pt>
                <c:pt idx="1333">
                  <c:v>35356</c:v>
                </c:pt>
                <c:pt idx="1334">
                  <c:v>35363</c:v>
                </c:pt>
                <c:pt idx="1335">
                  <c:v>35370</c:v>
                </c:pt>
                <c:pt idx="1336">
                  <c:v>35377</c:v>
                </c:pt>
                <c:pt idx="1337">
                  <c:v>35384</c:v>
                </c:pt>
                <c:pt idx="1338">
                  <c:v>35391</c:v>
                </c:pt>
                <c:pt idx="1339">
                  <c:v>35398</c:v>
                </c:pt>
                <c:pt idx="1340">
                  <c:v>35405</c:v>
                </c:pt>
                <c:pt idx="1341">
                  <c:v>35412</c:v>
                </c:pt>
                <c:pt idx="1342">
                  <c:v>35419</c:v>
                </c:pt>
                <c:pt idx="1343">
                  <c:v>35426</c:v>
                </c:pt>
                <c:pt idx="1344">
                  <c:v>35433</c:v>
                </c:pt>
                <c:pt idx="1345">
                  <c:v>35440</c:v>
                </c:pt>
                <c:pt idx="1346">
                  <c:v>35447</c:v>
                </c:pt>
                <c:pt idx="1347">
                  <c:v>35454</c:v>
                </c:pt>
                <c:pt idx="1348">
                  <c:v>35461</c:v>
                </c:pt>
                <c:pt idx="1349">
                  <c:v>35468</c:v>
                </c:pt>
                <c:pt idx="1350">
                  <c:v>35475</c:v>
                </c:pt>
                <c:pt idx="1351">
                  <c:v>35482</c:v>
                </c:pt>
                <c:pt idx="1352">
                  <c:v>35489</c:v>
                </c:pt>
                <c:pt idx="1353">
                  <c:v>35496</c:v>
                </c:pt>
                <c:pt idx="1354">
                  <c:v>35503</c:v>
                </c:pt>
                <c:pt idx="1355">
                  <c:v>35510</c:v>
                </c:pt>
                <c:pt idx="1356">
                  <c:v>35517</c:v>
                </c:pt>
                <c:pt idx="1357">
                  <c:v>35524</c:v>
                </c:pt>
                <c:pt idx="1358">
                  <c:v>35531</c:v>
                </c:pt>
                <c:pt idx="1359">
                  <c:v>35538</c:v>
                </c:pt>
                <c:pt idx="1360">
                  <c:v>35545</c:v>
                </c:pt>
                <c:pt idx="1361">
                  <c:v>35552</c:v>
                </c:pt>
                <c:pt idx="1362">
                  <c:v>35559</c:v>
                </c:pt>
                <c:pt idx="1363">
                  <c:v>35566</c:v>
                </c:pt>
                <c:pt idx="1364">
                  <c:v>35573</c:v>
                </c:pt>
                <c:pt idx="1365">
                  <c:v>35580</c:v>
                </c:pt>
                <c:pt idx="1366">
                  <c:v>35587</c:v>
                </c:pt>
                <c:pt idx="1367">
                  <c:v>35594</c:v>
                </c:pt>
                <c:pt idx="1368">
                  <c:v>35601</c:v>
                </c:pt>
                <c:pt idx="1369">
                  <c:v>35608</c:v>
                </c:pt>
                <c:pt idx="1370">
                  <c:v>35615</c:v>
                </c:pt>
                <c:pt idx="1371">
                  <c:v>35622</c:v>
                </c:pt>
                <c:pt idx="1372">
                  <c:v>35629</c:v>
                </c:pt>
                <c:pt idx="1373">
                  <c:v>35636</c:v>
                </c:pt>
                <c:pt idx="1374">
                  <c:v>35643</c:v>
                </c:pt>
                <c:pt idx="1375">
                  <c:v>35650</c:v>
                </c:pt>
                <c:pt idx="1376">
                  <c:v>35657</c:v>
                </c:pt>
                <c:pt idx="1377">
                  <c:v>35664</c:v>
                </c:pt>
                <c:pt idx="1378">
                  <c:v>35671</c:v>
                </c:pt>
                <c:pt idx="1379">
                  <c:v>35678</c:v>
                </c:pt>
                <c:pt idx="1380">
                  <c:v>35685</c:v>
                </c:pt>
                <c:pt idx="1381">
                  <c:v>35692</c:v>
                </c:pt>
                <c:pt idx="1382">
                  <c:v>35699</c:v>
                </c:pt>
                <c:pt idx="1383">
                  <c:v>35706</c:v>
                </c:pt>
                <c:pt idx="1384">
                  <c:v>35713</c:v>
                </c:pt>
                <c:pt idx="1385">
                  <c:v>35720</c:v>
                </c:pt>
                <c:pt idx="1386">
                  <c:v>35727</c:v>
                </c:pt>
                <c:pt idx="1387">
                  <c:v>35734</c:v>
                </c:pt>
                <c:pt idx="1388">
                  <c:v>35741</c:v>
                </c:pt>
                <c:pt idx="1389">
                  <c:v>35748</c:v>
                </c:pt>
                <c:pt idx="1390">
                  <c:v>35755</c:v>
                </c:pt>
                <c:pt idx="1391">
                  <c:v>35762</c:v>
                </c:pt>
                <c:pt idx="1392">
                  <c:v>35769</c:v>
                </c:pt>
                <c:pt idx="1393">
                  <c:v>35776</c:v>
                </c:pt>
                <c:pt idx="1394">
                  <c:v>35783</c:v>
                </c:pt>
                <c:pt idx="1395">
                  <c:v>35790</c:v>
                </c:pt>
                <c:pt idx="1396">
                  <c:v>35797</c:v>
                </c:pt>
                <c:pt idx="1397">
                  <c:v>35804</c:v>
                </c:pt>
                <c:pt idx="1398">
                  <c:v>35811</c:v>
                </c:pt>
                <c:pt idx="1399">
                  <c:v>35818</c:v>
                </c:pt>
                <c:pt idx="1400">
                  <c:v>35825</c:v>
                </c:pt>
                <c:pt idx="1401">
                  <c:v>35832</c:v>
                </c:pt>
                <c:pt idx="1402">
                  <c:v>35839</c:v>
                </c:pt>
                <c:pt idx="1403">
                  <c:v>35846</c:v>
                </c:pt>
                <c:pt idx="1404">
                  <c:v>35854</c:v>
                </c:pt>
                <c:pt idx="1405">
                  <c:v>35860</c:v>
                </c:pt>
                <c:pt idx="1406">
                  <c:v>35867</c:v>
                </c:pt>
                <c:pt idx="1407">
                  <c:v>35874</c:v>
                </c:pt>
                <c:pt idx="1408">
                  <c:v>35881</c:v>
                </c:pt>
                <c:pt idx="1409">
                  <c:v>35888</c:v>
                </c:pt>
                <c:pt idx="1410">
                  <c:v>35895</c:v>
                </c:pt>
                <c:pt idx="1411">
                  <c:v>35902</c:v>
                </c:pt>
                <c:pt idx="1412">
                  <c:v>35909</c:v>
                </c:pt>
                <c:pt idx="1413">
                  <c:v>35916</c:v>
                </c:pt>
                <c:pt idx="1414">
                  <c:v>35923</c:v>
                </c:pt>
                <c:pt idx="1415">
                  <c:v>35930</c:v>
                </c:pt>
                <c:pt idx="1416">
                  <c:v>35937</c:v>
                </c:pt>
                <c:pt idx="1417">
                  <c:v>35944</c:v>
                </c:pt>
                <c:pt idx="1418">
                  <c:v>35951</c:v>
                </c:pt>
                <c:pt idx="1419">
                  <c:v>35958</c:v>
                </c:pt>
                <c:pt idx="1420">
                  <c:v>35965</c:v>
                </c:pt>
                <c:pt idx="1421">
                  <c:v>35972</c:v>
                </c:pt>
                <c:pt idx="1422">
                  <c:v>35979</c:v>
                </c:pt>
                <c:pt idx="1423">
                  <c:v>35986</c:v>
                </c:pt>
                <c:pt idx="1424">
                  <c:v>35993</c:v>
                </c:pt>
                <c:pt idx="1425">
                  <c:v>36000</c:v>
                </c:pt>
                <c:pt idx="1426">
                  <c:v>36007</c:v>
                </c:pt>
                <c:pt idx="1427">
                  <c:v>36014</c:v>
                </c:pt>
                <c:pt idx="1428">
                  <c:v>36021</c:v>
                </c:pt>
                <c:pt idx="1429">
                  <c:v>36028</c:v>
                </c:pt>
                <c:pt idx="1430">
                  <c:v>36035</c:v>
                </c:pt>
                <c:pt idx="1431">
                  <c:v>36042</c:v>
                </c:pt>
                <c:pt idx="1432">
                  <c:v>36049</c:v>
                </c:pt>
                <c:pt idx="1433">
                  <c:v>36056</c:v>
                </c:pt>
                <c:pt idx="1434">
                  <c:v>36063</c:v>
                </c:pt>
                <c:pt idx="1435">
                  <c:v>36070</c:v>
                </c:pt>
                <c:pt idx="1436">
                  <c:v>36077</c:v>
                </c:pt>
                <c:pt idx="1437">
                  <c:v>36084</c:v>
                </c:pt>
                <c:pt idx="1438">
                  <c:v>36091</c:v>
                </c:pt>
                <c:pt idx="1439">
                  <c:v>36098</c:v>
                </c:pt>
                <c:pt idx="1440">
                  <c:v>36105</c:v>
                </c:pt>
                <c:pt idx="1441">
                  <c:v>36112</c:v>
                </c:pt>
                <c:pt idx="1442">
                  <c:v>36119</c:v>
                </c:pt>
                <c:pt idx="1443">
                  <c:v>36126</c:v>
                </c:pt>
                <c:pt idx="1444">
                  <c:v>36133</c:v>
                </c:pt>
                <c:pt idx="1445">
                  <c:v>36140</c:v>
                </c:pt>
                <c:pt idx="1446">
                  <c:v>36147</c:v>
                </c:pt>
                <c:pt idx="1447">
                  <c:v>36154</c:v>
                </c:pt>
                <c:pt idx="1448">
                  <c:v>36160</c:v>
                </c:pt>
                <c:pt idx="1449">
                  <c:v>36168</c:v>
                </c:pt>
                <c:pt idx="1450">
                  <c:v>36175</c:v>
                </c:pt>
                <c:pt idx="1451">
                  <c:v>36182</c:v>
                </c:pt>
                <c:pt idx="1452">
                  <c:v>36189</c:v>
                </c:pt>
                <c:pt idx="1453">
                  <c:v>36196</c:v>
                </c:pt>
                <c:pt idx="1454">
                  <c:v>36203</c:v>
                </c:pt>
                <c:pt idx="1455">
                  <c:v>36210</c:v>
                </c:pt>
                <c:pt idx="1456">
                  <c:v>36217</c:v>
                </c:pt>
                <c:pt idx="1457">
                  <c:v>36224</c:v>
                </c:pt>
                <c:pt idx="1458">
                  <c:v>36231</c:v>
                </c:pt>
                <c:pt idx="1459">
                  <c:v>36238</c:v>
                </c:pt>
                <c:pt idx="1460">
                  <c:v>36245</c:v>
                </c:pt>
                <c:pt idx="1461">
                  <c:v>36252</c:v>
                </c:pt>
                <c:pt idx="1462">
                  <c:v>36259</c:v>
                </c:pt>
                <c:pt idx="1463">
                  <c:v>36266</c:v>
                </c:pt>
                <c:pt idx="1464">
                  <c:v>36273</c:v>
                </c:pt>
                <c:pt idx="1465">
                  <c:v>36280</c:v>
                </c:pt>
                <c:pt idx="1466">
                  <c:v>36287</c:v>
                </c:pt>
                <c:pt idx="1467">
                  <c:v>36294</c:v>
                </c:pt>
                <c:pt idx="1468">
                  <c:v>36301</c:v>
                </c:pt>
                <c:pt idx="1469">
                  <c:v>36308</c:v>
                </c:pt>
                <c:pt idx="1470">
                  <c:v>36315</c:v>
                </c:pt>
                <c:pt idx="1471">
                  <c:v>36322</c:v>
                </c:pt>
                <c:pt idx="1472">
                  <c:v>36329</c:v>
                </c:pt>
                <c:pt idx="1473">
                  <c:v>36336</c:v>
                </c:pt>
                <c:pt idx="1474">
                  <c:v>36343</c:v>
                </c:pt>
                <c:pt idx="1475">
                  <c:v>36350</c:v>
                </c:pt>
                <c:pt idx="1476">
                  <c:v>36357</c:v>
                </c:pt>
                <c:pt idx="1477">
                  <c:v>36364</c:v>
                </c:pt>
                <c:pt idx="1478">
                  <c:v>36371</c:v>
                </c:pt>
                <c:pt idx="1479">
                  <c:v>36378</c:v>
                </c:pt>
                <c:pt idx="1480">
                  <c:v>36385</c:v>
                </c:pt>
                <c:pt idx="1481">
                  <c:v>36392</c:v>
                </c:pt>
                <c:pt idx="1482">
                  <c:v>36399</c:v>
                </c:pt>
                <c:pt idx="1483">
                  <c:v>36406</c:v>
                </c:pt>
                <c:pt idx="1484">
                  <c:v>36413</c:v>
                </c:pt>
                <c:pt idx="1485">
                  <c:v>36420</c:v>
                </c:pt>
                <c:pt idx="1486">
                  <c:v>36427</c:v>
                </c:pt>
                <c:pt idx="1487">
                  <c:v>36434</c:v>
                </c:pt>
                <c:pt idx="1488">
                  <c:v>36441</c:v>
                </c:pt>
                <c:pt idx="1489">
                  <c:v>36448</c:v>
                </c:pt>
                <c:pt idx="1490">
                  <c:v>36455</c:v>
                </c:pt>
                <c:pt idx="1491">
                  <c:v>36462</c:v>
                </c:pt>
                <c:pt idx="1492">
                  <c:v>36469</c:v>
                </c:pt>
                <c:pt idx="1493">
                  <c:v>36476</c:v>
                </c:pt>
                <c:pt idx="1494">
                  <c:v>36483</c:v>
                </c:pt>
                <c:pt idx="1495">
                  <c:v>36490</c:v>
                </c:pt>
                <c:pt idx="1496">
                  <c:v>36497</c:v>
                </c:pt>
                <c:pt idx="1497">
                  <c:v>36504</c:v>
                </c:pt>
                <c:pt idx="1498">
                  <c:v>36511</c:v>
                </c:pt>
                <c:pt idx="1499">
                  <c:v>36518</c:v>
                </c:pt>
                <c:pt idx="1500">
                  <c:v>36525</c:v>
                </c:pt>
                <c:pt idx="1501">
                  <c:v>36532</c:v>
                </c:pt>
                <c:pt idx="1502">
                  <c:v>36539</c:v>
                </c:pt>
                <c:pt idx="1503">
                  <c:v>36546</c:v>
                </c:pt>
                <c:pt idx="1504">
                  <c:v>36553</c:v>
                </c:pt>
                <c:pt idx="1505">
                  <c:v>36560</c:v>
                </c:pt>
                <c:pt idx="1506">
                  <c:v>36567</c:v>
                </c:pt>
                <c:pt idx="1507">
                  <c:v>36574</c:v>
                </c:pt>
                <c:pt idx="1508">
                  <c:v>36581</c:v>
                </c:pt>
                <c:pt idx="1509">
                  <c:v>36588</c:v>
                </c:pt>
                <c:pt idx="1510">
                  <c:v>36595</c:v>
                </c:pt>
                <c:pt idx="1511">
                  <c:v>36602</c:v>
                </c:pt>
                <c:pt idx="1512">
                  <c:v>36609</c:v>
                </c:pt>
                <c:pt idx="1513">
                  <c:v>36616</c:v>
                </c:pt>
                <c:pt idx="1514">
                  <c:v>36623</c:v>
                </c:pt>
                <c:pt idx="1515">
                  <c:v>36630</c:v>
                </c:pt>
                <c:pt idx="1516">
                  <c:v>36637</c:v>
                </c:pt>
                <c:pt idx="1517">
                  <c:v>36644</c:v>
                </c:pt>
                <c:pt idx="1518">
                  <c:v>36651</c:v>
                </c:pt>
                <c:pt idx="1519">
                  <c:v>36658</c:v>
                </c:pt>
                <c:pt idx="1520">
                  <c:v>36665</c:v>
                </c:pt>
                <c:pt idx="1521">
                  <c:v>36672</c:v>
                </c:pt>
                <c:pt idx="1522">
                  <c:v>36679</c:v>
                </c:pt>
                <c:pt idx="1523">
                  <c:v>36686</c:v>
                </c:pt>
                <c:pt idx="1524">
                  <c:v>36693</c:v>
                </c:pt>
                <c:pt idx="1525">
                  <c:v>36700</c:v>
                </c:pt>
                <c:pt idx="1526">
                  <c:v>36707</c:v>
                </c:pt>
                <c:pt idx="1527">
                  <c:v>36714</c:v>
                </c:pt>
                <c:pt idx="1528">
                  <c:v>36721</c:v>
                </c:pt>
                <c:pt idx="1529">
                  <c:v>36728</c:v>
                </c:pt>
                <c:pt idx="1530">
                  <c:v>36735</c:v>
                </c:pt>
                <c:pt idx="1531">
                  <c:v>36742</c:v>
                </c:pt>
                <c:pt idx="1532">
                  <c:v>36749</c:v>
                </c:pt>
                <c:pt idx="1533">
                  <c:v>36756</c:v>
                </c:pt>
                <c:pt idx="1534">
                  <c:v>36763</c:v>
                </c:pt>
                <c:pt idx="1535">
                  <c:v>36770</c:v>
                </c:pt>
                <c:pt idx="1536">
                  <c:v>36777</c:v>
                </c:pt>
                <c:pt idx="1537">
                  <c:v>36784</c:v>
                </c:pt>
                <c:pt idx="1538">
                  <c:v>36791</c:v>
                </c:pt>
                <c:pt idx="1539">
                  <c:v>36798</c:v>
                </c:pt>
                <c:pt idx="1540">
                  <c:v>36805</c:v>
                </c:pt>
                <c:pt idx="1541">
                  <c:v>36812</c:v>
                </c:pt>
                <c:pt idx="1542">
                  <c:v>36819</c:v>
                </c:pt>
                <c:pt idx="1543">
                  <c:v>36826</c:v>
                </c:pt>
                <c:pt idx="1544">
                  <c:v>36833</c:v>
                </c:pt>
                <c:pt idx="1545">
                  <c:v>36840</c:v>
                </c:pt>
                <c:pt idx="1546">
                  <c:v>36847</c:v>
                </c:pt>
                <c:pt idx="1547">
                  <c:v>36854</c:v>
                </c:pt>
                <c:pt idx="1548">
                  <c:v>36861</c:v>
                </c:pt>
                <c:pt idx="1549">
                  <c:v>36868</c:v>
                </c:pt>
                <c:pt idx="1550">
                  <c:v>36875</c:v>
                </c:pt>
                <c:pt idx="1551">
                  <c:v>36882</c:v>
                </c:pt>
                <c:pt idx="1552">
                  <c:v>36889</c:v>
                </c:pt>
                <c:pt idx="1553">
                  <c:v>36896</c:v>
                </c:pt>
                <c:pt idx="1554">
                  <c:v>36903</c:v>
                </c:pt>
                <c:pt idx="1555">
                  <c:v>36910</c:v>
                </c:pt>
                <c:pt idx="1556">
                  <c:v>36917</c:v>
                </c:pt>
                <c:pt idx="1557">
                  <c:v>36924</c:v>
                </c:pt>
                <c:pt idx="1558">
                  <c:v>36931</c:v>
                </c:pt>
                <c:pt idx="1559">
                  <c:v>36938</c:v>
                </c:pt>
                <c:pt idx="1560">
                  <c:v>36945</c:v>
                </c:pt>
                <c:pt idx="1561">
                  <c:v>36952</c:v>
                </c:pt>
                <c:pt idx="1562">
                  <c:v>36959</c:v>
                </c:pt>
                <c:pt idx="1563">
                  <c:v>36966</c:v>
                </c:pt>
                <c:pt idx="1564">
                  <c:v>36973</c:v>
                </c:pt>
                <c:pt idx="1565">
                  <c:v>36980</c:v>
                </c:pt>
                <c:pt idx="1566">
                  <c:v>36987</c:v>
                </c:pt>
                <c:pt idx="1567">
                  <c:v>36994</c:v>
                </c:pt>
                <c:pt idx="1568">
                  <c:v>37001</c:v>
                </c:pt>
                <c:pt idx="1569">
                  <c:v>37008</c:v>
                </c:pt>
                <c:pt idx="1570">
                  <c:v>37015</c:v>
                </c:pt>
                <c:pt idx="1571">
                  <c:v>37022</c:v>
                </c:pt>
                <c:pt idx="1572">
                  <c:v>37029</c:v>
                </c:pt>
                <c:pt idx="1573">
                  <c:v>37036</c:v>
                </c:pt>
                <c:pt idx="1574">
                  <c:v>37043</c:v>
                </c:pt>
                <c:pt idx="1575">
                  <c:v>37050</c:v>
                </c:pt>
                <c:pt idx="1576">
                  <c:v>37057</c:v>
                </c:pt>
                <c:pt idx="1577">
                  <c:v>37064</c:v>
                </c:pt>
                <c:pt idx="1578">
                  <c:v>37071</c:v>
                </c:pt>
                <c:pt idx="1579">
                  <c:v>37078</c:v>
                </c:pt>
                <c:pt idx="1580">
                  <c:v>37085</c:v>
                </c:pt>
                <c:pt idx="1581">
                  <c:v>37092</c:v>
                </c:pt>
                <c:pt idx="1582">
                  <c:v>37099</c:v>
                </c:pt>
                <c:pt idx="1583">
                  <c:v>37106</c:v>
                </c:pt>
                <c:pt idx="1584">
                  <c:v>37113</c:v>
                </c:pt>
                <c:pt idx="1585">
                  <c:v>37120</c:v>
                </c:pt>
                <c:pt idx="1586">
                  <c:v>37127</c:v>
                </c:pt>
                <c:pt idx="1587">
                  <c:v>37134</c:v>
                </c:pt>
                <c:pt idx="1588">
                  <c:v>37141</c:v>
                </c:pt>
                <c:pt idx="1589">
                  <c:v>37148</c:v>
                </c:pt>
                <c:pt idx="1590">
                  <c:v>37155</c:v>
                </c:pt>
                <c:pt idx="1591">
                  <c:v>37162</c:v>
                </c:pt>
                <c:pt idx="1592">
                  <c:v>37169</c:v>
                </c:pt>
                <c:pt idx="1593">
                  <c:v>37176</c:v>
                </c:pt>
                <c:pt idx="1594">
                  <c:v>37183</c:v>
                </c:pt>
                <c:pt idx="1595">
                  <c:v>37190</c:v>
                </c:pt>
                <c:pt idx="1596">
                  <c:v>37197</c:v>
                </c:pt>
                <c:pt idx="1597">
                  <c:v>37204</c:v>
                </c:pt>
                <c:pt idx="1598">
                  <c:v>37211</c:v>
                </c:pt>
                <c:pt idx="1599">
                  <c:v>37218</c:v>
                </c:pt>
                <c:pt idx="1600">
                  <c:v>37225</c:v>
                </c:pt>
                <c:pt idx="1601">
                  <c:v>37232</c:v>
                </c:pt>
                <c:pt idx="1602">
                  <c:v>37239</c:v>
                </c:pt>
                <c:pt idx="1603">
                  <c:v>37246</c:v>
                </c:pt>
                <c:pt idx="1604">
                  <c:v>37253</c:v>
                </c:pt>
                <c:pt idx="1605">
                  <c:v>37260</c:v>
                </c:pt>
                <c:pt idx="1606">
                  <c:v>37267</c:v>
                </c:pt>
                <c:pt idx="1607">
                  <c:v>37274</c:v>
                </c:pt>
                <c:pt idx="1608">
                  <c:v>37281</c:v>
                </c:pt>
                <c:pt idx="1609">
                  <c:v>37288</c:v>
                </c:pt>
                <c:pt idx="1610">
                  <c:v>37295</c:v>
                </c:pt>
                <c:pt idx="1611">
                  <c:v>37302</c:v>
                </c:pt>
                <c:pt idx="1612">
                  <c:v>37309</c:v>
                </c:pt>
                <c:pt idx="1613">
                  <c:v>37316</c:v>
                </c:pt>
                <c:pt idx="1614">
                  <c:v>37323</c:v>
                </c:pt>
                <c:pt idx="1615">
                  <c:v>37330</c:v>
                </c:pt>
                <c:pt idx="1616">
                  <c:v>37337</c:v>
                </c:pt>
                <c:pt idx="1617">
                  <c:v>37344</c:v>
                </c:pt>
                <c:pt idx="1618">
                  <c:v>37351</c:v>
                </c:pt>
                <c:pt idx="1619">
                  <c:v>37358</c:v>
                </c:pt>
                <c:pt idx="1620">
                  <c:v>37365</c:v>
                </c:pt>
                <c:pt idx="1621">
                  <c:v>37372</c:v>
                </c:pt>
                <c:pt idx="1622">
                  <c:v>37379</c:v>
                </c:pt>
                <c:pt idx="1623">
                  <c:v>37386</c:v>
                </c:pt>
                <c:pt idx="1624">
                  <c:v>37393</c:v>
                </c:pt>
                <c:pt idx="1625">
                  <c:v>37400</c:v>
                </c:pt>
                <c:pt idx="1626">
                  <c:v>37407</c:v>
                </c:pt>
                <c:pt idx="1627">
                  <c:v>37414</c:v>
                </c:pt>
                <c:pt idx="1628">
                  <c:v>37421</c:v>
                </c:pt>
                <c:pt idx="1629">
                  <c:v>37428</c:v>
                </c:pt>
                <c:pt idx="1630">
                  <c:v>37435</c:v>
                </c:pt>
                <c:pt idx="1631">
                  <c:v>37442</c:v>
                </c:pt>
                <c:pt idx="1632">
                  <c:v>37449</c:v>
                </c:pt>
                <c:pt idx="1633">
                  <c:v>37456</c:v>
                </c:pt>
                <c:pt idx="1634">
                  <c:v>37463</c:v>
                </c:pt>
                <c:pt idx="1635">
                  <c:v>37470</c:v>
                </c:pt>
                <c:pt idx="1636">
                  <c:v>37477</c:v>
                </c:pt>
                <c:pt idx="1637">
                  <c:v>37484</c:v>
                </c:pt>
                <c:pt idx="1638">
                  <c:v>37491</c:v>
                </c:pt>
                <c:pt idx="1639">
                  <c:v>37498</c:v>
                </c:pt>
                <c:pt idx="1640">
                  <c:v>37505</c:v>
                </c:pt>
                <c:pt idx="1641">
                  <c:v>37512</c:v>
                </c:pt>
                <c:pt idx="1642">
                  <c:v>37519</c:v>
                </c:pt>
                <c:pt idx="1643">
                  <c:v>37526</c:v>
                </c:pt>
                <c:pt idx="1644">
                  <c:v>37533</c:v>
                </c:pt>
                <c:pt idx="1645">
                  <c:v>37540</c:v>
                </c:pt>
                <c:pt idx="1646">
                  <c:v>37547</c:v>
                </c:pt>
                <c:pt idx="1647">
                  <c:v>37554</c:v>
                </c:pt>
                <c:pt idx="1648">
                  <c:v>37561</c:v>
                </c:pt>
                <c:pt idx="1649">
                  <c:v>37568</c:v>
                </c:pt>
                <c:pt idx="1650">
                  <c:v>37575</c:v>
                </c:pt>
                <c:pt idx="1651">
                  <c:v>37582</c:v>
                </c:pt>
                <c:pt idx="1652">
                  <c:v>37589</c:v>
                </c:pt>
                <c:pt idx="1653">
                  <c:v>37596</c:v>
                </c:pt>
                <c:pt idx="1654">
                  <c:v>37603</c:v>
                </c:pt>
                <c:pt idx="1655">
                  <c:v>37610</c:v>
                </c:pt>
                <c:pt idx="1656">
                  <c:v>37617</c:v>
                </c:pt>
                <c:pt idx="1657">
                  <c:v>37624</c:v>
                </c:pt>
                <c:pt idx="1658">
                  <c:v>37631</c:v>
                </c:pt>
                <c:pt idx="1659">
                  <c:v>37638</c:v>
                </c:pt>
                <c:pt idx="1660">
                  <c:v>37645</c:v>
                </c:pt>
                <c:pt idx="1661">
                  <c:v>37652</c:v>
                </c:pt>
                <c:pt idx="1662">
                  <c:v>37659</c:v>
                </c:pt>
                <c:pt idx="1663">
                  <c:v>37666</c:v>
                </c:pt>
                <c:pt idx="1664">
                  <c:v>37673</c:v>
                </c:pt>
                <c:pt idx="1665">
                  <c:v>37680</c:v>
                </c:pt>
                <c:pt idx="1666">
                  <c:v>37687</c:v>
                </c:pt>
                <c:pt idx="1667">
                  <c:v>37694</c:v>
                </c:pt>
                <c:pt idx="1668">
                  <c:v>37701</c:v>
                </c:pt>
                <c:pt idx="1669">
                  <c:v>37708</c:v>
                </c:pt>
                <c:pt idx="1670">
                  <c:v>37715</c:v>
                </c:pt>
                <c:pt idx="1671">
                  <c:v>37722</c:v>
                </c:pt>
                <c:pt idx="1672">
                  <c:v>37729</c:v>
                </c:pt>
                <c:pt idx="1673">
                  <c:v>37736</c:v>
                </c:pt>
                <c:pt idx="1674">
                  <c:v>37743</c:v>
                </c:pt>
                <c:pt idx="1675">
                  <c:v>37750</c:v>
                </c:pt>
                <c:pt idx="1676">
                  <c:v>37757</c:v>
                </c:pt>
                <c:pt idx="1677">
                  <c:v>37764</c:v>
                </c:pt>
                <c:pt idx="1678">
                  <c:v>37771</c:v>
                </c:pt>
                <c:pt idx="1679">
                  <c:v>37778</c:v>
                </c:pt>
                <c:pt idx="1680">
                  <c:v>37785</c:v>
                </c:pt>
                <c:pt idx="1681">
                  <c:v>37792</c:v>
                </c:pt>
                <c:pt idx="1682">
                  <c:v>37799</c:v>
                </c:pt>
                <c:pt idx="1683">
                  <c:v>37806</c:v>
                </c:pt>
                <c:pt idx="1684">
                  <c:v>37813</c:v>
                </c:pt>
                <c:pt idx="1685">
                  <c:v>37820</c:v>
                </c:pt>
                <c:pt idx="1686">
                  <c:v>37827</c:v>
                </c:pt>
                <c:pt idx="1687">
                  <c:v>37834</c:v>
                </c:pt>
                <c:pt idx="1688">
                  <c:v>37841</c:v>
                </c:pt>
                <c:pt idx="1689">
                  <c:v>37848</c:v>
                </c:pt>
                <c:pt idx="1690">
                  <c:v>37855</c:v>
                </c:pt>
                <c:pt idx="1691">
                  <c:v>37862</c:v>
                </c:pt>
                <c:pt idx="1692">
                  <c:v>37869</c:v>
                </c:pt>
                <c:pt idx="1693">
                  <c:v>37876</c:v>
                </c:pt>
                <c:pt idx="1694">
                  <c:v>37883</c:v>
                </c:pt>
                <c:pt idx="1695">
                  <c:v>37890</c:v>
                </c:pt>
                <c:pt idx="1696">
                  <c:v>37897</c:v>
                </c:pt>
                <c:pt idx="1697">
                  <c:v>37904</c:v>
                </c:pt>
                <c:pt idx="1698">
                  <c:v>37911</c:v>
                </c:pt>
                <c:pt idx="1699">
                  <c:v>37918</c:v>
                </c:pt>
                <c:pt idx="1700">
                  <c:v>37925</c:v>
                </c:pt>
                <c:pt idx="1701">
                  <c:v>37932</c:v>
                </c:pt>
                <c:pt idx="1702">
                  <c:v>37939</c:v>
                </c:pt>
                <c:pt idx="1703">
                  <c:v>37946</c:v>
                </c:pt>
                <c:pt idx="1704">
                  <c:v>37953</c:v>
                </c:pt>
                <c:pt idx="1705">
                  <c:v>37960</c:v>
                </c:pt>
                <c:pt idx="1706">
                  <c:v>37967</c:v>
                </c:pt>
                <c:pt idx="1707">
                  <c:v>37974</c:v>
                </c:pt>
                <c:pt idx="1708">
                  <c:v>37981</c:v>
                </c:pt>
                <c:pt idx="1709">
                  <c:v>37986</c:v>
                </c:pt>
                <c:pt idx="1710">
                  <c:v>37994</c:v>
                </c:pt>
                <c:pt idx="1711">
                  <c:v>38001</c:v>
                </c:pt>
                <c:pt idx="1712">
                  <c:v>38008</c:v>
                </c:pt>
                <c:pt idx="1713">
                  <c:v>38015</c:v>
                </c:pt>
                <c:pt idx="1714">
                  <c:v>38022</c:v>
                </c:pt>
                <c:pt idx="1715">
                  <c:v>38029</c:v>
                </c:pt>
                <c:pt idx="1716">
                  <c:v>38036</c:v>
                </c:pt>
                <c:pt idx="1717">
                  <c:v>38043</c:v>
                </c:pt>
                <c:pt idx="1718">
                  <c:v>38050</c:v>
                </c:pt>
                <c:pt idx="1719">
                  <c:v>38057</c:v>
                </c:pt>
                <c:pt idx="1720">
                  <c:v>38064</c:v>
                </c:pt>
                <c:pt idx="1721">
                  <c:v>38071</c:v>
                </c:pt>
                <c:pt idx="1722">
                  <c:v>38078</c:v>
                </c:pt>
                <c:pt idx="1723">
                  <c:v>38085</c:v>
                </c:pt>
                <c:pt idx="1724">
                  <c:v>38092</c:v>
                </c:pt>
                <c:pt idx="1725">
                  <c:v>38099</c:v>
                </c:pt>
                <c:pt idx="1726">
                  <c:v>38106</c:v>
                </c:pt>
                <c:pt idx="1727">
                  <c:v>38113</c:v>
                </c:pt>
                <c:pt idx="1728">
                  <c:v>38120</c:v>
                </c:pt>
                <c:pt idx="1729">
                  <c:v>38127</c:v>
                </c:pt>
                <c:pt idx="1730">
                  <c:v>38134</c:v>
                </c:pt>
                <c:pt idx="1731">
                  <c:v>38141</c:v>
                </c:pt>
                <c:pt idx="1732">
                  <c:v>38148</c:v>
                </c:pt>
                <c:pt idx="1733">
                  <c:v>38155</c:v>
                </c:pt>
                <c:pt idx="1734">
                  <c:v>38162</c:v>
                </c:pt>
                <c:pt idx="1735">
                  <c:v>38169</c:v>
                </c:pt>
                <c:pt idx="1736">
                  <c:v>38176</c:v>
                </c:pt>
                <c:pt idx="1737">
                  <c:v>38183</c:v>
                </c:pt>
                <c:pt idx="1738">
                  <c:v>38190</c:v>
                </c:pt>
                <c:pt idx="1739">
                  <c:v>38197</c:v>
                </c:pt>
                <c:pt idx="1740">
                  <c:v>38204</c:v>
                </c:pt>
                <c:pt idx="1741">
                  <c:v>38211</c:v>
                </c:pt>
                <c:pt idx="1742">
                  <c:v>38218</c:v>
                </c:pt>
                <c:pt idx="1743">
                  <c:v>38225</c:v>
                </c:pt>
                <c:pt idx="1744">
                  <c:v>38232</c:v>
                </c:pt>
                <c:pt idx="1745">
                  <c:v>38239</c:v>
                </c:pt>
                <c:pt idx="1746">
                  <c:v>38246</c:v>
                </c:pt>
                <c:pt idx="1747">
                  <c:v>38253</c:v>
                </c:pt>
                <c:pt idx="1748">
                  <c:v>38260</c:v>
                </c:pt>
                <c:pt idx="1749">
                  <c:v>38267</c:v>
                </c:pt>
                <c:pt idx="1750">
                  <c:v>38274</c:v>
                </c:pt>
                <c:pt idx="1751">
                  <c:v>38281</c:v>
                </c:pt>
                <c:pt idx="1752">
                  <c:v>38288</c:v>
                </c:pt>
                <c:pt idx="1753">
                  <c:v>38295</c:v>
                </c:pt>
                <c:pt idx="1754">
                  <c:v>38302</c:v>
                </c:pt>
                <c:pt idx="1755">
                  <c:v>38309</c:v>
                </c:pt>
                <c:pt idx="1756">
                  <c:v>38315</c:v>
                </c:pt>
                <c:pt idx="1757">
                  <c:v>38323</c:v>
                </c:pt>
                <c:pt idx="1758">
                  <c:v>38330</c:v>
                </c:pt>
                <c:pt idx="1759">
                  <c:v>38337</c:v>
                </c:pt>
                <c:pt idx="1760">
                  <c:v>38343</c:v>
                </c:pt>
                <c:pt idx="1761">
                  <c:v>38350</c:v>
                </c:pt>
                <c:pt idx="1762">
                  <c:v>38358</c:v>
                </c:pt>
                <c:pt idx="1763">
                  <c:v>38365</c:v>
                </c:pt>
                <c:pt idx="1764">
                  <c:v>38372</c:v>
                </c:pt>
                <c:pt idx="1765">
                  <c:v>38379</c:v>
                </c:pt>
                <c:pt idx="1766">
                  <c:v>38386</c:v>
                </c:pt>
                <c:pt idx="1767">
                  <c:v>38393</c:v>
                </c:pt>
                <c:pt idx="1768">
                  <c:v>38400</c:v>
                </c:pt>
                <c:pt idx="1769">
                  <c:v>38407</c:v>
                </c:pt>
                <c:pt idx="1770">
                  <c:v>38414</c:v>
                </c:pt>
                <c:pt idx="1771">
                  <c:v>38421</c:v>
                </c:pt>
                <c:pt idx="1772">
                  <c:v>38428</c:v>
                </c:pt>
                <c:pt idx="1773">
                  <c:v>38435</c:v>
                </c:pt>
                <c:pt idx="1774">
                  <c:v>38442</c:v>
                </c:pt>
                <c:pt idx="1775">
                  <c:v>38449</c:v>
                </c:pt>
                <c:pt idx="1776">
                  <c:v>38456</c:v>
                </c:pt>
                <c:pt idx="1777">
                  <c:v>38463</c:v>
                </c:pt>
                <c:pt idx="1778">
                  <c:v>38470</c:v>
                </c:pt>
                <c:pt idx="1779">
                  <c:v>38477</c:v>
                </c:pt>
                <c:pt idx="1780">
                  <c:v>38484</c:v>
                </c:pt>
                <c:pt idx="1781">
                  <c:v>38491</c:v>
                </c:pt>
                <c:pt idx="1782">
                  <c:v>38498</c:v>
                </c:pt>
                <c:pt idx="1783">
                  <c:v>38505</c:v>
                </c:pt>
                <c:pt idx="1784">
                  <c:v>38512</c:v>
                </c:pt>
                <c:pt idx="1785">
                  <c:v>38519</c:v>
                </c:pt>
                <c:pt idx="1786">
                  <c:v>38526</c:v>
                </c:pt>
                <c:pt idx="1787">
                  <c:v>38533</c:v>
                </c:pt>
                <c:pt idx="1788">
                  <c:v>38540</c:v>
                </c:pt>
                <c:pt idx="1789">
                  <c:v>38547</c:v>
                </c:pt>
                <c:pt idx="1790">
                  <c:v>38554</c:v>
                </c:pt>
                <c:pt idx="1791">
                  <c:v>38561</c:v>
                </c:pt>
                <c:pt idx="1792">
                  <c:v>38568</c:v>
                </c:pt>
                <c:pt idx="1793">
                  <c:v>38575</c:v>
                </c:pt>
                <c:pt idx="1794">
                  <c:v>38582</c:v>
                </c:pt>
                <c:pt idx="1795">
                  <c:v>38589</c:v>
                </c:pt>
                <c:pt idx="1796">
                  <c:v>38596</c:v>
                </c:pt>
                <c:pt idx="1797">
                  <c:v>38603</c:v>
                </c:pt>
                <c:pt idx="1798">
                  <c:v>38610</c:v>
                </c:pt>
                <c:pt idx="1799">
                  <c:v>38617</c:v>
                </c:pt>
                <c:pt idx="1800">
                  <c:v>38624</c:v>
                </c:pt>
                <c:pt idx="1801">
                  <c:v>38631</c:v>
                </c:pt>
                <c:pt idx="1802">
                  <c:v>38638</c:v>
                </c:pt>
                <c:pt idx="1803">
                  <c:v>38645</c:v>
                </c:pt>
                <c:pt idx="1804">
                  <c:v>38652</c:v>
                </c:pt>
                <c:pt idx="1805">
                  <c:v>38659</c:v>
                </c:pt>
                <c:pt idx="1806">
                  <c:v>38666</c:v>
                </c:pt>
                <c:pt idx="1807">
                  <c:v>38673</c:v>
                </c:pt>
                <c:pt idx="1808">
                  <c:v>38679</c:v>
                </c:pt>
                <c:pt idx="1809">
                  <c:v>38687</c:v>
                </c:pt>
                <c:pt idx="1810">
                  <c:v>38694</c:v>
                </c:pt>
                <c:pt idx="1811">
                  <c:v>38701</c:v>
                </c:pt>
                <c:pt idx="1812">
                  <c:v>38708</c:v>
                </c:pt>
                <c:pt idx="1813">
                  <c:v>38715</c:v>
                </c:pt>
                <c:pt idx="1814">
                  <c:v>38722</c:v>
                </c:pt>
                <c:pt idx="1815">
                  <c:v>38729</c:v>
                </c:pt>
                <c:pt idx="1816">
                  <c:v>38736</c:v>
                </c:pt>
                <c:pt idx="1817">
                  <c:v>38743</c:v>
                </c:pt>
                <c:pt idx="1818">
                  <c:v>38750</c:v>
                </c:pt>
                <c:pt idx="1819">
                  <c:v>38757</c:v>
                </c:pt>
                <c:pt idx="1820">
                  <c:v>38764</c:v>
                </c:pt>
                <c:pt idx="1821">
                  <c:v>38771</c:v>
                </c:pt>
                <c:pt idx="1822">
                  <c:v>38778</c:v>
                </c:pt>
                <c:pt idx="1823">
                  <c:v>38785</c:v>
                </c:pt>
                <c:pt idx="1824">
                  <c:v>38792</c:v>
                </c:pt>
                <c:pt idx="1825">
                  <c:v>38799</c:v>
                </c:pt>
                <c:pt idx="1826">
                  <c:v>38806</c:v>
                </c:pt>
                <c:pt idx="1827">
                  <c:v>38813</c:v>
                </c:pt>
                <c:pt idx="1828">
                  <c:v>38820</c:v>
                </c:pt>
                <c:pt idx="1829">
                  <c:v>38827</c:v>
                </c:pt>
                <c:pt idx="1830">
                  <c:v>38834</c:v>
                </c:pt>
                <c:pt idx="1831">
                  <c:v>38841</c:v>
                </c:pt>
                <c:pt idx="1832">
                  <c:v>38848</c:v>
                </c:pt>
                <c:pt idx="1833">
                  <c:v>38855</c:v>
                </c:pt>
                <c:pt idx="1834">
                  <c:v>38862</c:v>
                </c:pt>
                <c:pt idx="1835">
                  <c:v>38869</c:v>
                </c:pt>
                <c:pt idx="1836">
                  <c:v>38876</c:v>
                </c:pt>
                <c:pt idx="1837">
                  <c:v>38883</c:v>
                </c:pt>
                <c:pt idx="1838">
                  <c:v>38890</c:v>
                </c:pt>
                <c:pt idx="1839">
                  <c:v>38897</c:v>
                </c:pt>
                <c:pt idx="1840">
                  <c:v>38904</c:v>
                </c:pt>
                <c:pt idx="1841">
                  <c:v>38911</c:v>
                </c:pt>
                <c:pt idx="1842">
                  <c:v>38918</c:v>
                </c:pt>
                <c:pt idx="1843">
                  <c:v>38925</c:v>
                </c:pt>
                <c:pt idx="1844">
                  <c:v>38932</c:v>
                </c:pt>
                <c:pt idx="1845">
                  <c:v>38939</c:v>
                </c:pt>
                <c:pt idx="1846">
                  <c:v>38946</c:v>
                </c:pt>
                <c:pt idx="1847">
                  <c:v>38953</c:v>
                </c:pt>
                <c:pt idx="1848">
                  <c:v>38960</c:v>
                </c:pt>
                <c:pt idx="1849">
                  <c:v>38967</c:v>
                </c:pt>
                <c:pt idx="1850">
                  <c:v>38974</c:v>
                </c:pt>
                <c:pt idx="1851">
                  <c:v>38981</c:v>
                </c:pt>
                <c:pt idx="1852">
                  <c:v>38988</c:v>
                </c:pt>
                <c:pt idx="1853">
                  <c:v>38995</c:v>
                </c:pt>
                <c:pt idx="1854">
                  <c:v>39002</c:v>
                </c:pt>
                <c:pt idx="1855">
                  <c:v>39009</c:v>
                </c:pt>
                <c:pt idx="1856">
                  <c:v>39016</c:v>
                </c:pt>
                <c:pt idx="1857">
                  <c:v>39023</c:v>
                </c:pt>
                <c:pt idx="1858">
                  <c:v>39030</c:v>
                </c:pt>
                <c:pt idx="1859">
                  <c:v>39037</c:v>
                </c:pt>
                <c:pt idx="1860">
                  <c:v>39043</c:v>
                </c:pt>
                <c:pt idx="1861">
                  <c:v>39051</c:v>
                </c:pt>
                <c:pt idx="1862">
                  <c:v>39058</c:v>
                </c:pt>
                <c:pt idx="1863">
                  <c:v>39065</c:v>
                </c:pt>
                <c:pt idx="1864">
                  <c:v>39072</c:v>
                </c:pt>
                <c:pt idx="1865">
                  <c:v>39079</c:v>
                </c:pt>
                <c:pt idx="1866">
                  <c:v>39086</c:v>
                </c:pt>
                <c:pt idx="1867">
                  <c:v>39093</c:v>
                </c:pt>
                <c:pt idx="1868">
                  <c:v>39100</c:v>
                </c:pt>
                <c:pt idx="1869">
                  <c:v>39107</c:v>
                </c:pt>
                <c:pt idx="1870">
                  <c:v>39114</c:v>
                </c:pt>
                <c:pt idx="1871">
                  <c:v>39121</c:v>
                </c:pt>
                <c:pt idx="1872">
                  <c:v>39128</c:v>
                </c:pt>
                <c:pt idx="1873">
                  <c:v>39135</c:v>
                </c:pt>
                <c:pt idx="1874">
                  <c:v>39142</c:v>
                </c:pt>
                <c:pt idx="1875">
                  <c:v>39149</c:v>
                </c:pt>
                <c:pt idx="1876">
                  <c:v>39156</c:v>
                </c:pt>
                <c:pt idx="1877">
                  <c:v>39163</c:v>
                </c:pt>
                <c:pt idx="1878">
                  <c:v>39170</c:v>
                </c:pt>
                <c:pt idx="1879">
                  <c:v>39177</c:v>
                </c:pt>
                <c:pt idx="1880">
                  <c:v>39184</c:v>
                </c:pt>
                <c:pt idx="1881">
                  <c:v>39191</c:v>
                </c:pt>
                <c:pt idx="1882">
                  <c:v>39198</c:v>
                </c:pt>
                <c:pt idx="1883">
                  <c:v>39205</c:v>
                </c:pt>
                <c:pt idx="1884">
                  <c:v>39212</c:v>
                </c:pt>
                <c:pt idx="1885">
                  <c:v>39219</c:v>
                </c:pt>
                <c:pt idx="1886">
                  <c:v>39226</c:v>
                </c:pt>
                <c:pt idx="1887">
                  <c:v>39233</c:v>
                </c:pt>
                <c:pt idx="1888">
                  <c:v>39240</c:v>
                </c:pt>
                <c:pt idx="1889">
                  <c:v>39247</c:v>
                </c:pt>
                <c:pt idx="1890">
                  <c:v>39254</c:v>
                </c:pt>
                <c:pt idx="1891">
                  <c:v>39261</c:v>
                </c:pt>
                <c:pt idx="1892">
                  <c:v>39268</c:v>
                </c:pt>
                <c:pt idx="1893">
                  <c:v>39275</c:v>
                </c:pt>
                <c:pt idx="1894">
                  <c:v>39282</c:v>
                </c:pt>
                <c:pt idx="1895">
                  <c:v>39289</c:v>
                </c:pt>
                <c:pt idx="1896">
                  <c:v>39296</c:v>
                </c:pt>
                <c:pt idx="1897">
                  <c:v>39303</c:v>
                </c:pt>
                <c:pt idx="1898">
                  <c:v>39310</c:v>
                </c:pt>
                <c:pt idx="1899">
                  <c:v>39317</c:v>
                </c:pt>
                <c:pt idx="1900">
                  <c:v>39324</c:v>
                </c:pt>
                <c:pt idx="1901">
                  <c:v>39331</c:v>
                </c:pt>
                <c:pt idx="1902">
                  <c:v>39338</c:v>
                </c:pt>
                <c:pt idx="1903">
                  <c:v>39345</c:v>
                </c:pt>
                <c:pt idx="1904">
                  <c:v>39352</c:v>
                </c:pt>
                <c:pt idx="1905">
                  <c:v>39359</c:v>
                </c:pt>
                <c:pt idx="1906">
                  <c:v>39366</c:v>
                </c:pt>
                <c:pt idx="1907">
                  <c:v>39373</c:v>
                </c:pt>
                <c:pt idx="1908">
                  <c:v>39380</c:v>
                </c:pt>
                <c:pt idx="1909">
                  <c:v>39387</c:v>
                </c:pt>
                <c:pt idx="1910">
                  <c:v>39394</c:v>
                </c:pt>
                <c:pt idx="1911">
                  <c:v>39401</c:v>
                </c:pt>
                <c:pt idx="1912">
                  <c:v>39407</c:v>
                </c:pt>
                <c:pt idx="1913">
                  <c:v>39415</c:v>
                </c:pt>
                <c:pt idx="1914">
                  <c:v>39422</c:v>
                </c:pt>
                <c:pt idx="1915">
                  <c:v>39429</c:v>
                </c:pt>
                <c:pt idx="1916">
                  <c:v>39436</c:v>
                </c:pt>
                <c:pt idx="1917">
                  <c:v>39443</c:v>
                </c:pt>
                <c:pt idx="1918">
                  <c:v>39450</c:v>
                </c:pt>
                <c:pt idx="1919">
                  <c:v>39457</c:v>
                </c:pt>
                <c:pt idx="1920">
                  <c:v>39464</c:v>
                </c:pt>
                <c:pt idx="1921">
                  <c:v>39471</c:v>
                </c:pt>
                <c:pt idx="1922">
                  <c:v>39478</c:v>
                </c:pt>
                <c:pt idx="1923">
                  <c:v>39485</c:v>
                </c:pt>
                <c:pt idx="1924">
                  <c:v>39492</c:v>
                </c:pt>
                <c:pt idx="1925">
                  <c:v>39499</c:v>
                </c:pt>
                <c:pt idx="1926">
                  <c:v>39506</c:v>
                </c:pt>
                <c:pt idx="1927">
                  <c:v>39513</c:v>
                </c:pt>
                <c:pt idx="1928">
                  <c:v>39520</c:v>
                </c:pt>
                <c:pt idx="1929">
                  <c:v>39527</c:v>
                </c:pt>
                <c:pt idx="1930">
                  <c:v>39534</c:v>
                </c:pt>
                <c:pt idx="1931">
                  <c:v>39541</c:v>
                </c:pt>
                <c:pt idx="1932">
                  <c:v>39548</c:v>
                </c:pt>
                <c:pt idx="1933">
                  <c:v>39555</c:v>
                </c:pt>
                <c:pt idx="1934">
                  <c:v>39562</c:v>
                </c:pt>
                <c:pt idx="1935">
                  <c:v>39569</c:v>
                </c:pt>
                <c:pt idx="1936">
                  <c:v>39576</c:v>
                </c:pt>
                <c:pt idx="1937">
                  <c:v>39583</c:v>
                </c:pt>
                <c:pt idx="1938">
                  <c:v>39590</c:v>
                </c:pt>
                <c:pt idx="1939">
                  <c:v>39597</c:v>
                </c:pt>
                <c:pt idx="1940">
                  <c:v>39604</c:v>
                </c:pt>
                <c:pt idx="1941">
                  <c:v>39611</c:v>
                </c:pt>
                <c:pt idx="1942">
                  <c:v>39618</c:v>
                </c:pt>
                <c:pt idx="1943">
                  <c:v>39625</c:v>
                </c:pt>
                <c:pt idx="1944">
                  <c:v>39632</c:v>
                </c:pt>
                <c:pt idx="1945">
                  <c:v>39639</c:v>
                </c:pt>
                <c:pt idx="1946">
                  <c:v>39646</c:v>
                </c:pt>
                <c:pt idx="1947">
                  <c:v>39653</c:v>
                </c:pt>
                <c:pt idx="1948">
                  <c:v>39660</c:v>
                </c:pt>
                <c:pt idx="1949">
                  <c:v>39667</c:v>
                </c:pt>
                <c:pt idx="1950">
                  <c:v>39674</c:v>
                </c:pt>
                <c:pt idx="1951">
                  <c:v>39681</c:v>
                </c:pt>
                <c:pt idx="1952">
                  <c:v>39688</c:v>
                </c:pt>
                <c:pt idx="1953">
                  <c:v>39695</c:v>
                </c:pt>
                <c:pt idx="1954">
                  <c:v>39702</c:v>
                </c:pt>
                <c:pt idx="1955">
                  <c:v>39709</c:v>
                </c:pt>
                <c:pt idx="1956">
                  <c:v>39716</c:v>
                </c:pt>
                <c:pt idx="1957">
                  <c:v>39723</c:v>
                </c:pt>
                <c:pt idx="1958">
                  <c:v>39730</c:v>
                </c:pt>
                <c:pt idx="1959">
                  <c:v>39737</c:v>
                </c:pt>
                <c:pt idx="1960">
                  <c:v>39744</c:v>
                </c:pt>
                <c:pt idx="1961">
                  <c:v>39751</c:v>
                </c:pt>
                <c:pt idx="1962">
                  <c:v>39758</c:v>
                </c:pt>
                <c:pt idx="1963">
                  <c:v>39765</c:v>
                </c:pt>
                <c:pt idx="1964">
                  <c:v>39772</c:v>
                </c:pt>
                <c:pt idx="1965">
                  <c:v>39778</c:v>
                </c:pt>
                <c:pt idx="1966">
                  <c:v>39786</c:v>
                </c:pt>
                <c:pt idx="1967">
                  <c:v>39793</c:v>
                </c:pt>
                <c:pt idx="1968">
                  <c:v>39800</c:v>
                </c:pt>
                <c:pt idx="1969">
                  <c:v>39806</c:v>
                </c:pt>
                <c:pt idx="1970">
                  <c:v>39813</c:v>
                </c:pt>
                <c:pt idx="1971">
                  <c:v>39821</c:v>
                </c:pt>
                <c:pt idx="1972">
                  <c:v>39828</c:v>
                </c:pt>
                <c:pt idx="1973">
                  <c:v>39835</c:v>
                </c:pt>
                <c:pt idx="1974">
                  <c:v>39842</c:v>
                </c:pt>
                <c:pt idx="1975">
                  <c:v>39849</c:v>
                </c:pt>
                <c:pt idx="1976">
                  <c:v>39856</c:v>
                </c:pt>
                <c:pt idx="1977">
                  <c:v>39863</c:v>
                </c:pt>
                <c:pt idx="1978">
                  <c:v>39870</c:v>
                </c:pt>
                <c:pt idx="1979">
                  <c:v>39877</c:v>
                </c:pt>
                <c:pt idx="1980">
                  <c:v>39884</c:v>
                </c:pt>
                <c:pt idx="1981">
                  <c:v>39891</c:v>
                </c:pt>
                <c:pt idx="1982">
                  <c:v>39898</c:v>
                </c:pt>
                <c:pt idx="1983">
                  <c:v>39905</c:v>
                </c:pt>
                <c:pt idx="1984">
                  <c:v>39912</c:v>
                </c:pt>
                <c:pt idx="1985">
                  <c:v>39919</c:v>
                </c:pt>
                <c:pt idx="1986">
                  <c:v>39926</c:v>
                </c:pt>
                <c:pt idx="1987">
                  <c:v>39933</c:v>
                </c:pt>
                <c:pt idx="1988">
                  <c:v>39940</c:v>
                </c:pt>
                <c:pt idx="1989">
                  <c:v>39947</c:v>
                </c:pt>
                <c:pt idx="1990">
                  <c:v>39954</c:v>
                </c:pt>
                <c:pt idx="1991">
                  <c:v>39961</c:v>
                </c:pt>
                <c:pt idx="1992">
                  <c:v>39968</c:v>
                </c:pt>
                <c:pt idx="1993">
                  <c:v>39975</c:v>
                </c:pt>
                <c:pt idx="1994">
                  <c:v>39982</c:v>
                </c:pt>
                <c:pt idx="1995">
                  <c:v>39989</c:v>
                </c:pt>
                <c:pt idx="1996">
                  <c:v>39996</c:v>
                </c:pt>
                <c:pt idx="1997">
                  <c:v>40003</c:v>
                </c:pt>
                <c:pt idx="1998">
                  <c:v>40010</c:v>
                </c:pt>
                <c:pt idx="1999">
                  <c:v>40017</c:v>
                </c:pt>
                <c:pt idx="2000">
                  <c:v>40024</c:v>
                </c:pt>
                <c:pt idx="2001">
                  <c:v>40031</c:v>
                </c:pt>
                <c:pt idx="2002">
                  <c:v>40038</c:v>
                </c:pt>
                <c:pt idx="2003">
                  <c:v>40045</c:v>
                </c:pt>
                <c:pt idx="2004">
                  <c:v>40052</c:v>
                </c:pt>
                <c:pt idx="2005">
                  <c:v>40059</c:v>
                </c:pt>
                <c:pt idx="2006">
                  <c:v>40066</c:v>
                </c:pt>
                <c:pt idx="2007">
                  <c:v>40073</c:v>
                </c:pt>
                <c:pt idx="2008">
                  <c:v>40080</c:v>
                </c:pt>
                <c:pt idx="2009">
                  <c:v>40087</c:v>
                </c:pt>
                <c:pt idx="2010">
                  <c:v>40094</c:v>
                </c:pt>
                <c:pt idx="2011">
                  <c:v>40101</c:v>
                </c:pt>
                <c:pt idx="2012">
                  <c:v>40108</c:v>
                </c:pt>
                <c:pt idx="2013">
                  <c:v>40115</c:v>
                </c:pt>
                <c:pt idx="2014">
                  <c:v>40122</c:v>
                </c:pt>
                <c:pt idx="2015">
                  <c:v>40129</c:v>
                </c:pt>
                <c:pt idx="2016">
                  <c:v>40136</c:v>
                </c:pt>
                <c:pt idx="2017">
                  <c:v>40142</c:v>
                </c:pt>
                <c:pt idx="2018">
                  <c:v>40150</c:v>
                </c:pt>
                <c:pt idx="2019">
                  <c:v>40157</c:v>
                </c:pt>
                <c:pt idx="2020">
                  <c:v>40164</c:v>
                </c:pt>
                <c:pt idx="2021">
                  <c:v>40171</c:v>
                </c:pt>
                <c:pt idx="2022">
                  <c:v>40178</c:v>
                </c:pt>
                <c:pt idx="2023">
                  <c:v>40185</c:v>
                </c:pt>
                <c:pt idx="2024">
                  <c:v>40192</c:v>
                </c:pt>
                <c:pt idx="2025">
                  <c:v>40199</c:v>
                </c:pt>
                <c:pt idx="2026">
                  <c:v>40206</c:v>
                </c:pt>
                <c:pt idx="2027">
                  <c:v>40213</c:v>
                </c:pt>
                <c:pt idx="2028">
                  <c:v>40220</c:v>
                </c:pt>
                <c:pt idx="2029">
                  <c:v>40227</c:v>
                </c:pt>
                <c:pt idx="2030">
                  <c:v>40234</c:v>
                </c:pt>
                <c:pt idx="2031">
                  <c:v>40241</c:v>
                </c:pt>
                <c:pt idx="2032">
                  <c:v>40248</c:v>
                </c:pt>
                <c:pt idx="2033">
                  <c:v>40255</c:v>
                </c:pt>
                <c:pt idx="2034">
                  <c:v>40262</c:v>
                </c:pt>
                <c:pt idx="2035">
                  <c:v>40269</c:v>
                </c:pt>
                <c:pt idx="2036">
                  <c:v>40276</c:v>
                </c:pt>
                <c:pt idx="2037">
                  <c:v>40283</c:v>
                </c:pt>
                <c:pt idx="2038">
                  <c:v>40290</c:v>
                </c:pt>
                <c:pt idx="2039">
                  <c:v>40297</c:v>
                </c:pt>
                <c:pt idx="2040">
                  <c:v>40304</c:v>
                </c:pt>
                <c:pt idx="2041">
                  <c:v>40311</c:v>
                </c:pt>
                <c:pt idx="2042">
                  <c:v>40318</c:v>
                </c:pt>
                <c:pt idx="2043">
                  <c:v>40325</c:v>
                </c:pt>
                <c:pt idx="2044">
                  <c:v>40332</c:v>
                </c:pt>
                <c:pt idx="2045">
                  <c:v>40339</c:v>
                </c:pt>
                <c:pt idx="2046">
                  <c:v>40346</c:v>
                </c:pt>
                <c:pt idx="2047">
                  <c:v>40353</c:v>
                </c:pt>
                <c:pt idx="2048">
                  <c:v>40360</c:v>
                </c:pt>
                <c:pt idx="2049">
                  <c:v>40367</c:v>
                </c:pt>
                <c:pt idx="2050">
                  <c:v>40374</c:v>
                </c:pt>
                <c:pt idx="2051">
                  <c:v>40381</c:v>
                </c:pt>
                <c:pt idx="2052">
                  <c:v>40388</c:v>
                </c:pt>
                <c:pt idx="2053">
                  <c:v>40395</c:v>
                </c:pt>
                <c:pt idx="2054">
                  <c:v>40402</c:v>
                </c:pt>
                <c:pt idx="2055">
                  <c:v>40409</c:v>
                </c:pt>
                <c:pt idx="2056">
                  <c:v>40416</c:v>
                </c:pt>
                <c:pt idx="2057">
                  <c:v>40423</c:v>
                </c:pt>
                <c:pt idx="2058">
                  <c:v>40430</c:v>
                </c:pt>
                <c:pt idx="2059">
                  <c:v>40437</c:v>
                </c:pt>
                <c:pt idx="2060">
                  <c:v>40444</c:v>
                </c:pt>
                <c:pt idx="2061">
                  <c:v>40451</c:v>
                </c:pt>
                <c:pt idx="2062">
                  <c:v>40458</c:v>
                </c:pt>
                <c:pt idx="2063">
                  <c:v>40465</c:v>
                </c:pt>
                <c:pt idx="2064">
                  <c:v>40472</c:v>
                </c:pt>
                <c:pt idx="2065">
                  <c:v>40479</c:v>
                </c:pt>
                <c:pt idx="2066">
                  <c:v>40486</c:v>
                </c:pt>
                <c:pt idx="2067">
                  <c:v>40493</c:v>
                </c:pt>
                <c:pt idx="2068">
                  <c:v>40500</c:v>
                </c:pt>
                <c:pt idx="2069">
                  <c:v>40506</c:v>
                </c:pt>
                <c:pt idx="2070">
                  <c:v>40514</c:v>
                </c:pt>
                <c:pt idx="2071">
                  <c:v>40521</c:v>
                </c:pt>
                <c:pt idx="2072">
                  <c:v>40528</c:v>
                </c:pt>
                <c:pt idx="2073">
                  <c:v>40535</c:v>
                </c:pt>
                <c:pt idx="2074">
                  <c:v>40542</c:v>
                </c:pt>
                <c:pt idx="2075">
                  <c:v>40549</c:v>
                </c:pt>
                <c:pt idx="2076">
                  <c:v>40556</c:v>
                </c:pt>
                <c:pt idx="2077">
                  <c:v>40563</c:v>
                </c:pt>
                <c:pt idx="2078">
                  <c:v>40570</c:v>
                </c:pt>
                <c:pt idx="2079">
                  <c:v>40577</c:v>
                </c:pt>
                <c:pt idx="2080">
                  <c:v>40584</c:v>
                </c:pt>
                <c:pt idx="2081">
                  <c:v>40591</c:v>
                </c:pt>
                <c:pt idx="2082">
                  <c:v>40598</c:v>
                </c:pt>
                <c:pt idx="2083">
                  <c:v>40605</c:v>
                </c:pt>
                <c:pt idx="2084">
                  <c:v>40612</c:v>
                </c:pt>
                <c:pt idx="2085">
                  <c:v>40619</c:v>
                </c:pt>
                <c:pt idx="2086">
                  <c:v>40626</c:v>
                </c:pt>
                <c:pt idx="2087">
                  <c:v>40633</c:v>
                </c:pt>
                <c:pt idx="2088">
                  <c:v>40640</c:v>
                </c:pt>
                <c:pt idx="2089">
                  <c:v>40647</c:v>
                </c:pt>
                <c:pt idx="2090">
                  <c:v>40654</c:v>
                </c:pt>
                <c:pt idx="2091">
                  <c:v>40661</c:v>
                </c:pt>
                <c:pt idx="2092">
                  <c:v>40668</c:v>
                </c:pt>
                <c:pt idx="2093">
                  <c:v>40675</c:v>
                </c:pt>
                <c:pt idx="2094">
                  <c:v>40682</c:v>
                </c:pt>
                <c:pt idx="2095">
                  <c:v>40689</c:v>
                </c:pt>
                <c:pt idx="2096">
                  <c:v>40696</c:v>
                </c:pt>
                <c:pt idx="2097">
                  <c:v>40703</c:v>
                </c:pt>
                <c:pt idx="2098">
                  <c:v>40710</c:v>
                </c:pt>
                <c:pt idx="2099">
                  <c:v>40717</c:v>
                </c:pt>
                <c:pt idx="2100">
                  <c:v>40724</c:v>
                </c:pt>
                <c:pt idx="2101">
                  <c:v>40731</c:v>
                </c:pt>
                <c:pt idx="2102">
                  <c:v>40738</c:v>
                </c:pt>
                <c:pt idx="2103">
                  <c:v>40745</c:v>
                </c:pt>
                <c:pt idx="2104">
                  <c:v>40752</c:v>
                </c:pt>
                <c:pt idx="2105">
                  <c:v>40759</c:v>
                </c:pt>
                <c:pt idx="2106">
                  <c:v>40766</c:v>
                </c:pt>
                <c:pt idx="2107">
                  <c:v>40773</c:v>
                </c:pt>
                <c:pt idx="2108">
                  <c:v>40780</c:v>
                </c:pt>
                <c:pt idx="2109">
                  <c:v>40787</c:v>
                </c:pt>
                <c:pt idx="2110">
                  <c:v>40794</c:v>
                </c:pt>
                <c:pt idx="2111">
                  <c:v>40801</c:v>
                </c:pt>
                <c:pt idx="2112">
                  <c:v>40808</c:v>
                </c:pt>
                <c:pt idx="2113">
                  <c:v>40815</c:v>
                </c:pt>
                <c:pt idx="2114">
                  <c:v>40822</c:v>
                </c:pt>
                <c:pt idx="2115">
                  <c:v>40829</c:v>
                </c:pt>
                <c:pt idx="2116">
                  <c:v>40836</c:v>
                </c:pt>
                <c:pt idx="2117">
                  <c:v>40843</c:v>
                </c:pt>
                <c:pt idx="2118">
                  <c:v>40850</c:v>
                </c:pt>
                <c:pt idx="2119">
                  <c:v>40857</c:v>
                </c:pt>
                <c:pt idx="2120">
                  <c:v>40864</c:v>
                </c:pt>
                <c:pt idx="2121">
                  <c:v>40870</c:v>
                </c:pt>
                <c:pt idx="2122">
                  <c:v>40878</c:v>
                </c:pt>
                <c:pt idx="2123">
                  <c:v>40885</c:v>
                </c:pt>
                <c:pt idx="2124">
                  <c:v>40892</c:v>
                </c:pt>
                <c:pt idx="2125">
                  <c:v>40899</c:v>
                </c:pt>
                <c:pt idx="2126">
                  <c:v>40906</c:v>
                </c:pt>
                <c:pt idx="2127">
                  <c:v>40913</c:v>
                </c:pt>
                <c:pt idx="2128">
                  <c:v>40920</c:v>
                </c:pt>
                <c:pt idx="2129">
                  <c:v>40927</c:v>
                </c:pt>
                <c:pt idx="2130">
                  <c:v>40934</c:v>
                </c:pt>
                <c:pt idx="2131">
                  <c:v>40941</c:v>
                </c:pt>
                <c:pt idx="2132">
                  <c:v>40948</c:v>
                </c:pt>
                <c:pt idx="2133">
                  <c:v>40955</c:v>
                </c:pt>
                <c:pt idx="2134">
                  <c:v>40962</c:v>
                </c:pt>
                <c:pt idx="2135">
                  <c:v>40969</c:v>
                </c:pt>
                <c:pt idx="2136">
                  <c:v>40976</c:v>
                </c:pt>
                <c:pt idx="2137">
                  <c:v>40983</c:v>
                </c:pt>
                <c:pt idx="2138">
                  <c:v>40990</c:v>
                </c:pt>
                <c:pt idx="2139">
                  <c:v>40997</c:v>
                </c:pt>
                <c:pt idx="2140">
                  <c:v>41004</c:v>
                </c:pt>
                <c:pt idx="2141">
                  <c:v>41011</c:v>
                </c:pt>
                <c:pt idx="2142">
                  <c:v>41018</c:v>
                </c:pt>
                <c:pt idx="2143">
                  <c:v>41025</c:v>
                </c:pt>
                <c:pt idx="2144">
                  <c:v>41032</c:v>
                </c:pt>
                <c:pt idx="2145">
                  <c:v>41039</c:v>
                </c:pt>
                <c:pt idx="2146">
                  <c:v>41046</c:v>
                </c:pt>
                <c:pt idx="2147">
                  <c:v>41053</c:v>
                </c:pt>
                <c:pt idx="2148">
                  <c:v>41060</c:v>
                </c:pt>
                <c:pt idx="2149">
                  <c:v>41067</c:v>
                </c:pt>
                <c:pt idx="2150">
                  <c:v>41074</c:v>
                </c:pt>
                <c:pt idx="2151">
                  <c:v>41081</c:v>
                </c:pt>
                <c:pt idx="2152">
                  <c:v>41088</c:v>
                </c:pt>
                <c:pt idx="2153">
                  <c:v>41095</c:v>
                </c:pt>
                <c:pt idx="2154">
                  <c:v>41102</c:v>
                </c:pt>
                <c:pt idx="2155">
                  <c:v>41109</c:v>
                </c:pt>
                <c:pt idx="2156">
                  <c:v>41116</c:v>
                </c:pt>
                <c:pt idx="2157">
                  <c:v>41123</c:v>
                </c:pt>
                <c:pt idx="2158">
                  <c:v>41130</c:v>
                </c:pt>
                <c:pt idx="2159">
                  <c:v>41137</c:v>
                </c:pt>
                <c:pt idx="2160">
                  <c:v>41144</c:v>
                </c:pt>
                <c:pt idx="2161">
                  <c:v>41151</c:v>
                </c:pt>
                <c:pt idx="2162">
                  <c:v>41158</c:v>
                </c:pt>
                <c:pt idx="2163">
                  <c:v>41165</c:v>
                </c:pt>
                <c:pt idx="2164">
                  <c:v>41172</c:v>
                </c:pt>
                <c:pt idx="2165">
                  <c:v>41179</c:v>
                </c:pt>
                <c:pt idx="2166">
                  <c:v>41186</c:v>
                </c:pt>
                <c:pt idx="2167">
                  <c:v>41193</c:v>
                </c:pt>
                <c:pt idx="2168">
                  <c:v>41200</c:v>
                </c:pt>
                <c:pt idx="2169">
                  <c:v>41207</c:v>
                </c:pt>
                <c:pt idx="2170">
                  <c:v>41214</c:v>
                </c:pt>
                <c:pt idx="2171">
                  <c:v>41221</c:v>
                </c:pt>
                <c:pt idx="2172">
                  <c:v>41228</c:v>
                </c:pt>
                <c:pt idx="2173">
                  <c:v>41234</c:v>
                </c:pt>
                <c:pt idx="2174">
                  <c:v>41242</c:v>
                </c:pt>
                <c:pt idx="2175">
                  <c:v>41249</c:v>
                </c:pt>
                <c:pt idx="2176">
                  <c:v>41256</c:v>
                </c:pt>
                <c:pt idx="2177">
                  <c:v>41263</c:v>
                </c:pt>
                <c:pt idx="2178">
                  <c:v>41270</c:v>
                </c:pt>
                <c:pt idx="2179">
                  <c:v>41277</c:v>
                </c:pt>
                <c:pt idx="2180">
                  <c:v>41284</c:v>
                </c:pt>
                <c:pt idx="2181">
                  <c:v>41291</c:v>
                </c:pt>
                <c:pt idx="2182">
                  <c:v>41298</c:v>
                </c:pt>
                <c:pt idx="2183">
                  <c:v>41305</c:v>
                </c:pt>
                <c:pt idx="2184">
                  <c:v>41312</c:v>
                </c:pt>
                <c:pt idx="2185">
                  <c:v>41319</c:v>
                </c:pt>
                <c:pt idx="2186">
                  <c:v>41326</c:v>
                </c:pt>
                <c:pt idx="2187">
                  <c:v>41333</c:v>
                </c:pt>
                <c:pt idx="2188">
                  <c:v>41340</c:v>
                </c:pt>
                <c:pt idx="2189">
                  <c:v>41347</c:v>
                </c:pt>
                <c:pt idx="2190">
                  <c:v>41354</c:v>
                </c:pt>
                <c:pt idx="2191">
                  <c:v>41361</c:v>
                </c:pt>
                <c:pt idx="2192">
                  <c:v>41368</c:v>
                </c:pt>
                <c:pt idx="2193">
                  <c:v>41375</c:v>
                </c:pt>
                <c:pt idx="2194">
                  <c:v>41382</c:v>
                </c:pt>
                <c:pt idx="2195">
                  <c:v>41389</c:v>
                </c:pt>
                <c:pt idx="2196">
                  <c:v>41396</c:v>
                </c:pt>
                <c:pt idx="2197">
                  <c:v>41403</c:v>
                </c:pt>
                <c:pt idx="2198">
                  <c:v>41410</c:v>
                </c:pt>
                <c:pt idx="2199">
                  <c:v>41417</c:v>
                </c:pt>
                <c:pt idx="2200">
                  <c:v>41424</c:v>
                </c:pt>
                <c:pt idx="2201">
                  <c:v>41431</c:v>
                </c:pt>
                <c:pt idx="2202">
                  <c:v>41438</c:v>
                </c:pt>
                <c:pt idx="2203">
                  <c:v>41445</c:v>
                </c:pt>
                <c:pt idx="2204">
                  <c:v>41452</c:v>
                </c:pt>
                <c:pt idx="2205">
                  <c:v>41458</c:v>
                </c:pt>
                <c:pt idx="2206">
                  <c:v>41466</c:v>
                </c:pt>
                <c:pt idx="2207">
                  <c:v>41473</c:v>
                </c:pt>
                <c:pt idx="2208">
                  <c:v>41480</c:v>
                </c:pt>
                <c:pt idx="2209">
                  <c:v>41487</c:v>
                </c:pt>
                <c:pt idx="2210">
                  <c:v>41494</c:v>
                </c:pt>
                <c:pt idx="2211">
                  <c:v>41501</c:v>
                </c:pt>
                <c:pt idx="2212">
                  <c:v>41508</c:v>
                </c:pt>
                <c:pt idx="2213">
                  <c:v>41515</c:v>
                </c:pt>
                <c:pt idx="2214">
                  <c:v>41522</c:v>
                </c:pt>
                <c:pt idx="2215">
                  <c:v>41529</c:v>
                </c:pt>
                <c:pt idx="2216">
                  <c:v>41536</c:v>
                </c:pt>
                <c:pt idx="2217">
                  <c:v>41543</c:v>
                </c:pt>
                <c:pt idx="2218">
                  <c:v>41550</c:v>
                </c:pt>
                <c:pt idx="2219">
                  <c:v>41557</c:v>
                </c:pt>
                <c:pt idx="2220">
                  <c:v>41564</c:v>
                </c:pt>
                <c:pt idx="2221">
                  <c:v>41571</c:v>
                </c:pt>
                <c:pt idx="2222">
                  <c:v>41578</c:v>
                </c:pt>
                <c:pt idx="2223">
                  <c:v>41585</c:v>
                </c:pt>
                <c:pt idx="2224">
                  <c:v>41592</c:v>
                </c:pt>
                <c:pt idx="2225">
                  <c:v>41599</c:v>
                </c:pt>
                <c:pt idx="2226">
                  <c:v>41605</c:v>
                </c:pt>
                <c:pt idx="2227">
                  <c:v>41613</c:v>
                </c:pt>
                <c:pt idx="2228">
                  <c:v>41620</c:v>
                </c:pt>
                <c:pt idx="2229">
                  <c:v>41627</c:v>
                </c:pt>
                <c:pt idx="2230">
                  <c:v>41634</c:v>
                </c:pt>
                <c:pt idx="2231">
                  <c:v>41641</c:v>
                </c:pt>
                <c:pt idx="2232">
                  <c:v>41648</c:v>
                </c:pt>
                <c:pt idx="2233">
                  <c:v>41655</c:v>
                </c:pt>
                <c:pt idx="2234">
                  <c:v>41662</c:v>
                </c:pt>
                <c:pt idx="2235">
                  <c:v>41669</c:v>
                </c:pt>
                <c:pt idx="2236">
                  <c:v>41676</c:v>
                </c:pt>
                <c:pt idx="2237">
                  <c:v>41683</c:v>
                </c:pt>
                <c:pt idx="2238">
                  <c:v>41690</c:v>
                </c:pt>
                <c:pt idx="2239">
                  <c:v>41697</c:v>
                </c:pt>
                <c:pt idx="2240">
                  <c:v>41704</c:v>
                </c:pt>
                <c:pt idx="2241">
                  <c:v>41711</c:v>
                </c:pt>
                <c:pt idx="2242">
                  <c:v>41718</c:v>
                </c:pt>
                <c:pt idx="2243">
                  <c:v>41725</c:v>
                </c:pt>
                <c:pt idx="2244">
                  <c:v>41732</c:v>
                </c:pt>
                <c:pt idx="2245">
                  <c:v>41739</c:v>
                </c:pt>
                <c:pt idx="2246">
                  <c:v>41746</c:v>
                </c:pt>
                <c:pt idx="2247">
                  <c:v>41753</c:v>
                </c:pt>
                <c:pt idx="2248">
                  <c:v>41760</c:v>
                </c:pt>
                <c:pt idx="2249">
                  <c:v>41767</c:v>
                </c:pt>
                <c:pt idx="2250">
                  <c:v>41774</c:v>
                </c:pt>
                <c:pt idx="2251">
                  <c:v>41781</c:v>
                </c:pt>
                <c:pt idx="2252">
                  <c:v>41788</c:v>
                </c:pt>
                <c:pt idx="2253">
                  <c:v>41795</c:v>
                </c:pt>
                <c:pt idx="2254">
                  <c:v>41802</c:v>
                </c:pt>
                <c:pt idx="2255">
                  <c:v>41809</c:v>
                </c:pt>
                <c:pt idx="2256">
                  <c:v>41816</c:v>
                </c:pt>
                <c:pt idx="2257">
                  <c:v>41823</c:v>
                </c:pt>
                <c:pt idx="2258">
                  <c:v>41830</c:v>
                </c:pt>
                <c:pt idx="2259">
                  <c:v>41837</c:v>
                </c:pt>
                <c:pt idx="2260">
                  <c:v>41844</c:v>
                </c:pt>
                <c:pt idx="2261">
                  <c:v>41851</c:v>
                </c:pt>
                <c:pt idx="2262">
                  <c:v>41858</c:v>
                </c:pt>
                <c:pt idx="2263">
                  <c:v>41865</c:v>
                </c:pt>
                <c:pt idx="2264">
                  <c:v>41872</c:v>
                </c:pt>
                <c:pt idx="2265">
                  <c:v>41879</c:v>
                </c:pt>
                <c:pt idx="2266">
                  <c:v>41886</c:v>
                </c:pt>
                <c:pt idx="2267">
                  <c:v>41893</c:v>
                </c:pt>
                <c:pt idx="2268">
                  <c:v>41900</c:v>
                </c:pt>
                <c:pt idx="2269">
                  <c:v>41907</c:v>
                </c:pt>
                <c:pt idx="2270">
                  <c:v>41914</c:v>
                </c:pt>
                <c:pt idx="2271">
                  <c:v>41921</c:v>
                </c:pt>
                <c:pt idx="2272">
                  <c:v>41928</c:v>
                </c:pt>
                <c:pt idx="2273">
                  <c:v>41935</c:v>
                </c:pt>
                <c:pt idx="2274">
                  <c:v>41942</c:v>
                </c:pt>
                <c:pt idx="2275">
                  <c:v>41949</c:v>
                </c:pt>
                <c:pt idx="2276">
                  <c:v>41956</c:v>
                </c:pt>
                <c:pt idx="2277">
                  <c:v>41963</c:v>
                </c:pt>
                <c:pt idx="2278">
                  <c:v>41969</c:v>
                </c:pt>
                <c:pt idx="2279">
                  <c:v>41977</c:v>
                </c:pt>
                <c:pt idx="2280">
                  <c:v>41984</c:v>
                </c:pt>
                <c:pt idx="2281">
                  <c:v>41991</c:v>
                </c:pt>
                <c:pt idx="2282">
                  <c:v>41997</c:v>
                </c:pt>
                <c:pt idx="2283">
                  <c:v>42004</c:v>
                </c:pt>
                <c:pt idx="2284">
                  <c:v>42012</c:v>
                </c:pt>
                <c:pt idx="2285">
                  <c:v>42019</c:v>
                </c:pt>
                <c:pt idx="2286">
                  <c:v>42026</c:v>
                </c:pt>
                <c:pt idx="2287">
                  <c:v>42033</c:v>
                </c:pt>
                <c:pt idx="2288">
                  <c:v>42040</c:v>
                </c:pt>
                <c:pt idx="2289">
                  <c:v>42047</c:v>
                </c:pt>
                <c:pt idx="2290">
                  <c:v>42054</c:v>
                </c:pt>
                <c:pt idx="2291">
                  <c:v>42061</c:v>
                </c:pt>
                <c:pt idx="2292">
                  <c:v>42068</c:v>
                </c:pt>
                <c:pt idx="2293">
                  <c:v>42075</c:v>
                </c:pt>
                <c:pt idx="2294">
                  <c:v>42082</c:v>
                </c:pt>
                <c:pt idx="2295">
                  <c:v>42089</c:v>
                </c:pt>
                <c:pt idx="2296">
                  <c:v>42096</c:v>
                </c:pt>
                <c:pt idx="2297">
                  <c:v>42103</c:v>
                </c:pt>
                <c:pt idx="2298">
                  <c:v>42110</c:v>
                </c:pt>
                <c:pt idx="2299">
                  <c:v>42117</c:v>
                </c:pt>
                <c:pt idx="2300">
                  <c:v>42124</c:v>
                </c:pt>
                <c:pt idx="2301">
                  <c:v>42131</c:v>
                </c:pt>
                <c:pt idx="2302">
                  <c:v>42138</c:v>
                </c:pt>
                <c:pt idx="2303">
                  <c:v>42145</c:v>
                </c:pt>
                <c:pt idx="2304">
                  <c:v>42152</c:v>
                </c:pt>
                <c:pt idx="2305">
                  <c:v>42159</c:v>
                </c:pt>
                <c:pt idx="2306">
                  <c:v>42166</c:v>
                </c:pt>
                <c:pt idx="2307">
                  <c:v>42173</c:v>
                </c:pt>
                <c:pt idx="2308">
                  <c:v>42180</c:v>
                </c:pt>
                <c:pt idx="2309">
                  <c:v>42187</c:v>
                </c:pt>
                <c:pt idx="2310">
                  <c:v>42194</c:v>
                </c:pt>
                <c:pt idx="2311">
                  <c:v>42201</c:v>
                </c:pt>
                <c:pt idx="2312">
                  <c:v>42208</c:v>
                </c:pt>
                <c:pt idx="2313">
                  <c:v>42215</c:v>
                </c:pt>
                <c:pt idx="2314">
                  <c:v>42222</c:v>
                </c:pt>
                <c:pt idx="2315">
                  <c:v>42229</c:v>
                </c:pt>
                <c:pt idx="2316">
                  <c:v>42236</c:v>
                </c:pt>
                <c:pt idx="2317">
                  <c:v>42243</c:v>
                </c:pt>
                <c:pt idx="2318">
                  <c:v>42250</c:v>
                </c:pt>
                <c:pt idx="2319">
                  <c:v>42257</c:v>
                </c:pt>
                <c:pt idx="2320">
                  <c:v>42264</c:v>
                </c:pt>
                <c:pt idx="2321">
                  <c:v>42271</c:v>
                </c:pt>
                <c:pt idx="2322">
                  <c:v>42278</c:v>
                </c:pt>
                <c:pt idx="2323">
                  <c:v>42285</c:v>
                </c:pt>
                <c:pt idx="2324">
                  <c:v>42292</c:v>
                </c:pt>
                <c:pt idx="2325">
                  <c:v>42299</c:v>
                </c:pt>
                <c:pt idx="2326">
                  <c:v>42306</c:v>
                </c:pt>
                <c:pt idx="2327">
                  <c:v>42313</c:v>
                </c:pt>
                <c:pt idx="2328">
                  <c:v>42320</c:v>
                </c:pt>
                <c:pt idx="2329">
                  <c:v>42327</c:v>
                </c:pt>
                <c:pt idx="2330">
                  <c:v>42333</c:v>
                </c:pt>
                <c:pt idx="2331">
                  <c:v>42341</c:v>
                </c:pt>
                <c:pt idx="2332">
                  <c:v>42348</c:v>
                </c:pt>
                <c:pt idx="2333">
                  <c:v>42355</c:v>
                </c:pt>
                <c:pt idx="2334">
                  <c:v>42362</c:v>
                </c:pt>
                <c:pt idx="2335">
                  <c:v>42369</c:v>
                </c:pt>
                <c:pt idx="2336">
                  <c:v>42376</c:v>
                </c:pt>
                <c:pt idx="2337">
                  <c:v>42383</c:v>
                </c:pt>
                <c:pt idx="2338">
                  <c:v>42390</c:v>
                </c:pt>
                <c:pt idx="2339">
                  <c:v>42397</c:v>
                </c:pt>
                <c:pt idx="2340">
                  <c:v>42404</c:v>
                </c:pt>
                <c:pt idx="2341">
                  <c:v>42411</c:v>
                </c:pt>
                <c:pt idx="2342">
                  <c:v>42418</c:v>
                </c:pt>
                <c:pt idx="2343">
                  <c:v>42425</c:v>
                </c:pt>
                <c:pt idx="2344">
                  <c:v>42432</c:v>
                </c:pt>
                <c:pt idx="2345">
                  <c:v>42439</c:v>
                </c:pt>
                <c:pt idx="2346">
                  <c:v>42446</c:v>
                </c:pt>
                <c:pt idx="2347">
                  <c:v>42453</c:v>
                </c:pt>
                <c:pt idx="2348">
                  <c:v>42460</c:v>
                </c:pt>
                <c:pt idx="2349">
                  <c:v>42467</c:v>
                </c:pt>
                <c:pt idx="2350">
                  <c:v>42474</c:v>
                </c:pt>
                <c:pt idx="2351">
                  <c:v>42481</c:v>
                </c:pt>
                <c:pt idx="2352">
                  <c:v>42488</c:v>
                </c:pt>
                <c:pt idx="2353">
                  <c:v>42495</c:v>
                </c:pt>
                <c:pt idx="2354">
                  <c:v>42502</c:v>
                </c:pt>
                <c:pt idx="2355">
                  <c:v>42509</c:v>
                </c:pt>
                <c:pt idx="2356">
                  <c:v>42516</c:v>
                </c:pt>
                <c:pt idx="2357">
                  <c:v>42523</c:v>
                </c:pt>
                <c:pt idx="2358">
                  <c:v>42530</c:v>
                </c:pt>
                <c:pt idx="2359">
                  <c:v>42537</c:v>
                </c:pt>
                <c:pt idx="2360">
                  <c:v>42544</c:v>
                </c:pt>
                <c:pt idx="2361">
                  <c:v>42551</c:v>
                </c:pt>
                <c:pt idx="2362">
                  <c:v>42558</c:v>
                </c:pt>
                <c:pt idx="2363">
                  <c:v>42565</c:v>
                </c:pt>
                <c:pt idx="2364">
                  <c:v>42572</c:v>
                </c:pt>
                <c:pt idx="2365">
                  <c:v>42579</c:v>
                </c:pt>
                <c:pt idx="2366">
                  <c:v>42586</c:v>
                </c:pt>
                <c:pt idx="2367">
                  <c:v>42593</c:v>
                </c:pt>
                <c:pt idx="2368">
                  <c:v>42600</c:v>
                </c:pt>
                <c:pt idx="2369">
                  <c:v>42607</c:v>
                </c:pt>
                <c:pt idx="2370">
                  <c:v>42614</c:v>
                </c:pt>
                <c:pt idx="2371">
                  <c:v>42621</c:v>
                </c:pt>
                <c:pt idx="2372">
                  <c:v>42628</c:v>
                </c:pt>
                <c:pt idx="2373">
                  <c:v>42635</c:v>
                </c:pt>
                <c:pt idx="2374">
                  <c:v>42642</c:v>
                </c:pt>
                <c:pt idx="2375">
                  <c:v>42649</c:v>
                </c:pt>
                <c:pt idx="2376">
                  <c:v>42656</c:v>
                </c:pt>
                <c:pt idx="2377">
                  <c:v>42663</c:v>
                </c:pt>
                <c:pt idx="2378">
                  <c:v>42670</c:v>
                </c:pt>
                <c:pt idx="2379">
                  <c:v>42677</c:v>
                </c:pt>
                <c:pt idx="2380">
                  <c:v>42684</c:v>
                </c:pt>
                <c:pt idx="2381">
                  <c:v>42691</c:v>
                </c:pt>
                <c:pt idx="2382">
                  <c:v>42697</c:v>
                </c:pt>
                <c:pt idx="2383">
                  <c:v>42705</c:v>
                </c:pt>
                <c:pt idx="2384">
                  <c:v>42712</c:v>
                </c:pt>
                <c:pt idx="2385">
                  <c:v>42719</c:v>
                </c:pt>
                <c:pt idx="2386">
                  <c:v>42726</c:v>
                </c:pt>
                <c:pt idx="2387">
                  <c:v>42733</c:v>
                </c:pt>
                <c:pt idx="2388">
                  <c:v>42740</c:v>
                </c:pt>
              </c:numCache>
            </c:numRef>
          </c:cat>
          <c:val>
            <c:numRef>
              <c:f>'FRED Graph'!$D$2:$D$2390</c:f>
              <c:numCache>
                <c:formatCode>General</c:formatCode>
                <c:ptCount val="2389"/>
                <c:pt idx="1065" formatCode="0.00">
                  <c:v>8.77</c:v>
                </c:pt>
                <c:pt idx="1066" formatCode="0.00">
                  <c:v>8.7899999999999991</c:v>
                </c:pt>
                <c:pt idx="1067" formatCode="0.00">
                  <c:v>8.68</c:v>
                </c:pt>
                <c:pt idx="1068" formatCode="0.00">
                  <c:v>8.6199999999999992</c:v>
                </c:pt>
                <c:pt idx="1069" formatCode="0.00">
                  <c:v>8.59</c:v>
                </c:pt>
                <c:pt idx="1070" formatCode="0.00">
                  <c:v>8.51</c:v>
                </c:pt>
                <c:pt idx="1071" formatCode="0.00">
                  <c:v>8.4600000000000009</c:v>
                </c:pt>
                <c:pt idx="1072" formatCode="0.00">
                  <c:v>8.4499999999999993</c:v>
                </c:pt>
                <c:pt idx="1073" formatCode="0.00">
                  <c:v>8.51</c:v>
                </c:pt>
                <c:pt idx="1074" formatCode="0.00">
                  <c:v>8.41</c:v>
                </c:pt>
                <c:pt idx="1075" formatCode="0.00">
                  <c:v>8.36</c:v>
                </c:pt>
                <c:pt idx="1076" formatCode="0.00">
                  <c:v>8.32</c:v>
                </c:pt>
                <c:pt idx="1077" formatCode="0.00">
                  <c:v>8.25</c:v>
                </c:pt>
                <c:pt idx="1078" formatCode="0.00">
                  <c:v>8.2899999999999991</c:v>
                </c:pt>
                <c:pt idx="1079" formatCode="0.00">
                  <c:v>8.2100000000000009</c:v>
                </c:pt>
                <c:pt idx="1080" formatCode="0.00">
                  <c:v>8.1</c:v>
                </c:pt>
                <c:pt idx="1081" formatCode="0.00">
                  <c:v>8.07</c:v>
                </c:pt>
                <c:pt idx="1082" formatCode="0.00">
                  <c:v>7.9</c:v>
                </c:pt>
                <c:pt idx="1083" formatCode="0.00">
                  <c:v>7.79</c:v>
                </c:pt>
                <c:pt idx="1084" formatCode="0.00">
                  <c:v>7.79</c:v>
                </c:pt>
                <c:pt idx="1085" formatCode="0.00">
                  <c:v>8.0299999999999994</c:v>
                </c:pt>
                <c:pt idx="1086" formatCode="0.00">
                  <c:v>8.14</c:v>
                </c:pt>
                <c:pt idx="1087" formatCode="0.00">
                  <c:v>8.2799999999999994</c:v>
                </c:pt>
                <c:pt idx="1088" formatCode="0.00">
                  <c:v>8.3000000000000007</c:v>
                </c:pt>
                <c:pt idx="1089" formatCode="0.00">
                  <c:v>8.36</c:v>
                </c:pt>
                <c:pt idx="1090" formatCode="0.00">
                  <c:v>8.43</c:v>
                </c:pt>
                <c:pt idx="1091" formatCode="0.00">
                  <c:v>8.44</c:v>
                </c:pt>
                <c:pt idx="1092" formatCode="0.00">
                  <c:v>8.48</c:v>
                </c:pt>
                <c:pt idx="1093" formatCode="0.00">
                  <c:v>8.51</c:v>
                </c:pt>
                <c:pt idx="1094" formatCode="0.00">
                  <c:v>8.69</c:v>
                </c:pt>
                <c:pt idx="1095" formatCode="0.00">
                  <c:v>8.6300000000000008</c:v>
                </c:pt>
                <c:pt idx="1096" formatCode="0.00">
                  <c:v>8.57</c:v>
                </c:pt>
                <c:pt idx="1097" formatCode="0.00">
                  <c:v>8.44</c:v>
                </c:pt>
                <c:pt idx="1098" formatCode="0.00">
                  <c:v>8.3800000000000008</c:v>
                </c:pt>
                <c:pt idx="1099" formatCode="0.00">
                  <c:v>8.49</c:v>
                </c:pt>
                <c:pt idx="1100" formatCode="0.00">
                  <c:v>8.4600000000000009</c:v>
                </c:pt>
                <c:pt idx="1101" formatCode="0.00">
                  <c:v>8.3800000000000008</c:v>
                </c:pt>
                <c:pt idx="1102" formatCode="0.00">
                  <c:v>8.26</c:v>
                </c:pt>
                <c:pt idx="1103" formatCode="0.00">
                  <c:v>8.16</c:v>
                </c:pt>
                <c:pt idx="1104" formatCode="0.00">
                  <c:v>8.2100000000000009</c:v>
                </c:pt>
                <c:pt idx="1105" formatCode="0.00">
                  <c:v>8.18</c:v>
                </c:pt>
                <c:pt idx="1106" formatCode="0.00">
                  <c:v>8.1199999999999992</c:v>
                </c:pt>
                <c:pt idx="1107" formatCode="0.00">
                  <c:v>8.0299999999999994</c:v>
                </c:pt>
                <c:pt idx="1108" formatCode="0.00">
                  <c:v>7.98</c:v>
                </c:pt>
                <c:pt idx="1109" formatCode="0.00">
                  <c:v>7.84</c:v>
                </c:pt>
                <c:pt idx="1110" formatCode="0.00">
                  <c:v>7.67</c:v>
                </c:pt>
                <c:pt idx="1111" formatCode="0.00">
                  <c:v>7.63</c:v>
                </c:pt>
                <c:pt idx="1112" formatCode="0.00">
                  <c:v>7.61</c:v>
                </c:pt>
                <c:pt idx="1113" formatCode="0.00">
                  <c:v>7.6</c:v>
                </c:pt>
                <c:pt idx="1114" formatCode="0.00">
                  <c:v>7.59</c:v>
                </c:pt>
                <c:pt idx="1115" formatCode="0.00">
                  <c:v>7.48</c:v>
                </c:pt>
                <c:pt idx="1116" formatCode="0.00">
                  <c:v>7.38</c:v>
                </c:pt>
                <c:pt idx="1117" formatCode="0.00">
                  <c:v>7.51</c:v>
                </c:pt>
                <c:pt idx="1118" formatCode="0.00">
                  <c:v>7.44</c:v>
                </c:pt>
                <c:pt idx="1119" formatCode="0.00">
                  <c:v>7.33</c:v>
                </c:pt>
                <c:pt idx="1120" formatCode="0.00">
                  <c:v>7.37</c:v>
                </c:pt>
                <c:pt idx="1121" formatCode="0.00">
                  <c:v>7.48</c:v>
                </c:pt>
                <c:pt idx="1122" formatCode="0.00">
                  <c:v>7.37</c:v>
                </c:pt>
                <c:pt idx="1123" formatCode="0.00">
                  <c:v>7.46</c:v>
                </c:pt>
                <c:pt idx="1124" formatCode="0.00">
                  <c:v>7.51</c:v>
                </c:pt>
                <c:pt idx="1125" formatCode="0.00">
                  <c:v>7.71</c:v>
                </c:pt>
                <c:pt idx="1126" formatCode="0.00">
                  <c:v>7.68</c:v>
                </c:pt>
                <c:pt idx="1127" formatCode="0.00">
                  <c:v>7.75</c:v>
                </c:pt>
                <c:pt idx="1128" formatCode="0.00">
                  <c:v>7.79</c:v>
                </c:pt>
                <c:pt idx="1129" formatCode="0.00">
                  <c:v>7.83</c:v>
                </c:pt>
                <c:pt idx="1130" formatCode="0.00">
                  <c:v>7.81</c:v>
                </c:pt>
                <c:pt idx="1131" formatCode="0.00">
                  <c:v>7.87</c:v>
                </c:pt>
                <c:pt idx="1132" formatCode="0.00">
                  <c:v>7.77</c:v>
                </c:pt>
                <c:pt idx="1133" formatCode="0.00">
                  <c:v>7.74</c:v>
                </c:pt>
                <c:pt idx="1134" formatCode="0.00">
                  <c:v>7.65</c:v>
                </c:pt>
                <c:pt idx="1135" formatCode="0.00">
                  <c:v>7.68</c:v>
                </c:pt>
                <c:pt idx="1136" formatCode="0.00">
                  <c:v>7.6</c:v>
                </c:pt>
                <c:pt idx="1137" formatCode="0.00">
                  <c:v>7.56</c:v>
                </c:pt>
                <c:pt idx="1138" formatCode="0.00">
                  <c:v>7.51</c:v>
                </c:pt>
                <c:pt idx="1139" formatCode="0.00">
                  <c:v>7.37</c:v>
                </c:pt>
                <c:pt idx="1140" formatCode="0.00">
                  <c:v>7.29</c:v>
                </c:pt>
                <c:pt idx="1141" formatCode="0.00">
                  <c:v>7.25</c:v>
                </c:pt>
                <c:pt idx="1142" formatCode="0.00">
                  <c:v>7.12</c:v>
                </c:pt>
                <c:pt idx="1143" formatCode="0.00">
                  <c:v>7.02</c:v>
                </c:pt>
                <c:pt idx="1144" formatCode="0.00">
                  <c:v>6.91</c:v>
                </c:pt>
                <c:pt idx="1145" formatCode="0.00">
                  <c:v>6.97</c:v>
                </c:pt>
                <c:pt idx="1146" formatCode="0.00">
                  <c:v>7.07</c:v>
                </c:pt>
                <c:pt idx="1147" formatCode="0.00">
                  <c:v>7.01</c:v>
                </c:pt>
                <c:pt idx="1148" formatCode="0.00">
                  <c:v>7.03</c:v>
                </c:pt>
                <c:pt idx="1149" formatCode="0.00">
                  <c:v>7.07</c:v>
                </c:pt>
                <c:pt idx="1150" formatCode="0.00">
                  <c:v>6.93</c:v>
                </c:pt>
                <c:pt idx="1151" formatCode="0.00">
                  <c:v>6.86</c:v>
                </c:pt>
                <c:pt idx="1152" formatCode="0.00">
                  <c:v>6.91</c:v>
                </c:pt>
                <c:pt idx="1153" formatCode="0.00">
                  <c:v>6.88</c:v>
                </c:pt>
                <c:pt idx="1154" formatCode="0.00">
                  <c:v>6.86</c:v>
                </c:pt>
                <c:pt idx="1155" formatCode="0.00">
                  <c:v>6.98</c:v>
                </c:pt>
                <c:pt idx="1156" formatCode="0.00">
                  <c:v>6.99</c:v>
                </c:pt>
                <c:pt idx="1157" formatCode="0.00">
                  <c:v>6.97</c:v>
                </c:pt>
                <c:pt idx="1158" formatCode="0.00">
                  <c:v>6.98</c:v>
                </c:pt>
                <c:pt idx="1159" formatCode="0.00">
                  <c:v>6.87</c:v>
                </c:pt>
                <c:pt idx="1160" formatCode="0.00">
                  <c:v>6.84</c:v>
                </c:pt>
                <c:pt idx="1161" formatCode="0.00">
                  <c:v>6.76</c:v>
                </c:pt>
                <c:pt idx="1162" formatCode="0.00">
                  <c:v>6.71</c:v>
                </c:pt>
                <c:pt idx="1163" formatCode="0.00">
                  <c:v>6.67</c:v>
                </c:pt>
                <c:pt idx="1164" formatCode="0.00">
                  <c:v>6.7</c:v>
                </c:pt>
                <c:pt idx="1165" formatCode="0.00">
                  <c:v>6.75</c:v>
                </c:pt>
                <c:pt idx="1166" formatCode="0.00">
                  <c:v>6.72</c:v>
                </c:pt>
                <c:pt idx="1167" formatCode="0.00">
                  <c:v>6.68</c:v>
                </c:pt>
                <c:pt idx="1168" formatCode="0.00">
                  <c:v>6.62</c:v>
                </c:pt>
                <c:pt idx="1169" formatCode="0.00">
                  <c:v>6.49</c:v>
                </c:pt>
                <c:pt idx="1170" formatCode="0.00">
                  <c:v>6.45</c:v>
                </c:pt>
                <c:pt idx="1171" formatCode="0.00">
                  <c:v>6.35</c:v>
                </c:pt>
                <c:pt idx="1172" formatCode="0.00">
                  <c:v>6.49</c:v>
                </c:pt>
                <c:pt idx="1173" formatCode="0.00">
                  <c:v>6.47</c:v>
                </c:pt>
                <c:pt idx="1174" formatCode="0.00">
                  <c:v>6.41</c:v>
                </c:pt>
                <c:pt idx="1175" formatCode="0.00">
                  <c:v>6.39</c:v>
                </c:pt>
                <c:pt idx="1176" formatCode="0.00">
                  <c:v>6.36</c:v>
                </c:pt>
                <c:pt idx="1177" formatCode="0.00">
                  <c:v>6.31</c:v>
                </c:pt>
                <c:pt idx="1178" formatCode="0.00">
                  <c:v>6.4</c:v>
                </c:pt>
                <c:pt idx="1179" formatCode="0.00">
                  <c:v>6.65</c:v>
                </c:pt>
                <c:pt idx="1180" formatCode="0.00">
                  <c:v>6.64</c:v>
                </c:pt>
                <c:pt idx="1181" formatCode="0.00">
                  <c:v>6.62</c:v>
                </c:pt>
                <c:pt idx="1182" formatCode="0.00">
                  <c:v>6.84</c:v>
                </c:pt>
                <c:pt idx="1183" formatCode="0.00">
                  <c:v>6.74</c:v>
                </c:pt>
                <c:pt idx="1184" formatCode="0.00">
                  <c:v>6.65</c:v>
                </c:pt>
                <c:pt idx="1185" formatCode="0.00">
                  <c:v>6.7</c:v>
                </c:pt>
                <c:pt idx="1186" formatCode="0.00">
                  <c:v>6.69</c:v>
                </c:pt>
                <c:pt idx="1187" formatCode="0.00">
                  <c:v>6.63</c:v>
                </c:pt>
                <c:pt idx="1188" formatCode="0.00">
                  <c:v>6.74</c:v>
                </c:pt>
                <c:pt idx="1189" formatCode="0.00">
                  <c:v>6.48</c:v>
                </c:pt>
                <c:pt idx="1190" formatCode="0.00">
                  <c:v>6.57</c:v>
                </c:pt>
                <c:pt idx="1191" formatCode="0.00">
                  <c:v>6.47</c:v>
                </c:pt>
                <c:pt idx="1192" formatCode="0.00">
                  <c:v>6.46</c:v>
                </c:pt>
                <c:pt idx="1193" formatCode="0.00">
                  <c:v>6.72</c:v>
                </c:pt>
                <c:pt idx="1194" formatCode="0.00">
                  <c:v>6.64</c:v>
                </c:pt>
                <c:pt idx="1195" formatCode="0.00">
                  <c:v>6.8</c:v>
                </c:pt>
                <c:pt idx="1196" formatCode="0.00">
                  <c:v>7.01</c:v>
                </c:pt>
                <c:pt idx="1197" formatCode="0.00">
                  <c:v>7.15</c:v>
                </c:pt>
                <c:pt idx="1198" formatCode="0.00">
                  <c:v>7.27</c:v>
                </c:pt>
                <c:pt idx="1199" formatCode="0.00">
                  <c:v>7.3</c:v>
                </c:pt>
                <c:pt idx="1200" formatCode="0.00">
                  <c:v>7.55</c:v>
                </c:pt>
                <c:pt idx="1201" formatCode="0.00">
                  <c:v>7.91</c:v>
                </c:pt>
                <c:pt idx="1202" formatCode="0.00">
                  <c:v>7.72</c:v>
                </c:pt>
                <c:pt idx="1203" formatCode="0.00">
                  <c:v>7.97</c:v>
                </c:pt>
                <c:pt idx="1204" formatCode="0.00">
                  <c:v>7.85</c:v>
                </c:pt>
                <c:pt idx="1205" formatCode="0.00">
                  <c:v>8.0299999999999994</c:v>
                </c:pt>
                <c:pt idx="1206" formatCode="0.00">
                  <c:v>8.25</c:v>
                </c:pt>
                <c:pt idx="1207" formatCode="0.00">
                  <c:v>8.0399999999999991</c:v>
                </c:pt>
                <c:pt idx="1208" formatCode="0.00">
                  <c:v>7.99</c:v>
                </c:pt>
                <c:pt idx="1209" formatCode="0.00">
                  <c:v>8.02</c:v>
                </c:pt>
                <c:pt idx="1210" formatCode="0.00">
                  <c:v>7.79</c:v>
                </c:pt>
                <c:pt idx="1211" formatCode="0.00">
                  <c:v>7.83</c:v>
                </c:pt>
                <c:pt idx="1212" formatCode="0.00">
                  <c:v>8</c:v>
                </c:pt>
                <c:pt idx="1213" formatCode="0.00">
                  <c:v>8.07</c:v>
                </c:pt>
                <c:pt idx="1214" formatCode="0.00">
                  <c:v>8.15</c:v>
                </c:pt>
                <c:pt idx="1215" formatCode="0.00">
                  <c:v>8.1999999999999993</c:v>
                </c:pt>
                <c:pt idx="1216" formatCode="0.00">
                  <c:v>8.0500000000000007</c:v>
                </c:pt>
                <c:pt idx="1217" formatCode="0.00">
                  <c:v>8.09</c:v>
                </c:pt>
                <c:pt idx="1218" formatCode="0.00">
                  <c:v>7.9</c:v>
                </c:pt>
                <c:pt idx="1219" formatCode="0.00">
                  <c:v>8.08</c:v>
                </c:pt>
                <c:pt idx="1220" formatCode="0.00">
                  <c:v>8.0500000000000007</c:v>
                </c:pt>
                <c:pt idx="1221" formatCode="0.00">
                  <c:v>8.0500000000000007</c:v>
                </c:pt>
                <c:pt idx="1222" formatCode="0.00">
                  <c:v>7.96</c:v>
                </c:pt>
                <c:pt idx="1223" formatCode="0.00">
                  <c:v>8.0299999999999994</c:v>
                </c:pt>
                <c:pt idx="1224" formatCode="0.00">
                  <c:v>8.15</c:v>
                </c:pt>
                <c:pt idx="1225" formatCode="0.00">
                  <c:v>8.2100000000000009</c:v>
                </c:pt>
                <c:pt idx="1226" formatCode="0.00">
                  <c:v>8.31</c:v>
                </c:pt>
                <c:pt idx="1227" formatCode="0.00">
                  <c:v>8.3800000000000008</c:v>
                </c:pt>
                <c:pt idx="1228" formatCode="0.00">
                  <c:v>8.4</c:v>
                </c:pt>
                <c:pt idx="1229" formatCode="0.00">
                  <c:v>8.3000000000000007</c:v>
                </c:pt>
                <c:pt idx="1230" formatCode="0.00">
                  <c:v>8.4700000000000006</c:v>
                </c:pt>
                <c:pt idx="1231" formatCode="0.00">
                  <c:v>8.51</c:v>
                </c:pt>
                <c:pt idx="1232" formatCode="0.00">
                  <c:v>8.67</c:v>
                </c:pt>
                <c:pt idx="1233" formatCode="0.00">
                  <c:v>8.7100000000000009</c:v>
                </c:pt>
                <c:pt idx="1234" formatCode="0.00">
                  <c:v>8.77</c:v>
                </c:pt>
                <c:pt idx="1235" formatCode="0.00">
                  <c:v>8.76</c:v>
                </c:pt>
                <c:pt idx="1236" formatCode="0.00">
                  <c:v>8.77</c:v>
                </c:pt>
                <c:pt idx="1237" formatCode="0.00">
                  <c:v>8.89</c:v>
                </c:pt>
                <c:pt idx="1238" formatCode="0.00">
                  <c:v>8.7899999999999991</c:v>
                </c:pt>
                <c:pt idx="1239" formatCode="0.00">
                  <c:v>8.81</c:v>
                </c:pt>
                <c:pt idx="1240" formatCode="0.00">
                  <c:v>8.8699999999999992</c:v>
                </c:pt>
                <c:pt idx="1241" formatCode="0.00">
                  <c:v>8.85</c:v>
                </c:pt>
                <c:pt idx="1242" formatCode="0.00">
                  <c:v>8.6999999999999993</c:v>
                </c:pt>
                <c:pt idx="1243" formatCode="0.00">
                  <c:v>8.76</c:v>
                </c:pt>
                <c:pt idx="1244" formatCode="0.00">
                  <c:v>8.59</c:v>
                </c:pt>
                <c:pt idx="1245" formatCode="0.00">
                  <c:v>8.4499999999999993</c:v>
                </c:pt>
                <c:pt idx="1246" formatCode="0.00">
                  <c:v>8.4600000000000009</c:v>
                </c:pt>
                <c:pt idx="1247" formatCode="0.00">
                  <c:v>8.34</c:v>
                </c:pt>
                <c:pt idx="1248" formatCode="0.00">
                  <c:v>8.15</c:v>
                </c:pt>
                <c:pt idx="1249" formatCode="0.00">
                  <c:v>8.24</c:v>
                </c:pt>
                <c:pt idx="1250" formatCode="0.00">
                  <c:v>8</c:v>
                </c:pt>
                <c:pt idx="1251" formatCode="0.00">
                  <c:v>7.97</c:v>
                </c:pt>
                <c:pt idx="1252" formatCode="0.00">
                  <c:v>7.96</c:v>
                </c:pt>
                <c:pt idx="1253" formatCode="0.00">
                  <c:v>7.99</c:v>
                </c:pt>
                <c:pt idx="1254" formatCode="0.00">
                  <c:v>7.93</c:v>
                </c:pt>
                <c:pt idx="1255" formatCode="0.00">
                  <c:v>7.8</c:v>
                </c:pt>
                <c:pt idx="1256" formatCode="0.00">
                  <c:v>7.8</c:v>
                </c:pt>
                <c:pt idx="1257" formatCode="0.00">
                  <c:v>7.8</c:v>
                </c:pt>
                <c:pt idx="1258" formatCode="0.00">
                  <c:v>7.45</c:v>
                </c:pt>
                <c:pt idx="1259" formatCode="0.00">
                  <c:v>7.39</c:v>
                </c:pt>
                <c:pt idx="1260" formatCode="0.00">
                  <c:v>7.4</c:v>
                </c:pt>
                <c:pt idx="1261" formatCode="0.00">
                  <c:v>7.24</c:v>
                </c:pt>
                <c:pt idx="1262" formatCode="0.00">
                  <c:v>7</c:v>
                </c:pt>
                <c:pt idx="1263" formatCode="0.00">
                  <c:v>7.03</c:v>
                </c:pt>
                <c:pt idx="1264" formatCode="0.00">
                  <c:v>7.01</c:v>
                </c:pt>
                <c:pt idx="1265" formatCode="0.00">
                  <c:v>7.03</c:v>
                </c:pt>
                <c:pt idx="1266" formatCode="0.00">
                  <c:v>7.11</c:v>
                </c:pt>
                <c:pt idx="1267" formatCode="0.00">
                  <c:v>6.89</c:v>
                </c:pt>
                <c:pt idx="1268" formatCode="0.00">
                  <c:v>7.08</c:v>
                </c:pt>
                <c:pt idx="1269" formatCode="0.00">
                  <c:v>7.27</c:v>
                </c:pt>
                <c:pt idx="1270" formatCode="0.00">
                  <c:v>7.31</c:v>
                </c:pt>
                <c:pt idx="1271" formatCode="0.00">
                  <c:v>7.31</c:v>
                </c:pt>
                <c:pt idx="1272" formatCode="0.00">
                  <c:v>7.43</c:v>
                </c:pt>
                <c:pt idx="1273" formatCode="0.00">
                  <c:v>7.39</c:v>
                </c:pt>
                <c:pt idx="1274" formatCode="0.00">
                  <c:v>7.27</c:v>
                </c:pt>
                <c:pt idx="1275" formatCode="0.00">
                  <c:v>7.16</c:v>
                </c:pt>
                <c:pt idx="1276" formatCode="0.00">
                  <c:v>7.12</c:v>
                </c:pt>
                <c:pt idx="1277" formatCode="0.00">
                  <c:v>7.09</c:v>
                </c:pt>
                <c:pt idx="1278" formatCode="0.00">
                  <c:v>7.16</c:v>
                </c:pt>
                <c:pt idx="1279" formatCode="0.00">
                  <c:v>7.09</c:v>
                </c:pt>
                <c:pt idx="1280" formatCode="0.00">
                  <c:v>7.01</c:v>
                </c:pt>
                <c:pt idx="1281" formatCode="0.00">
                  <c:v>6.92</c:v>
                </c:pt>
                <c:pt idx="1282" formatCode="0.00">
                  <c:v>7.01</c:v>
                </c:pt>
                <c:pt idx="1283" formatCode="0.00">
                  <c:v>6.97</c:v>
                </c:pt>
                <c:pt idx="1284" formatCode="0.00">
                  <c:v>6.87</c:v>
                </c:pt>
                <c:pt idx="1285" formatCode="0.00">
                  <c:v>6.86</c:v>
                </c:pt>
                <c:pt idx="1286" formatCode="0.00">
                  <c:v>6.85</c:v>
                </c:pt>
                <c:pt idx="1287" formatCode="0.00">
                  <c:v>6.85</c:v>
                </c:pt>
                <c:pt idx="1288" formatCode="0.00">
                  <c:v>6.74</c:v>
                </c:pt>
                <c:pt idx="1289" formatCode="0.00">
                  <c:v>6.71</c:v>
                </c:pt>
                <c:pt idx="1290" formatCode="0.00">
                  <c:v>6.73</c:v>
                </c:pt>
                <c:pt idx="1291" formatCode="0.00">
                  <c:v>6.65</c:v>
                </c:pt>
                <c:pt idx="1292" formatCode="0.00">
                  <c:v>6.56</c:v>
                </c:pt>
                <c:pt idx="1293" formatCode="0.00">
                  <c:v>6.59</c:v>
                </c:pt>
                <c:pt idx="1294" formatCode="0.00">
                  <c:v>6.53</c:v>
                </c:pt>
                <c:pt idx="1295" formatCode="0.00">
                  <c:v>6.5</c:v>
                </c:pt>
                <c:pt idx="1296" formatCode="0.00">
                  <c:v>6.52</c:v>
                </c:pt>
                <c:pt idx="1297" formatCode="0.00">
                  <c:v>6.51</c:v>
                </c:pt>
                <c:pt idx="1298" formatCode="0.00">
                  <c:v>6.44</c:v>
                </c:pt>
                <c:pt idx="1299" formatCode="0.00">
                  <c:v>6.77</c:v>
                </c:pt>
                <c:pt idx="1300" formatCode="0.00">
                  <c:v>6.87</c:v>
                </c:pt>
                <c:pt idx="1301" formatCode="0.00">
                  <c:v>6.87</c:v>
                </c:pt>
                <c:pt idx="1302" formatCode="0.00">
                  <c:v>7.32</c:v>
                </c:pt>
                <c:pt idx="1303" formatCode="0.00">
                  <c:v>7.32</c:v>
                </c:pt>
                <c:pt idx="1304" formatCode="0.00">
                  <c:v>7.19</c:v>
                </c:pt>
                <c:pt idx="1305" formatCode="0.00">
                  <c:v>7.29</c:v>
                </c:pt>
                <c:pt idx="1306" formatCode="0.00">
                  <c:v>7.56</c:v>
                </c:pt>
                <c:pt idx="1307" formatCode="0.00">
                  <c:v>7.48</c:v>
                </c:pt>
                <c:pt idx="1308" formatCode="0.00">
                  <c:v>7.43</c:v>
                </c:pt>
                <c:pt idx="1309" formatCode="0.00">
                  <c:v>7.5</c:v>
                </c:pt>
                <c:pt idx="1310" formatCode="0.00">
                  <c:v>7.75</c:v>
                </c:pt>
                <c:pt idx="1311" formatCode="0.00">
                  <c:v>7.59</c:v>
                </c:pt>
                <c:pt idx="1312" formatCode="0.00">
                  <c:v>7.51</c:v>
                </c:pt>
                <c:pt idx="1313" formatCode="0.00">
                  <c:v>7.54</c:v>
                </c:pt>
                <c:pt idx="1314" formatCode="0.00">
                  <c:v>7.8</c:v>
                </c:pt>
                <c:pt idx="1315" formatCode="0.00">
                  <c:v>7.9</c:v>
                </c:pt>
                <c:pt idx="1316" formatCode="0.00">
                  <c:v>7.81</c:v>
                </c:pt>
                <c:pt idx="1317" formatCode="0.00">
                  <c:v>7.82</c:v>
                </c:pt>
                <c:pt idx="1318" formatCode="0.00">
                  <c:v>7.67</c:v>
                </c:pt>
                <c:pt idx="1319" formatCode="0.00">
                  <c:v>7.93</c:v>
                </c:pt>
                <c:pt idx="1320" formatCode="0.00">
                  <c:v>7.76</c:v>
                </c:pt>
                <c:pt idx="1321" formatCode="0.00">
                  <c:v>7.71</c:v>
                </c:pt>
                <c:pt idx="1322" formatCode="0.00">
                  <c:v>7.75</c:v>
                </c:pt>
                <c:pt idx="1323" formatCode="0.00">
                  <c:v>7.4</c:v>
                </c:pt>
                <c:pt idx="1324" formatCode="0.00">
                  <c:v>7.39</c:v>
                </c:pt>
                <c:pt idx="1325" formatCode="0.00">
                  <c:v>7.45</c:v>
                </c:pt>
                <c:pt idx="1326" formatCode="0.00">
                  <c:v>7.6</c:v>
                </c:pt>
                <c:pt idx="1327" formatCode="0.00">
                  <c:v>7.88</c:v>
                </c:pt>
                <c:pt idx="1328" formatCode="0.00">
                  <c:v>7.81</c:v>
                </c:pt>
                <c:pt idx="1329" formatCode="0.00">
                  <c:v>7.64</c:v>
                </c:pt>
                <c:pt idx="1330" formatCode="0.00">
                  <c:v>7.68</c:v>
                </c:pt>
                <c:pt idx="1331" formatCode="0.00">
                  <c:v>7.58</c:v>
                </c:pt>
                <c:pt idx="1332" formatCode="0.00">
                  <c:v>7.38</c:v>
                </c:pt>
                <c:pt idx="1333" formatCode="0.00">
                  <c:v>7.39</c:v>
                </c:pt>
                <c:pt idx="1334" formatCode="0.00">
                  <c:v>7.37</c:v>
                </c:pt>
                <c:pt idx="1335" formatCode="0.00">
                  <c:v>7.3</c:v>
                </c:pt>
                <c:pt idx="1336" formatCode="0.00">
                  <c:v>7.2</c:v>
                </c:pt>
                <c:pt idx="1337" formatCode="0.00">
                  <c:v>7.11</c:v>
                </c:pt>
                <c:pt idx="1338" formatCode="0.00">
                  <c:v>7.06</c:v>
                </c:pt>
                <c:pt idx="1339" formatCode="0.00">
                  <c:v>7.04</c:v>
                </c:pt>
                <c:pt idx="1340" formatCode="0.00">
                  <c:v>6.96</c:v>
                </c:pt>
                <c:pt idx="1341" formatCode="0.00">
                  <c:v>7.06</c:v>
                </c:pt>
                <c:pt idx="1342" formatCode="0.00">
                  <c:v>7.21</c:v>
                </c:pt>
                <c:pt idx="1343" formatCode="0.00">
                  <c:v>7.16</c:v>
                </c:pt>
                <c:pt idx="1344" formatCode="0.00">
                  <c:v>7.18</c:v>
                </c:pt>
                <c:pt idx="1345" formatCode="0.00">
                  <c:v>7.35</c:v>
                </c:pt>
                <c:pt idx="1346" formatCode="0.00">
                  <c:v>7.38</c:v>
                </c:pt>
                <c:pt idx="1347" formatCode="0.00">
                  <c:v>7.35</c:v>
                </c:pt>
                <c:pt idx="1348" formatCode="0.00">
                  <c:v>7.38</c:v>
                </c:pt>
                <c:pt idx="1349" formatCode="0.00">
                  <c:v>7.25</c:v>
                </c:pt>
                <c:pt idx="1350" formatCode="0.00">
                  <c:v>7.14</c:v>
                </c:pt>
                <c:pt idx="1351" formatCode="0.00">
                  <c:v>7.06</c:v>
                </c:pt>
                <c:pt idx="1352" formatCode="0.00">
                  <c:v>7.15</c:v>
                </c:pt>
                <c:pt idx="1353" formatCode="0.00">
                  <c:v>7.35</c:v>
                </c:pt>
                <c:pt idx="1354" formatCode="0.00">
                  <c:v>7.34</c:v>
                </c:pt>
                <c:pt idx="1355" formatCode="0.00">
                  <c:v>7.45</c:v>
                </c:pt>
                <c:pt idx="1356" formatCode="0.00">
                  <c:v>7.48</c:v>
                </c:pt>
                <c:pt idx="1357" formatCode="0.00">
                  <c:v>7.7</c:v>
                </c:pt>
                <c:pt idx="1358" formatCode="0.00">
                  <c:v>7.67</c:v>
                </c:pt>
                <c:pt idx="1359" formatCode="0.00">
                  <c:v>7.71</c:v>
                </c:pt>
                <c:pt idx="1360" formatCode="0.00">
                  <c:v>7.62</c:v>
                </c:pt>
                <c:pt idx="1361" formatCode="0.00">
                  <c:v>7.53</c:v>
                </c:pt>
                <c:pt idx="1362" formatCode="0.00">
                  <c:v>7.47</c:v>
                </c:pt>
                <c:pt idx="1363" formatCode="0.00">
                  <c:v>7.44</c:v>
                </c:pt>
                <c:pt idx="1364" formatCode="0.00">
                  <c:v>7.45</c:v>
                </c:pt>
                <c:pt idx="1365" formatCode="0.00">
                  <c:v>7.47</c:v>
                </c:pt>
                <c:pt idx="1366" formatCode="0.00">
                  <c:v>7.4</c:v>
                </c:pt>
                <c:pt idx="1367" formatCode="0.00">
                  <c:v>7.27</c:v>
                </c:pt>
                <c:pt idx="1368" formatCode="0.00">
                  <c:v>7.14</c:v>
                </c:pt>
                <c:pt idx="1369" formatCode="0.00">
                  <c:v>7.13</c:v>
                </c:pt>
                <c:pt idx="1370" formatCode="0.00">
                  <c:v>7.15</c:v>
                </c:pt>
                <c:pt idx="1371" formatCode="0.00">
                  <c:v>7.01</c:v>
                </c:pt>
                <c:pt idx="1372" formatCode="0.00">
                  <c:v>7.01</c:v>
                </c:pt>
                <c:pt idx="1373" formatCode="0.00">
                  <c:v>6.98</c:v>
                </c:pt>
                <c:pt idx="1374" formatCode="0.00">
                  <c:v>6.9</c:v>
                </c:pt>
                <c:pt idx="1375" formatCode="0.00">
                  <c:v>7</c:v>
                </c:pt>
                <c:pt idx="1376" formatCode="0.00">
                  <c:v>7.07</c:v>
                </c:pt>
                <c:pt idx="1377" formatCode="0.00">
                  <c:v>6.99</c:v>
                </c:pt>
                <c:pt idx="1378" formatCode="0.00">
                  <c:v>7.12</c:v>
                </c:pt>
                <c:pt idx="1379" formatCode="0.00">
                  <c:v>7.08</c:v>
                </c:pt>
                <c:pt idx="1380" formatCode="0.00">
                  <c:v>7.07</c:v>
                </c:pt>
                <c:pt idx="1381" formatCode="0.00">
                  <c:v>6.94</c:v>
                </c:pt>
                <c:pt idx="1382" formatCode="0.00">
                  <c:v>6.86</c:v>
                </c:pt>
                <c:pt idx="1383" formatCode="0.00">
                  <c:v>6.87</c:v>
                </c:pt>
                <c:pt idx="1384" formatCode="0.00">
                  <c:v>6.82</c:v>
                </c:pt>
                <c:pt idx="1385" formatCode="0.00">
                  <c:v>6.89</c:v>
                </c:pt>
                <c:pt idx="1386" formatCode="0.00">
                  <c:v>6.9</c:v>
                </c:pt>
                <c:pt idx="1387" formatCode="0.00">
                  <c:v>6.76</c:v>
                </c:pt>
                <c:pt idx="1388" formatCode="0.00">
                  <c:v>6.8</c:v>
                </c:pt>
                <c:pt idx="1389" formatCode="0.00">
                  <c:v>6.78</c:v>
                </c:pt>
                <c:pt idx="1390" formatCode="0.00">
                  <c:v>6.73</c:v>
                </c:pt>
                <c:pt idx="1391" formatCode="0.00">
                  <c:v>6.73</c:v>
                </c:pt>
                <c:pt idx="1392" formatCode="0.00">
                  <c:v>6.71</c:v>
                </c:pt>
                <c:pt idx="1393" formatCode="0.00">
                  <c:v>6.72</c:v>
                </c:pt>
                <c:pt idx="1394" formatCode="0.00">
                  <c:v>6.65</c:v>
                </c:pt>
                <c:pt idx="1395" formatCode="0.00">
                  <c:v>6.57</c:v>
                </c:pt>
                <c:pt idx="1396" formatCode="0.00">
                  <c:v>6.61</c:v>
                </c:pt>
                <c:pt idx="1397" formatCode="0.00">
                  <c:v>6.55</c:v>
                </c:pt>
                <c:pt idx="1398" formatCode="0.00">
                  <c:v>6.46</c:v>
                </c:pt>
                <c:pt idx="1399" formatCode="0.00">
                  <c:v>6.56</c:v>
                </c:pt>
                <c:pt idx="1400" formatCode="0.00">
                  <c:v>6.7</c:v>
                </c:pt>
                <c:pt idx="1401" formatCode="0.00">
                  <c:v>6.62</c:v>
                </c:pt>
                <c:pt idx="1402" formatCode="0.00">
                  <c:v>6.65</c:v>
                </c:pt>
                <c:pt idx="1403" formatCode="0.00">
                  <c:v>6.59</c:v>
                </c:pt>
                <c:pt idx="1404" formatCode="0.00">
                  <c:v>6.69</c:v>
                </c:pt>
                <c:pt idx="1405" formatCode="0.00">
                  <c:v>6.8</c:v>
                </c:pt>
                <c:pt idx="1406" formatCode="0.00">
                  <c:v>6.78</c:v>
                </c:pt>
                <c:pt idx="1407" formatCode="0.00">
                  <c:v>6.7</c:v>
                </c:pt>
                <c:pt idx="1408" formatCode="0.00">
                  <c:v>6.69</c:v>
                </c:pt>
                <c:pt idx="1409" formatCode="0.00">
                  <c:v>6.79</c:v>
                </c:pt>
                <c:pt idx="1410" formatCode="0.00">
                  <c:v>6.74</c:v>
                </c:pt>
                <c:pt idx="1411" formatCode="0.00">
                  <c:v>6.81</c:v>
                </c:pt>
                <c:pt idx="1412" formatCode="0.00">
                  <c:v>6.78</c:v>
                </c:pt>
                <c:pt idx="1413" formatCode="0.00">
                  <c:v>6.85</c:v>
                </c:pt>
                <c:pt idx="1414" formatCode="0.00">
                  <c:v>6.78</c:v>
                </c:pt>
                <c:pt idx="1415" formatCode="0.00">
                  <c:v>6.82</c:v>
                </c:pt>
                <c:pt idx="1416" formatCode="0.00">
                  <c:v>6.75</c:v>
                </c:pt>
                <c:pt idx="1417" formatCode="0.00">
                  <c:v>6.72</c:v>
                </c:pt>
                <c:pt idx="1418" formatCode="0.00">
                  <c:v>6.7</c:v>
                </c:pt>
                <c:pt idx="1419" formatCode="0.00">
                  <c:v>6.71</c:v>
                </c:pt>
                <c:pt idx="1420" formatCode="0.00">
                  <c:v>6.62</c:v>
                </c:pt>
                <c:pt idx="1421" formatCode="0.00">
                  <c:v>6.64</c:v>
                </c:pt>
                <c:pt idx="1422" formatCode="0.00">
                  <c:v>6.65</c:v>
                </c:pt>
                <c:pt idx="1423" formatCode="0.00">
                  <c:v>6.6</c:v>
                </c:pt>
                <c:pt idx="1424" formatCode="0.00">
                  <c:v>6.6</c:v>
                </c:pt>
                <c:pt idx="1425" formatCode="0.00">
                  <c:v>6.63</c:v>
                </c:pt>
                <c:pt idx="1426" formatCode="0.00">
                  <c:v>6.64</c:v>
                </c:pt>
                <c:pt idx="1427" formatCode="0.00">
                  <c:v>6.63</c:v>
                </c:pt>
                <c:pt idx="1428" formatCode="0.00">
                  <c:v>6.6</c:v>
                </c:pt>
                <c:pt idx="1429" formatCode="0.00">
                  <c:v>6.61</c:v>
                </c:pt>
                <c:pt idx="1430" formatCode="0.00">
                  <c:v>6.61</c:v>
                </c:pt>
                <c:pt idx="1431" formatCode="0.00">
                  <c:v>6.51</c:v>
                </c:pt>
                <c:pt idx="1432" formatCode="0.00">
                  <c:v>6.43</c:v>
                </c:pt>
                <c:pt idx="1433" formatCode="0.00">
                  <c:v>6.35</c:v>
                </c:pt>
                <c:pt idx="1434" formatCode="0.00">
                  <c:v>6.32</c:v>
                </c:pt>
                <c:pt idx="1435" formatCode="0.00">
                  <c:v>6.27</c:v>
                </c:pt>
                <c:pt idx="1436" formatCode="0.00">
                  <c:v>6.15</c:v>
                </c:pt>
                <c:pt idx="1437" formatCode="0.00">
                  <c:v>6.58</c:v>
                </c:pt>
                <c:pt idx="1438" formatCode="0.00">
                  <c:v>6.34</c:v>
                </c:pt>
                <c:pt idx="1439" formatCode="0.00">
                  <c:v>6.48</c:v>
                </c:pt>
                <c:pt idx="1440" formatCode="0.00">
                  <c:v>6.5</c:v>
                </c:pt>
                <c:pt idx="1441" formatCode="0.00">
                  <c:v>6.57</c:v>
                </c:pt>
                <c:pt idx="1442" formatCode="0.00">
                  <c:v>6.51</c:v>
                </c:pt>
                <c:pt idx="1443" formatCode="0.00">
                  <c:v>6.44</c:v>
                </c:pt>
                <c:pt idx="1444" formatCode="0.00">
                  <c:v>6.37</c:v>
                </c:pt>
                <c:pt idx="1445" formatCode="0.00">
                  <c:v>6.34</c:v>
                </c:pt>
                <c:pt idx="1446" formatCode="0.00">
                  <c:v>6.35</c:v>
                </c:pt>
                <c:pt idx="1447" formatCode="0.00">
                  <c:v>6.41</c:v>
                </c:pt>
                <c:pt idx="1448" formatCode="0.00">
                  <c:v>6.48</c:v>
                </c:pt>
                <c:pt idx="1449" formatCode="0.00">
                  <c:v>6.43</c:v>
                </c:pt>
                <c:pt idx="1450" formatCode="0.00">
                  <c:v>6.48</c:v>
                </c:pt>
                <c:pt idx="1451" formatCode="0.00">
                  <c:v>6.42</c:v>
                </c:pt>
                <c:pt idx="1452" formatCode="0.00">
                  <c:v>6.37</c:v>
                </c:pt>
                <c:pt idx="1453" formatCode="0.00">
                  <c:v>6.38</c:v>
                </c:pt>
                <c:pt idx="1454" formatCode="0.00">
                  <c:v>6.4</c:v>
                </c:pt>
                <c:pt idx="1455" formatCode="0.00">
                  <c:v>6.46</c:v>
                </c:pt>
                <c:pt idx="1456" formatCode="0.00">
                  <c:v>6.51</c:v>
                </c:pt>
                <c:pt idx="1457" formatCode="0.00">
                  <c:v>6.7</c:v>
                </c:pt>
                <c:pt idx="1458" formatCode="0.00">
                  <c:v>6.75</c:v>
                </c:pt>
                <c:pt idx="1459" formatCode="0.00">
                  <c:v>6.64</c:v>
                </c:pt>
                <c:pt idx="1460" formatCode="0.00">
                  <c:v>6.61</c:v>
                </c:pt>
                <c:pt idx="1461" formatCode="0.00">
                  <c:v>6.58</c:v>
                </c:pt>
                <c:pt idx="1462" formatCode="0.00">
                  <c:v>6.53</c:v>
                </c:pt>
                <c:pt idx="1463" formatCode="0.00">
                  <c:v>6.47</c:v>
                </c:pt>
                <c:pt idx="1464" formatCode="0.00">
                  <c:v>6.51</c:v>
                </c:pt>
                <c:pt idx="1465" formatCode="0.00">
                  <c:v>6.55</c:v>
                </c:pt>
                <c:pt idx="1466" formatCode="0.00">
                  <c:v>6.61</c:v>
                </c:pt>
                <c:pt idx="1467" formatCode="0.00">
                  <c:v>6.71</c:v>
                </c:pt>
                <c:pt idx="1468" formatCode="0.00">
                  <c:v>6.83</c:v>
                </c:pt>
                <c:pt idx="1469" formatCode="0.00">
                  <c:v>6.84</c:v>
                </c:pt>
                <c:pt idx="1470" formatCode="0.00">
                  <c:v>7.04</c:v>
                </c:pt>
                <c:pt idx="1471" formatCode="0.00">
                  <c:v>7.13</c:v>
                </c:pt>
                <c:pt idx="1472" formatCode="0.00">
                  <c:v>7.26</c:v>
                </c:pt>
                <c:pt idx="1473" formatCode="0.00">
                  <c:v>7.28</c:v>
                </c:pt>
                <c:pt idx="1474" formatCode="0.00">
                  <c:v>7.34</c:v>
                </c:pt>
                <c:pt idx="1475" formatCode="0.00">
                  <c:v>7.3</c:v>
                </c:pt>
                <c:pt idx="1476" formatCode="0.00">
                  <c:v>7.19</c:v>
                </c:pt>
                <c:pt idx="1477" formatCode="0.00">
                  <c:v>7.16</c:v>
                </c:pt>
                <c:pt idx="1478" formatCode="0.00">
                  <c:v>7.29</c:v>
                </c:pt>
                <c:pt idx="1479" formatCode="0.00">
                  <c:v>7.45</c:v>
                </c:pt>
                <c:pt idx="1480" formatCode="0.00">
                  <c:v>7.7</c:v>
                </c:pt>
                <c:pt idx="1481" formatCode="0.00">
                  <c:v>7.53</c:v>
                </c:pt>
                <c:pt idx="1482" formatCode="0.00">
                  <c:v>7.43</c:v>
                </c:pt>
                <c:pt idx="1483" formatCode="0.00">
                  <c:v>7.45</c:v>
                </c:pt>
                <c:pt idx="1484" formatCode="0.00">
                  <c:v>7.49</c:v>
                </c:pt>
                <c:pt idx="1485" formatCode="0.00">
                  <c:v>7.43</c:v>
                </c:pt>
                <c:pt idx="1486" formatCode="0.00">
                  <c:v>7.4</c:v>
                </c:pt>
                <c:pt idx="1487" formatCode="0.00">
                  <c:v>7.35</c:v>
                </c:pt>
                <c:pt idx="1488" formatCode="0.00">
                  <c:v>7.43</c:v>
                </c:pt>
                <c:pt idx="1489" formatCode="0.00">
                  <c:v>7.45</c:v>
                </c:pt>
                <c:pt idx="1490" formatCode="0.00">
                  <c:v>7.53</c:v>
                </c:pt>
                <c:pt idx="1491" formatCode="0.00">
                  <c:v>7.57</c:v>
                </c:pt>
                <c:pt idx="1492" formatCode="0.00">
                  <c:v>7.45</c:v>
                </c:pt>
                <c:pt idx="1493" formatCode="0.00">
                  <c:v>7.3</c:v>
                </c:pt>
                <c:pt idx="1494" formatCode="0.00">
                  <c:v>7.31</c:v>
                </c:pt>
                <c:pt idx="1495" formatCode="0.00">
                  <c:v>7.36</c:v>
                </c:pt>
                <c:pt idx="1496" formatCode="0.00">
                  <c:v>7.46</c:v>
                </c:pt>
                <c:pt idx="1497" formatCode="0.00">
                  <c:v>7.45</c:v>
                </c:pt>
                <c:pt idx="1498" formatCode="0.00">
                  <c:v>7.47</c:v>
                </c:pt>
                <c:pt idx="1499" formatCode="0.00">
                  <c:v>7.57</c:v>
                </c:pt>
                <c:pt idx="1500" formatCode="0.00">
                  <c:v>7.66</c:v>
                </c:pt>
                <c:pt idx="1501" formatCode="0.00">
                  <c:v>7.73</c:v>
                </c:pt>
                <c:pt idx="1502" formatCode="0.00">
                  <c:v>7.78</c:v>
                </c:pt>
                <c:pt idx="1503" formatCode="0.00">
                  <c:v>7.86</c:v>
                </c:pt>
                <c:pt idx="1504" formatCode="0.00">
                  <c:v>7.84</c:v>
                </c:pt>
                <c:pt idx="1505" formatCode="0.00">
                  <c:v>7.85</c:v>
                </c:pt>
                <c:pt idx="1506" formatCode="0.00">
                  <c:v>7.96</c:v>
                </c:pt>
                <c:pt idx="1507" formatCode="0.00">
                  <c:v>8</c:v>
                </c:pt>
                <c:pt idx="1508" formatCode="0.00">
                  <c:v>7.92</c:v>
                </c:pt>
                <c:pt idx="1509" formatCode="0.00">
                  <c:v>7.84</c:v>
                </c:pt>
                <c:pt idx="1510" formatCode="0.00">
                  <c:v>7.81</c:v>
                </c:pt>
                <c:pt idx="1511" formatCode="0.00">
                  <c:v>7.83</c:v>
                </c:pt>
                <c:pt idx="1512" formatCode="0.00">
                  <c:v>7.84</c:v>
                </c:pt>
                <c:pt idx="1513" formatCode="0.00">
                  <c:v>7.84</c:v>
                </c:pt>
                <c:pt idx="1514" formatCode="0.00">
                  <c:v>7.83</c:v>
                </c:pt>
                <c:pt idx="1515" formatCode="0.00">
                  <c:v>7.76</c:v>
                </c:pt>
                <c:pt idx="1516" formatCode="0.00">
                  <c:v>7.82</c:v>
                </c:pt>
                <c:pt idx="1517" formatCode="0.00">
                  <c:v>7.79</c:v>
                </c:pt>
                <c:pt idx="1518" formatCode="0.00">
                  <c:v>7.94</c:v>
                </c:pt>
                <c:pt idx="1519" formatCode="0.00">
                  <c:v>8.17</c:v>
                </c:pt>
                <c:pt idx="1520" formatCode="0.00">
                  <c:v>8.31</c:v>
                </c:pt>
                <c:pt idx="1521" formatCode="0.00">
                  <c:v>8.31</c:v>
                </c:pt>
                <c:pt idx="1522" formatCode="0.00">
                  <c:v>8.24</c:v>
                </c:pt>
                <c:pt idx="1523" formatCode="0.00">
                  <c:v>8.0399999999999991</c:v>
                </c:pt>
                <c:pt idx="1524" formatCode="0.00">
                  <c:v>7.91</c:v>
                </c:pt>
                <c:pt idx="1525" formatCode="0.00">
                  <c:v>7.85</c:v>
                </c:pt>
                <c:pt idx="1526" formatCode="0.00">
                  <c:v>7.92</c:v>
                </c:pt>
                <c:pt idx="1527" formatCode="0.00">
                  <c:v>7.88</c:v>
                </c:pt>
                <c:pt idx="1528" formatCode="0.00">
                  <c:v>7.8</c:v>
                </c:pt>
                <c:pt idx="1529" formatCode="0.00">
                  <c:v>7.93</c:v>
                </c:pt>
                <c:pt idx="1530" formatCode="0.00">
                  <c:v>7.85</c:v>
                </c:pt>
                <c:pt idx="1531" formatCode="0.00">
                  <c:v>7.88</c:v>
                </c:pt>
                <c:pt idx="1532" formatCode="0.00">
                  <c:v>7.75</c:v>
                </c:pt>
                <c:pt idx="1533" formatCode="0.00">
                  <c:v>7.7</c:v>
                </c:pt>
                <c:pt idx="1534" formatCode="0.00">
                  <c:v>7.72</c:v>
                </c:pt>
                <c:pt idx="1535" formatCode="0.00">
                  <c:v>7.67</c:v>
                </c:pt>
                <c:pt idx="1536" formatCode="0.00">
                  <c:v>7.65</c:v>
                </c:pt>
                <c:pt idx="1537" formatCode="0.00">
                  <c:v>7.6</c:v>
                </c:pt>
                <c:pt idx="1538" formatCode="0.00">
                  <c:v>7.57</c:v>
                </c:pt>
                <c:pt idx="1539" formatCode="0.00">
                  <c:v>7.53</c:v>
                </c:pt>
                <c:pt idx="1540" formatCode="0.00">
                  <c:v>7.5</c:v>
                </c:pt>
                <c:pt idx="1541" formatCode="0.00">
                  <c:v>7.52</c:v>
                </c:pt>
                <c:pt idx="1542" formatCode="0.00">
                  <c:v>7.5</c:v>
                </c:pt>
                <c:pt idx="1543" formatCode="0.00">
                  <c:v>7.36</c:v>
                </c:pt>
                <c:pt idx="1544" formatCode="0.00">
                  <c:v>7.41</c:v>
                </c:pt>
                <c:pt idx="1545" formatCode="0.00">
                  <c:v>7.44</c:v>
                </c:pt>
                <c:pt idx="1546" formatCode="0.00">
                  <c:v>7.41</c:v>
                </c:pt>
                <c:pt idx="1547" formatCode="0.00">
                  <c:v>7.41</c:v>
                </c:pt>
                <c:pt idx="1548" formatCode="0.00">
                  <c:v>7.35</c:v>
                </c:pt>
                <c:pt idx="1549" formatCode="0.00">
                  <c:v>7.19</c:v>
                </c:pt>
                <c:pt idx="1550" formatCode="0.00">
                  <c:v>7.11</c:v>
                </c:pt>
                <c:pt idx="1551" formatCode="0.00">
                  <c:v>6.84</c:v>
                </c:pt>
                <c:pt idx="1552" formatCode="0.00">
                  <c:v>6.79</c:v>
                </c:pt>
                <c:pt idx="1553" formatCode="0.00">
                  <c:v>6.74</c:v>
                </c:pt>
                <c:pt idx="1554" formatCode="0.00">
                  <c:v>6.49</c:v>
                </c:pt>
                <c:pt idx="1555" formatCode="0.00">
                  <c:v>6.63</c:v>
                </c:pt>
                <c:pt idx="1556" formatCode="0.00">
                  <c:v>6.7</c:v>
                </c:pt>
                <c:pt idx="1557" formatCode="0.00">
                  <c:v>6.66</c:v>
                </c:pt>
                <c:pt idx="1558" formatCode="0.00">
                  <c:v>6.6</c:v>
                </c:pt>
                <c:pt idx="1559" formatCode="0.00">
                  <c:v>6.61</c:v>
                </c:pt>
                <c:pt idx="1560" formatCode="0.00">
                  <c:v>6.69</c:v>
                </c:pt>
                <c:pt idx="1561" formatCode="0.00">
                  <c:v>6.58</c:v>
                </c:pt>
                <c:pt idx="1562" formatCode="0.00">
                  <c:v>6.52</c:v>
                </c:pt>
                <c:pt idx="1563" formatCode="0.00">
                  <c:v>6.54</c:v>
                </c:pt>
                <c:pt idx="1564" formatCode="0.00">
                  <c:v>6.44</c:v>
                </c:pt>
                <c:pt idx="1565" formatCode="0.00">
                  <c:v>6.46</c:v>
                </c:pt>
                <c:pt idx="1566" formatCode="0.00">
                  <c:v>6.54</c:v>
                </c:pt>
                <c:pt idx="1567" formatCode="0.00">
                  <c:v>6.55</c:v>
                </c:pt>
                <c:pt idx="1568" formatCode="0.00">
                  <c:v>6.66</c:v>
                </c:pt>
                <c:pt idx="1569" formatCode="0.00">
                  <c:v>6.63</c:v>
                </c:pt>
                <c:pt idx="1570" formatCode="0.00">
                  <c:v>6.66</c:v>
                </c:pt>
                <c:pt idx="1571" formatCode="0.00">
                  <c:v>6.61</c:v>
                </c:pt>
                <c:pt idx="1572" formatCode="0.00">
                  <c:v>6.67</c:v>
                </c:pt>
                <c:pt idx="1573" formatCode="0.00">
                  <c:v>6.76</c:v>
                </c:pt>
                <c:pt idx="1574" formatCode="0.00">
                  <c:v>6.78</c:v>
                </c:pt>
                <c:pt idx="1575" formatCode="0.00">
                  <c:v>6.74</c:v>
                </c:pt>
                <c:pt idx="1576" formatCode="0.00">
                  <c:v>6.7</c:v>
                </c:pt>
                <c:pt idx="1577" formatCode="0.00">
                  <c:v>6.65</c:v>
                </c:pt>
                <c:pt idx="1578" formatCode="0.00">
                  <c:v>6.63</c:v>
                </c:pt>
                <c:pt idx="1579" formatCode="0.00">
                  <c:v>6.74</c:v>
                </c:pt>
                <c:pt idx="1580" formatCode="0.00">
                  <c:v>6.76</c:v>
                </c:pt>
                <c:pt idx="1581" formatCode="0.00">
                  <c:v>6.65</c:v>
                </c:pt>
                <c:pt idx="1582" formatCode="0.00">
                  <c:v>6.58</c:v>
                </c:pt>
                <c:pt idx="1583" formatCode="0.00">
                  <c:v>6.54</c:v>
                </c:pt>
                <c:pt idx="1584" formatCode="0.00">
                  <c:v>6.54</c:v>
                </c:pt>
                <c:pt idx="1585" formatCode="0.00">
                  <c:v>6.48</c:v>
                </c:pt>
                <c:pt idx="1586" formatCode="0.00">
                  <c:v>6.47</c:v>
                </c:pt>
                <c:pt idx="1587" formatCode="0.00">
                  <c:v>6.47</c:v>
                </c:pt>
                <c:pt idx="1588" formatCode="0.00">
                  <c:v>6.44</c:v>
                </c:pt>
                <c:pt idx="1589" formatCode="0.00">
                  <c:v>6.39</c:v>
                </c:pt>
                <c:pt idx="1590" formatCode="0.00">
                  <c:v>6.3</c:v>
                </c:pt>
                <c:pt idx="1591" formatCode="0.00">
                  <c:v>6.23</c:v>
                </c:pt>
                <c:pt idx="1592" formatCode="0.00">
                  <c:v>6.11</c:v>
                </c:pt>
                <c:pt idx="1593" formatCode="0.00">
                  <c:v>6.06</c:v>
                </c:pt>
                <c:pt idx="1594" formatCode="0.00">
                  <c:v>6.09</c:v>
                </c:pt>
                <c:pt idx="1595" formatCode="0.00">
                  <c:v>6.13</c:v>
                </c:pt>
                <c:pt idx="1596" formatCode="0.00">
                  <c:v>6.04</c:v>
                </c:pt>
                <c:pt idx="1597" formatCode="0.00">
                  <c:v>5.94</c:v>
                </c:pt>
                <c:pt idx="1598" formatCode="0.00">
                  <c:v>5.98</c:v>
                </c:pt>
                <c:pt idx="1599" formatCode="0.00">
                  <c:v>6.24</c:v>
                </c:pt>
                <c:pt idx="1600" formatCode="0.00">
                  <c:v>6.53</c:v>
                </c:pt>
                <c:pt idx="1601" formatCode="0.00">
                  <c:v>6.3</c:v>
                </c:pt>
                <c:pt idx="1602" formatCode="0.00">
                  <c:v>6.57</c:v>
                </c:pt>
                <c:pt idx="1603" formatCode="0.00">
                  <c:v>6.65</c:v>
                </c:pt>
                <c:pt idx="1604" formatCode="0.00">
                  <c:v>6.65</c:v>
                </c:pt>
                <c:pt idx="1605" formatCode="0.00">
                  <c:v>6.62</c:v>
                </c:pt>
                <c:pt idx="1606" formatCode="0.00">
                  <c:v>6.55</c:v>
                </c:pt>
                <c:pt idx="1607" formatCode="0.00">
                  <c:v>6.31</c:v>
                </c:pt>
                <c:pt idx="1608" formatCode="0.00">
                  <c:v>6.44</c:v>
                </c:pt>
                <c:pt idx="1609" formatCode="0.00">
                  <c:v>6.51</c:v>
                </c:pt>
                <c:pt idx="1610" formatCode="0.00">
                  <c:v>6.36</c:v>
                </c:pt>
                <c:pt idx="1611" formatCode="0.00">
                  <c:v>6.35</c:v>
                </c:pt>
                <c:pt idx="1612" formatCode="0.00">
                  <c:v>6.28</c:v>
                </c:pt>
                <c:pt idx="1613" formatCode="0.00">
                  <c:v>6.28</c:v>
                </c:pt>
                <c:pt idx="1614" formatCode="0.00">
                  <c:v>6.37</c:v>
                </c:pt>
                <c:pt idx="1615" formatCode="0.00">
                  <c:v>6.59</c:v>
                </c:pt>
                <c:pt idx="1616" formatCode="0.00">
                  <c:v>6.65</c:v>
                </c:pt>
                <c:pt idx="1617" formatCode="0.00">
                  <c:v>6.69</c:v>
                </c:pt>
                <c:pt idx="1618" formatCode="0.00">
                  <c:v>6.64</c:v>
                </c:pt>
                <c:pt idx="1619" formatCode="0.00">
                  <c:v>6.49</c:v>
                </c:pt>
                <c:pt idx="1620" formatCode="0.00">
                  <c:v>6.42</c:v>
                </c:pt>
                <c:pt idx="1621" formatCode="0.00">
                  <c:v>6.35</c:v>
                </c:pt>
                <c:pt idx="1622" formatCode="0.00">
                  <c:v>6.26</c:v>
                </c:pt>
                <c:pt idx="1623" formatCode="0.00">
                  <c:v>6.27</c:v>
                </c:pt>
                <c:pt idx="1624" formatCode="0.00">
                  <c:v>6.37</c:v>
                </c:pt>
                <c:pt idx="1625" formatCode="0.00">
                  <c:v>6.28</c:v>
                </c:pt>
                <c:pt idx="1626" formatCode="0.00">
                  <c:v>6.22</c:v>
                </c:pt>
                <c:pt idx="1627" formatCode="0.00">
                  <c:v>6.18</c:v>
                </c:pt>
                <c:pt idx="1628" formatCode="0.00">
                  <c:v>6.17</c:v>
                </c:pt>
                <c:pt idx="1629" formatCode="0.00">
                  <c:v>6.08</c:v>
                </c:pt>
                <c:pt idx="1630" formatCode="0.00">
                  <c:v>5.99</c:v>
                </c:pt>
                <c:pt idx="1631" formatCode="0.00">
                  <c:v>6.03</c:v>
                </c:pt>
                <c:pt idx="1632" formatCode="0.00">
                  <c:v>6</c:v>
                </c:pt>
                <c:pt idx="1633" formatCode="0.00">
                  <c:v>5.93</c:v>
                </c:pt>
                <c:pt idx="1634" formatCode="0.00">
                  <c:v>5.76</c:v>
                </c:pt>
                <c:pt idx="1635" formatCode="0.00">
                  <c:v>5.84</c:v>
                </c:pt>
                <c:pt idx="1636" formatCode="0.00">
                  <c:v>5.69</c:v>
                </c:pt>
                <c:pt idx="1637" formatCode="0.00">
                  <c:v>5.63</c:v>
                </c:pt>
                <c:pt idx="1638" formatCode="0.00">
                  <c:v>5.71</c:v>
                </c:pt>
                <c:pt idx="1639" formatCode="0.00">
                  <c:v>5.64</c:v>
                </c:pt>
                <c:pt idx="1640" formatCode="0.00">
                  <c:v>5.56</c:v>
                </c:pt>
                <c:pt idx="1641" formatCode="0.00">
                  <c:v>5.59</c:v>
                </c:pt>
                <c:pt idx="1642" formatCode="0.00">
                  <c:v>5.47</c:v>
                </c:pt>
                <c:pt idx="1643" formatCode="0.00">
                  <c:v>5.41</c:v>
                </c:pt>
                <c:pt idx="1644" formatCode="0.00">
                  <c:v>5.4</c:v>
                </c:pt>
                <c:pt idx="1645" formatCode="0.00">
                  <c:v>5.34</c:v>
                </c:pt>
                <c:pt idx="1646" formatCode="0.00">
                  <c:v>5.56</c:v>
                </c:pt>
                <c:pt idx="1647" formatCode="0.00">
                  <c:v>5.7</c:v>
                </c:pt>
                <c:pt idx="1648" formatCode="0.00">
                  <c:v>5.51</c:v>
                </c:pt>
                <c:pt idx="1649" formatCode="0.00">
                  <c:v>5.48</c:v>
                </c:pt>
                <c:pt idx="1650" formatCode="0.00">
                  <c:v>5.32</c:v>
                </c:pt>
                <c:pt idx="1651" formatCode="0.00">
                  <c:v>5.44</c:v>
                </c:pt>
                <c:pt idx="1652" formatCode="0.00">
                  <c:v>5.57</c:v>
                </c:pt>
                <c:pt idx="1653" formatCode="0.00">
                  <c:v>5.6</c:v>
                </c:pt>
                <c:pt idx="1654" formatCode="0.00">
                  <c:v>5.46</c:v>
                </c:pt>
                <c:pt idx="1655" formatCode="0.00">
                  <c:v>5.42</c:v>
                </c:pt>
                <c:pt idx="1656" formatCode="0.00">
                  <c:v>5.32</c:v>
                </c:pt>
                <c:pt idx="1657" formatCode="0.00">
                  <c:v>5.24</c:v>
                </c:pt>
                <c:pt idx="1658" formatCode="0.00">
                  <c:v>5.33</c:v>
                </c:pt>
                <c:pt idx="1659" formatCode="0.00">
                  <c:v>5.36</c:v>
                </c:pt>
                <c:pt idx="1660" formatCode="0.00">
                  <c:v>5.31</c:v>
                </c:pt>
                <c:pt idx="1661" formatCode="0.00">
                  <c:v>5.28</c:v>
                </c:pt>
                <c:pt idx="1662" formatCode="0.00">
                  <c:v>5.27</c:v>
                </c:pt>
                <c:pt idx="1663" formatCode="0.00">
                  <c:v>5.26</c:v>
                </c:pt>
                <c:pt idx="1664" formatCode="0.00">
                  <c:v>5.21</c:v>
                </c:pt>
                <c:pt idx="1665" formatCode="0.00">
                  <c:v>5.14</c:v>
                </c:pt>
                <c:pt idx="1666" formatCode="0.00">
                  <c:v>5.01</c:v>
                </c:pt>
                <c:pt idx="1667" formatCode="0.00">
                  <c:v>4.93</c:v>
                </c:pt>
                <c:pt idx="1668" formatCode="0.00">
                  <c:v>5.1100000000000003</c:v>
                </c:pt>
                <c:pt idx="1669" formatCode="0.00">
                  <c:v>5.21</c:v>
                </c:pt>
                <c:pt idx="1670" formatCode="0.00">
                  <c:v>5.0599999999999996</c:v>
                </c:pt>
                <c:pt idx="1671" formatCode="0.00">
                  <c:v>5.17</c:v>
                </c:pt>
                <c:pt idx="1672" formatCode="0.00">
                  <c:v>5.12</c:v>
                </c:pt>
                <c:pt idx="1673" formatCode="0.00">
                  <c:v>5.12</c:v>
                </c:pt>
                <c:pt idx="1674" formatCode="0.00">
                  <c:v>5.03</c:v>
                </c:pt>
                <c:pt idx="1675" formatCode="0.00">
                  <c:v>4.97</c:v>
                </c:pt>
                <c:pt idx="1676" formatCode="0.00">
                  <c:v>4.84</c:v>
                </c:pt>
                <c:pt idx="1677" formatCode="0.00">
                  <c:v>4.7300000000000004</c:v>
                </c:pt>
                <c:pt idx="1678" formatCode="0.00">
                  <c:v>4.7300000000000004</c:v>
                </c:pt>
                <c:pt idx="1679" formatCode="0.00">
                  <c:v>4.66</c:v>
                </c:pt>
                <c:pt idx="1680" formatCode="0.00">
                  <c:v>4.5999999999999996</c:v>
                </c:pt>
                <c:pt idx="1681" formatCode="0.00">
                  <c:v>4.62</c:v>
                </c:pt>
                <c:pt idx="1682" formatCode="0.00">
                  <c:v>4.63</c:v>
                </c:pt>
                <c:pt idx="1683" formatCode="0.00">
                  <c:v>4.75</c:v>
                </c:pt>
                <c:pt idx="1684" formatCode="0.00">
                  <c:v>4.8499999999999996</c:v>
                </c:pt>
                <c:pt idx="1685" formatCode="0.00">
                  <c:v>5</c:v>
                </c:pt>
                <c:pt idx="1686" formatCode="0.00">
                  <c:v>5.27</c:v>
                </c:pt>
                <c:pt idx="1687" formatCode="0.00">
                  <c:v>5.44</c:v>
                </c:pt>
                <c:pt idx="1688" formatCode="0.00">
                  <c:v>5.66</c:v>
                </c:pt>
                <c:pt idx="1689" formatCode="0.00">
                  <c:v>5.58</c:v>
                </c:pt>
                <c:pt idx="1690" formatCode="0.00">
                  <c:v>5.6</c:v>
                </c:pt>
                <c:pt idx="1691" formatCode="0.00">
                  <c:v>5.66</c:v>
                </c:pt>
                <c:pt idx="1692" formatCode="0.00">
                  <c:v>5.77</c:v>
                </c:pt>
                <c:pt idx="1693" formatCode="0.00">
                  <c:v>5.46</c:v>
                </c:pt>
                <c:pt idx="1694" formatCode="0.00">
                  <c:v>5.3</c:v>
                </c:pt>
                <c:pt idx="1695" formatCode="0.00">
                  <c:v>5.3</c:v>
                </c:pt>
                <c:pt idx="1696" formatCode="0.00">
                  <c:v>5.0999999999999996</c:v>
                </c:pt>
                <c:pt idx="1697" formatCode="0.00">
                  <c:v>5.26</c:v>
                </c:pt>
                <c:pt idx="1698" formatCode="0.00">
                  <c:v>5.36</c:v>
                </c:pt>
                <c:pt idx="1699" formatCode="0.00">
                  <c:v>5.39</c:v>
                </c:pt>
                <c:pt idx="1700" formatCode="0.00">
                  <c:v>5.26</c:v>
                </c:pt>
                <c:pt idx="1701" formatCode="0.00">
                  <c:v>5.31</c:v>
                </c:pt>
                <c:pt idx="1702" formatCode="0.00">
                  <c:v>5.39</c:v>
                </c:pt>
                <c:pt idx="1703" formatCode="0.00">
                  <c:v>5.17</c:v>
                </c:pt>
                <c:pt idx="1704" formatCode="0.00">
                  <c:v>5.22</c:v>
                </c:pt>
                <c:pt idx="1705" formatCode="0.00">
                  <c:v>5.36</c:v>
                </c:pt>
                <c:pt idx="1706" formatCode="0.00">
                  <c:v>5.24</c:v>
                </c:pt>
                <c:pt idx="1707" formatCode="0.00">
                  <c:v>5.14</c:v>
                </c:pt>
                <c:pt idx="1708" formatCode="0.00">
                  <c:v>5.13</c:v>
                </c:pt>
                <c:pt idx="1709" formatCode="0.00">
                  <c:v>5.15</c:v>
                </c:pt>
                <c:pt idx="1710" formatCode="0.00">
                  <c:v>5.17</c:v>
                </c:pt>
                <c:pt idx="1711" formatCode="0.00">
                  <c:v>4.97</c:v>
                </c:pt>
                <c:pt idx="1712" formatCode="0.00">
                  <c:v>4.95</c:v>
                </c:pt>
                <c:pt idx="1713" formatCode="0.00">
                  <c:v>4.97</c:v>
                </c:pt>
                <c:pt idx="1714" formatCode="0.00">
                  <c:v>5.03</c:v>
                </c:pt>
                <c:pt idx="1715" formatCode="0.00">
                  <c:v>4.96</c:v>
                </c:pt>
                <c:pt idx="1716" formatCode="0.00">
                  <c:v>4.87</c:v>
                </c:pt>
                <c:pt idx="1717" formatCode="0.00">
                  <c:v>4.8899999999999997</c:v>
                </c:pt>
                <c:pt idx="1718" formatCode="0.00">
                  <c:v>4.88</c:v>
                </c:pt>
                <c:pt idx="1719" formatCode="0.00">
                  <c:v>4.6900000000000004</c:v>
                </c:pt>
                <c:pt idx="1720" formatCode="0.00">
                  <c:v>4.6900000000000004</c:v>
                </c:pt>
                <c:pt idx="1721" formatCode="0.00">
                  <c:v>4.7</c:v>
                </c:pt>
                <c:pt idx="1722" formatCode="0.00">
                  <c:v>4.84</c:v>
                </c:pt>
                <c:pt idx="1723" formatCode="0.00">
                  <c:v>5.12</c:v>
                </c:pt>
                <c:pt idx="1724" formatCode="0.00">
                  <c:v>5.23</c:v>
                </c:pt>
                <c:pt idx="1725" formatCode="0.00">
                  <c:v>5.25</c:v>
                </c:pt>
                <c:pt idx="1726" formatCode="0.00">
                  <c:v>5.35</c:v>
                </c:pt>
                <c:pt idx="1727" formatCode="0.00">
                  <c:v>5.47</c:v>
                </c:pt>
                <c:pt idx="1728" formatCode="0.00">
                  <c:v>5.72</c:v>
                </c:pt>
                <c:pt idx="1729" formatCode="0.00">
                  <c:v>5.67</c:v>
                </c:pt>
                <c:pt idx="1730" formatCode="0.00">
                  <c:v>5.69</c:v>
                </c:pt>
                <c:pt idx="1731" formatCode="0.00">
                  <c:v>5.63</c:v>
                </c:pt>
                <c:pt idx="1732" formatCode="0.00">
                  <c:v>5.67</c:v>
                </c:pt>
                <c:pt idx="1733" formatCode="0.00">
                  <c:v>5.7</c:v>
                </c:pt>
                <c:pt idx="1734" formatCode="0.00">
                  <c:v>5.64</c:v>
                </c:pt>
                <c:pt idx="1735" formatCode="0.00">
                  <c:v>5.62</c:v>
                </c:pt>
                <c:pt idx="1736" formatCode="0.00">
                  <c:v>5.42</c:v>
                </c:pt>
                <c:pt idx="1737" formatCode="0.00">
                  <c:v>5.4</c:v>
                </c:pt>
                <c:pt idx="1738" formatCode="0.00">
                  <c:v>5.39</c:v>
                </c:pt>
                <c:pt idx="1739" formatCode="0.00">
                  <c:v>5.49</c:v>
                </c:pt>
                <c:pt idx="1740" formatCode="0.00">
                  <c:v>5.4</c:v>
                </c:pt>
                <c:pt idx="1741" formatCode="0.00">
                  <c:v>5.24</c:v>
                </c:pt>
                <c:pt idx="1742" formatCode="0.00">
                  <c:v>5.19</c:v>
                </c:pt>
                <c:pt idx="1743" formatCode="0.00">
                  <c:v>5.21</c:v>
                </c:pt>
                <c:pt idx="1744" formatCode="0.00">
                  <c:v>5.15</c:v>
                </c:pt>
                <c:pt idx="1745" formatCode="0.00">
                  <c:v>5.22</c:v>
                </c:pt>
                <c:pt idx="1746" formatCode="0.00">
                  <c:v>5.13</c:v>
                </c:pt>
                <c:pt idx="1747" formatCode="0.00">
                  <c:v>5.0999999999999996</c:v>
                </c:pt>
                <c:pt idx="1748" formatCode="0.00">
                  <c:v>5.12</c:v>
                </c:pt>
                <c:pt idx="1749" formatCode="0.00">
                  <c:v>5.24</c:v>
                </c:pt>
                <c:pt idx="1750" formatCode="0.00">
                  <c:v>5.14</c:v>
                </c:pt>
                <c:pt idx="1751" formatCode="0.00">
                  <c:v>5.07</c:v>
                </c:pt>
                <c:pt idx="1752" formatCode="0.00">
                  <c:v>5.01</c:v>
                </c:pt>
                <c:pt idx="1753" formatCode="0.00">
                  <c:v>5.08</c:v>
                </c:pt>
                <c:pt idx="1754" formatCode="0.00">
                  <c:v>5.16</c:v>
                </c:pt>
                <c:pt idx="1755" formatCode="0.00">
                  <c:v>5.15</c:v>
                </c:pt>
                <c:pt idx="1756" formatCode="0.00">
                  <c:v>5.15</c:v>
                </c:pt>
                <c:pt idx="1757" formatCode="0.00">
                  <c:v>5.23</c:v>
                </c:pt>
                <c:pt idx="1758" formatCode="0.00">
                  <c:v>5.14</c:v>
                </c:pt>
                <c:pt idx="1759" formatCode="0.00">
                  <c:v>5.1100000000000003</c:v>
                </c:pt>
                <c:pt idx="1760" formatCode="0.00">
                  <c:v>5.18</c:v>
                </c:pt>
                <c:pt idx="1761" formatCode="0.00">
                  <c:v>5.23</c:v>
                </c:pt>
                <c:pt idx="1762" formatCode="0.00">
                  <c:v>5.21</c:v>
                </c:pt>
                <c:pt idx="1763" formatCode="0.00">
                  <c:v>5.19</c:v>
                </c:pt>
                <c:pt idx="1764" formatCode="0.00">
                  <c:v>5.15</c:v>
                </c:pt>
                <c:pt idx="1765" formatCode="0.00">
                  <c:v>5.14</c:v>
                </c:pt>
                <c:pt idx="1766" formatCode="0.00">
                  <c:v>5.14</c:v>
                </c:pt>
                <c:pt idx="1767" formatCode="0.00">
                  <c:v>5.0999999999999996</c:v>
                </c:pt>
                <c:pt idx="1768" formatCode="0.00">
                  <c:v>5.14</c:v>
                </c:pt>
                <c:pt idx="1769" formatCode="0.00">
                  <c:v>5.22</c:v>
                </c:pt>
                <c:pt idx="1770" formatCode="0.00">
                  <c:v>5.33</c:v>
                </c:pt>
                <c:pt idx="1771" formatCode="0.00">
                  <c:v>5.38</c:v>
                </c:pt>
                <c:pt idx="1772" formatCode="0.00">
                  <c:v>5.47</c:v>
                </c:pt>
                <c:pt idx="1773" formatCode="0.00">
                  <c:v>5.56</c:v>
                </c:pt>
                <c:pt idx="1774" formatCode="0.00">
                  <c:v>5.58</c:v>
                </c:pt>
                <c:pt idx="1775" formatCode="0.00">
                  <c:v>5.48</c:v>
                </c:pt>
                <c:pt idx="1776" formatCode="0.00">
                  <c:v>5.46</c:v>
                </c:pt>
                <c:pt idx="1777" formatCode="0.00">
                  <c:v>5.36</c:v>
                </c:pt>
                <c:pt idx="1778" formatCode="0.00">
                  <c:v>5.33</c:v>
                </c:pt>
                <c:pt idx="1779" formatCode="0.00">
                  <c:v>5.31</c:v>
                </c:pt>
                <c:pt idx="1780" formatCode="0.00">
                  <c:v>5.33</c:v>
                </c:pt>
                <c:pt idx="1781" formatCode="0.00">
                  <c:v>5.27</c:v>
                </c:pt>
                <c:pt idx="1782" formatCode="0.00">
                  <c:v>5.21</c:v>
                </c:pt>
                <c:pt idx="1783" formatCode="0.00">
                  <c:v>5.2</c:v>
                </c:pt>
                <c:pt idx="1784" formatCode="0.00">
                  <c:v>5.14</c:v>
                </c:pt>
                <c:pt idx="1785" formatCode="0.00">
                  <c:v>5.22</c:v>
                </c:pt>
                <c:pt idx="1786" formatCode="0.00">
                  <c:v>5.16</c:v>
                </c:pt>
                <c:pt idx="1787" formatCode="0.00">
                  <c:v>5.12</c:v>
                </c:pt>
                <c:pt idx="1788" formatCode="0.00">
                  <c:v>5.2</c:v>
                </c:pt>
                <c:pt idx="1789" formatCode="0.00">
                  <c:v>5.25</c:v>
                </c:pt>
                <c:pt idx="1790" formatCode="0.00">
                  <c:v>5.32</c:v>
                </c:pt>
                <c:pt idx="1791" formatCode="0.00">
                  <c:v>5.34</c:v>
                </c:pt>
                <c:pt idx="1792" formatCode="0.00">
                  <c:v>5.38</c:v>
                </c:pt>
                <c:pt idx="1793" formatCode="0.00">
                  <c:v>5.47</c:v>
                </c:pt>
                <c:pt idx="1794" formatCode="0.00">
                  <c:v>5.4</c:v>
                </c:pt>
                <c:pt idx="1795" formatCode="0.00">
                  <c:v>5.35</c:v>
                </c:pt>
                <c:pt idx="1796" formatCode="0.00">
                  <c:v>5.32</c:v>
                </c:pt>
                <c:pt idx="1797" formatCode="0.00">
                  <c:v>5.3</c:v>
                </c:pt>
                <c:pt idx="1798" formatCode="0.00">
                  <c:v>5.32</c:v>
                </c:pt>
                <c:pt idx="1799" formatCode="0.00">
                  <c:v>5.37</c:v>
                </c:pt>
                <c:pt idx="1800" formatCode="0.00">
                  <c:v>5.48</c:v>
                </c:pt>
                <c:pt idx="1801" formatCode="0.00">
                  <c:v>5.54</c:v>
                </c:pt>
                <c:pt idx="1802" formatCode="0.00">
                  <c:v>5.62</c:v>
                </c:pt>
                <c:pt idx="1803" formatCode="0.00">
                  <c:v>5.65</c:v>
                </c:pt>
                <c:pt idx="1804" formatCode="0.00">
                  <c:v>5.69</c:v>
                </c:pt>
                <c:pt idx="1805" formatCode="0.00">
                  <c:v>5.85</c:v>
                </c:pt>
                <c:pt idx="1806" formatCode="0.00">
                  <c:v>5.89</c:v>
                </c:pt>
                <c:pt idx="1807" formatCode="0.00">
                  <c:v>5.9</c:v>
                </c:pt>
                <c:pt idx="1808" formatCode="0.00">
                  <c:v>5.81</c:v>
                </c:pt>
                <c:pt idx="1809" formatCode="0.00">
                  <c:v>5.81</c:v>
                </c:pt>
                <c:pt idx="1810" formatCode="0.00">
                  <c:v>5.87</c:v>
                </c:pt>
                <c:pt idx="1811" formatCode="0.00">
                  <c:v>5.85</c:v>
                </c:pt>
                <c:pt idx="1812" formatCode="0.00">
                  <c:v>5.79</c:v>
                </c:pt>
                <c:pt idx="1813" formatCode="0.00">
                  <c:v>5.76</c:v>
                </c:pt>
                <c:pt idx="1814" formatCode="0.00">
                  <c:v>5.76</c:v>
                </c:pt>
                <c:pt idx="1815" formatCode="0.00">
                  <c:v>5.71</c:v>
                </c:pt>
                <c:pt idx="1816" formatCode="0.00">
                  <c:v>5.67</c:v>
                </c:pt>
                <c:pt idx="1817" formatCode="0.00">
                  <c:v>5.7</c:v>
                </c:pt>
                <c:pt idx="1818" formatCode="0.00">
                  <c:v>5.81</c:v>
                </c:pt>
                <c:pt idx="1819" formatCode="0.00">
                  <c:v>5.83</c:v>
                </c:pt>
                <c:pt idx="1820" formatCode="0.00">
                  <c:v>5.91</c:v>
                </c:pt>
                <c:pt idx="1821" formatCode="0.00">
                  <c:v>5.89</c:v>
                </c:pt>
                <c:pt idx="1822" formatCode="0.00">
                  <c:v>5.89</c:v>
                </c:pt>
                <c:pt idx="1823" formatCode="0.00">
                  <c:v>6</c:v>
                </c:pt>
                <c:pt idx="1824" formatCode="0.00">
                  <c:v>5.98</c:v>
                </c:pt>
                <c:pt idx="1825" formatCode="0.00">
                  <c:v>5.97</c:v>
                </c:pt>
                <c:pt idx="1826" formatCode="0.00">
                  <c:v>6</c:v>
                </c:pt>
                <c:pt idx="1827" formatCode="0.00">
                  <c:v>6.1</c:v>
                </c:pt>
                <c:pt idx="1828" formatCode="0.00">
                  <c:v>6.14</c:v>
                </c:pt>
                <c:pt idx="1829" formatCode="0.00">
                  <c:v>6.17</c:v>
                </c:pt>
                <c:pt idx="1830" formatCode="0.00">
                  <c:v>6.21</c:v>
                </c:pt>
                <c:pt idx="1831" formatCode="0.00">
                  <c:v>6.22</c:v>
                </c:pt>
                <c:pt idx="1832" formatCode="0.00">
                  <c:v>6.17</c:v>
                </c:pt>
                <c:pt idx="1833" formatCode="0.00">
                  <c:v>6.2</c:v>
                </c:pt>
                <c:pt idx="1834" formatCode="0.00">
                  <c:v>6.23</c:v>
                </c:pt>
                <c:pt idx="1835" formatCode="0.00">
                  <c:v>6.26</c:v>
                </c:pt>
                <c:pt idx="1836" formatCode="0.00">
                  <c:v>6.23</c:v>
                </c:pt>
                <c:pt idx="1837" formatCode="0.00">
                  <c:v>6.25</c:v>
                </c:pt>
                <c:pt idx="1838" formatCode="0.00">
                  <c:v>6.36</c:v>
                </c:pt>
                <c:pt idx="1839" formatCode="0.00">
                  <c:v>6.43</c:v>
                </c:pt>
                <c:pt idx="1840" formatCode="0.00">
                  <c:v>6.44</c:v>
                </c:pt>
                <c:pt idx="1841" formatCode="0.00">
                  <c:v>6.37</c:v>
                </c:pt>
                <c:pt idx="1842" formatCode="0.00">
                  <c:v>6.41</c:v>
                </c:pt>
                <c:pt idx="1843" formatCode="0.00">
                  <c:v>6.34</c:v>
                </c:pt>
                <c:pt idx="1844" formatCode="0.00">
                  <c:v>6.27</c:v>
                </c:pt>
                <c:pt idx="1845" formatCode="0.00">
                  <c:v>6.2</c:v>
                </c:pt>
                <c:pt idx="1846" formatCode="0.00">
                  <c:v>6.2</c:v>
                </c:pt>
                <c:pt idx="1847" formatCode="0.00">
                  <c:v>6.18</c:v>
                </c:pt>
                <c:pt idx="1848" formatCode="0.00">
                  <c:v>6.14</c:v>
                </c:pt>
                <c:pt idx="1849" formatCode="0.00">
                  <c:v>6.16</c:v>
                </c:pt>
                <c:pt idx="1850" formatCode="0.00">
                  <c:v>6.11</c:v>
                </c:pt>
                <c:pt idx="1851" formatCode="0.00">
                  <c:v>6.06</c:v>
                </c:pt>
                <c:pt idx="1852" formatCode="0.00">
                  <c:v>5.98</c:v>
                </c:pt>
                <c:pt idx="1853" formatCode="0.00">
                  <c:v>5.98</c:v>
                </c:pt>
                <c:pt idx="1854" formatCode="0.00">
                  <c:v>6.06</c:v>
                </c:pt>
                <c:pt idx="1855" formatCode="0.00">
                  <c:v>6.06</c:v>
                </c:pt>
                <c:pt idx="1856" formatCode="0.00">
                  <c:v>6.1</c:v>
                </c:pt>
                <c:pt idx="1857" formatCode="0.00">
                  <c:v>6.02</c:v>
                </c:pt>
                <c:pt idx="1858" formatCode="0.00">
                  <c:v>6.04</c:v>
                </c:pt>
                <c:pt idx="1859" formatCode="0.00">
                  <c:v>5.94</c:v>
                </c:pt>
                <c:pt idx="1860" formatCode="0.00">
                  <c:v>5.91</c:v>
                </c:pt>
                <c:pt idx="1861" formatCode="0.00">
                  <c:v>5.87</c:v>
                </c:pt>
                <c:pt idx="1862" formatCode="0.00">
                  <c:v>5.84</c:v>
                </c:pt>
                <c:pt idx="1863" formatCode="0.00">
                  <c:v>5.86</c:v>
                </c:pt>
                <c:pt idx="1864" formatCode="0.00">
                  <c:v>5.89</c:v>
                </c:pt>
                <c:pt idx="1865" formatCode="0.00">
                  <c:v>5.93</c:v>
                </c:pt>
                <c:pt idx="1866" formatCode="0.00">
                  <c:v>5.94</c:v>
                </c:pt>
                <c:pt idx="1867" formatCode="0.00">
                  <c:v>5.96</c:v>
                </c:pt>
                <c:pt idx="1868" formatCode="0.00">
                  <c:v>5.98</c:v>
                </c:pt>
                <c:pt idx="1869" formatCode="0.00">
                  <c:v>5.98</c:v>
                </c:pt>
                <c:pt idx="1870" formatCode="0.00">
                  <c:v>6.06</c:v>
                </c:pt>
                <c:pt idx="1871" formatCode="0.00">
                  <c:v>6.02</c:v>
                </c:pt>
                <c:pt idx="1872" formatCode="0.00">
                  <c:v>6.03</c:v>
                </c:pt>
                <c:pt idx="1873" formatCode="0.00">
                  <c:v>5.97</c:v>
                </c:pt>
                <c:pt idx="1874" formatCode="0.00">
                  <c:v>5.92</c:v>
                </c:pt>
                <c:pt idx="1875" formatCode="0.00">
                  <c:v>5.86</c:v>
                </c:pt>
                <c:pt idx="1876" formatCode="0.00">
                  <c:v>5.88</c:v>
                </c:pt>
                <c:pt idx="1877" formatCode="0.00">
                  <c:v>5.9</c:v>
                </c:pt>
                <c:pt idx="1878" formatCode="0.00">
                  <c:v>5.86</c:v>
                </c:pt>
                <c:pt idx="1879" formatCode="0.00">
                  <c:v>5.87</c:v>
                </c:pt>
                <c:pt idx="1880" formatCode="0.00">
                  <c:v>5.9</c:v>
                </c:pt>
                <c:pt idx="1881" formatCode="0.00">
                  <c:v>5.89</c:v>
                </c:pt>
                <c:pt idx="1882" formatCode="0.00">
                  <c:v>5.87</c:v>
                </c:pt>
                <c:pt idx="1883" formatCode="0.00">
                  <c:v>5.87</c:v>
                </c:pt>
                <c:pt idx="1884" formatCode="0.00">
                  <c:v>5.87</c:v>
                </c:pt>
                <c:pt idx="1885" formatCode="0.00">
                  <c:v>5.92</c:v>
                </c:pt>
                <c:pt idx="1886" formatCode="0.00">
                  <c:v>6.06</c:v>
                </c:pt>
                <c:pt idx="1887" formatCode="0.00">
                  <c:v>6.12</c:v>
                </c:pt>
                <c:pt idx="1888" formatCode="0.00">
                  <c:v>6.22</c:v>
                </c:pt>
                <c:pt idx="1889" formatCode="0.00">
                  <c:v>6.43</c:v>
                </c:pt>
                <c:pt idx="1890" formatCode="0.00">
                  <c:v>6.37</c:v>
                </c:pt>
                <c:pt idx="1891" formatCode="0.00">
                  <c:v>6.34</c:v>
                </c:pt>
                <c:pt idx="1892" formatCode="0.00">
                  <c:v>6.3</c:v>
                </c:pt>
                <c:pt idx="1893" formatCode="0.00">
                  <c:v>6.39</c:v>
                </c:pt>
                <c:pt idx="1894" formatCode="0.00">
                  <c:v>6.38</c:v>
                </c:pt>
                <c:pt idx="1895" formatCode="0.00">
                  <c:v>6.37</c:v>
                </c:pt>
                <c:pt idx="1896" formatCode="0.00">
                  <c:v>6.32</c:v>
                </c:pt>
                <c:pt idx="1897" formatCode="0.00">
                  <c:v>6.25</c:v>
                </c:pt>
                <c:pt idx="1898" formatCode="0.00">
                  <c:v>6.3</c:v>
                </c:pt>
                <c:pt idx="1899" formatCode="0.00">
                  <c:v>6.18</c:v>
                </c:pt>
                <c:pt idx="1900" formatCode="0.00">
                  <c:v>6.12</c:v>
                </c:pt>
                <c:pt idx="1901" formatCode="0.00">
                  <c:v>6.15</c:v>
                </c:pt>
                <c:pt idx="1902" formatCode="0.00">
                  <c:v>5.97</c:v>
                </c:pt>
                <c:pt idx="1903" formatCode="0.00">
                  <c:v>5.98</c:v>
                </c:pt>
                <c:pt idx="1904" formatCode="0.00">
                  <c:v>6.09</c:v>
                </c:pt>
                <c:pt idx="1905" formatCode="0.00">
                  <c:v>6.03</c:v>
                </c:pt>
                <c:pt idx="1906" formatCode="0.00">
                  <c:v>6.06</c:v>
                </c:pt>
                <c:pt idx="1907" formatCode="0.00">
                  <c:v>6.08</c:v>
                </c:pt>
                <c:pt idx="1908" formatCode="0.00">
                  <c:v>5.99</c:v>
                </c:pt>
                <c:pt idx="1909" formatCode="0.00">
                  <c:v>5.91</c:v>
                </c:pt>
                <c:pt idx="1910" formatCode="0.00">
                  <c:v>5.9</c:v>
                </c:pt>
                <c:pt idx="1911" formatCode="0.00">
                  <c:v>5.88</c:v>
                </c:pt>
                <c:pt idx="1912" formatCode="0.00">
                  <c:v>5.83</c:v>
                </c:pt>
                <c:pt idx="1913" formatCode="0.00">
                  <c:v>5.73</c:v>
                </c:pt>
                <c:pt idx="1914" formatCode="0.00">
                  <c:v>5.65</c:v>
                </c:pt>
                <c:pt idx="1915" formatCode="0.00">
                  <c:v>5.78</c:v>
                </c:pt>
                <c:pt idx="1916" formatCode="0.00">
                  <c:v>5.79</c:v>
                </c:pt>
                <c:pt idx="1917" formatCode="0.00">
                  <c:v>5.79</c:v>
                </c:pt>
                <c:pt idx="1918" formatCode="0.00">
                  <c:v>5.68</c:v>
                </c:pt>
                <c:pt idx="1919" formatCode="0.00">
                  <c:v>5.43</c:v>
                </c:pt>
                <c:pt idx="1920" formatCode="0.00">
                  <c:v>5.21</c:v>
                </c:pt>
                <c:pt idx="1921" formatCode="0.00">
                  <c:v>4.95</c:v>
                </c:pt>
                <c:pt idx="1922" formatCode="0.00">
                  <c:v>5.17</c:v>
                </c:pt>
                <c:pt idx="1923" formatCode="0.00">
                  <c:v>5.15</c:v>
                </c:pt>
                <c:pt idx="1924" formatCode="0.00">
                  <c:v>5.25</c:v>
                </c:pt>
                <c:pt idx="1925" formatCode="0.00">
                  <c:v>5.64</c:v>
                </c:pt>
                <c:pt idx="1926" formatCode="0.00">
                  <c:v>5.72</c:v>
                </c:pt>
                <c:pt idx="1927" formatCode="0.00">
                  <c:v>5.47</c:v>
                </c:pt>
                <c:pt idx="1928" formatCode="0.00">
                  <c:v>5.6</c:v>
                </c:pt>
                <c:pt idx="1929" formatCode="0.00">
                  <c:v>5.27</c:v>
                </c:pt>
                <c:pt idx="1930" formatCode="0.00">
                  <c:v>5.34</c:v>
                </c:pt>
                <c:pt idx="1931" formatCode="0.00">
                  <c:v>5.42</c:v>
                </c:pt>
                <c:pt idx="1932" formatCode="0.00">
                  <c:v>5.42</c:v>
                </c:pt>
                <c:pt idx="1933" formatCode="0.00">
                  <c:v>5.4</c:v>
                </c:pt>
                <c:pt idx="1934" formatCode="0.00">
                  <c:v>5.62</c:v>
                </c:pt>
                <c:pt idx="1935" formatCode="0.00">
                  <c:v>5.59</c:v>
                </c:pt>
                <c:pt idx="1936" formatCode="0.00">
                  <c:v>5.6</c:v>
                </c:pt>
                <c:pt idx="1937" formatCode="0.00">
                  <c:v>5.6</c:v>
                </c:pt>
                <c:pt idx="1938" formatCode="0.00">
                  <c:v>5.55</c:v>
                </c:pt>
                <c:pt idx="1939" formatCode="0.00">
                  <c:v>5.66</c:v>
                </c:pt>
                <c:pt idx="1940" formatCode="0.00">
                  <c:v>5.65</c:v>
                </c:pt>
                <c:pt idx="1941" formatCode="0.00">
                  <c:v>5.93</c:v>
                </c:pt>
                <c:pt idx="1942" formatCode="0.00">
                  <c:v>6.02</c:v>
                </c:pt>
                <c:pt idx="1943" formatCode="0.00">
                  <c:v>6.04</c:v>
                </c:pt>
                <c:pt idx="1944" formatCode="0.00">
                  <c:v>5.92</c:v>
                </c:pt>
                <c:pt idx="1945" formatCode="0.00">
                  <c:v>5.91</c:v>
                </c:pt>
                <c:pt idx="1946" formatCode="0.00">
                  <c:v>5.78</c:v>
                </c:pt>
                <c:pt idx="1947" formatCode="0.00">
                  <c:v>6.18</c:v>
                </c:pt>
                <c:pt idx="1948" formatCode="0.00">
                  <c:v>6.07</c:v>
                </c:pt>
                <c:pt idx="1949" formatCode="0.00">
                  <c:v>6.1</c:v>
                </c:pt>
                <c:pt idx="1950" formatCode="0.00">
                  <c:v>6.07</c:v>
                </c:pt>
                <c:pt idx="1951" formatCode="0.00">
                  <c:v>6</c:v>
                </c:pt>
                <c:pt idx="1952" formatCode="0.00">
                  <c:v>5.93</c:v>
                </c:pt>
                <c:pt idx="1953" formatCode="0.00">
                  <c:v>5.9</c:v>
                </c:pt>
                <c:pt idx="1954" formatCode="0.00">
                  <c:v>5.54</c:v>
                </c:pt>
                <c:pt idx="1955" formatCode="0.00">
                  <c:v>5.35</c:v>
                </c:pt>
                <c:pt idx="1956" formatCode="0.00">
                  <c:v>5.77</c:v>
                </c:pt>
                <c:pt idx="1957" formatCode="0.00">
                  <c:v>5.78</c:v>
                </c:pt>
                <c:pt idx="1958" formatCode="0.00">
                  <c:v>5.63</c:v>
                </c:pt>
                <c:pt idx="1959" formatCode="0.00">
                  <c:v>6.14</c:v>
                </c:pt>
                <c:pt idx="1960" formatCode="0.00">
                  <c:v>5.72</c:v>
                </c:pt>
                <c:pt idx="1961" formatCode="0.00">
                  <c:v>6.19</c:v>
                </c:pt>
                <c:pt idx="1962" formatCode="0.00">
                  <c:v>5.88</c:v>
                </c:pt>
                <c:pt idx="1963" formatCode="0.00">
                  <c:v>5.81</c:v>
                </c:pt>
                <c:pt idx="1964" formatCode="0.00">
                  <c:v>5.73</c:v>
                </c:pt>
                <c:pt idx="1965" formatCode="0.00">
                  <c:v>5.74</c:v>
                </c:pt>
                <c:pt idx="1966" formatCode="0.00">
                  <c:v>5.33</c:v>
                </c:pt>
                <c:pt idx="1967" formatCode="0.00">
                  <c:v>5.2</c:v>
                </c:pt>
                <c:pt idx="1968" formatCode="0.00">
                  <c:v>4.92</c:v>
                </c:pt>
                <c:pt idx="1969" formatCode="0.00">
                  <c:v>4.91</c:v>
                </c:pt>
                <c:pt idx="1970" formatCode="0.00">
                  <c:v>4.83</c:v>
                </c:pt>
                <c:pt idx="1971" formatCode="0.00">
                  <c:v>4.62</c:v>
                </c:pt>
                <c:pt idx="1972" formatCode="0.00">
                  <c:v>4.6500000000000004</c:v>
                </c:pt>
                <c:pt idx="1973" formatCode="0.00">
                  <c:v>4.8</c:v>
                </c:pt>
                <c:pt idx="1974" formatCode="0.00">
                  <c:v>4.8</c:v>
                </c:pt>
                <c:pt idx="1975" formatCode="0.00">
                  <c:v>4.92</c:v>
                </c:pt>
                <c:pt idx="1976" formatCode="0.00">
                  <c:v>4.8099999999999996</c:v>
                </c:pt>
                <c:pt idx="1977" formatCode="0.00">
                  <c:v>4.68</c:v>
                </c:pt>
                <c:pt idx="1978" formatCode="0.00">
                  <c:v>4.68</c:v>
                </c:pt>
                <c:pt idx="1979" formatCode="0.00">
                  <c:v>4.72</c:v>
                </c:pt>
                <c:pt idx="1980" formatCode="0.00">
                  <c:v>4.6399999999999997</c:v>
                </c:pt>
                <c:pt idx="1981" formatCode="0.00">
                  <c:v>4.6100000000000003</c:v>
                </c:pt>
                <c:pt idx="1982" formatCode="0.00">
                  <c:v>4.58</c:v>
                </c:pt>
                <c:pt idx="1983" formatCode="0.00">
                  <c:v>4.5199999999999996</c:v>
                </c:pt>
                <c:pt idx="1984" formatCode="0.00">
                  <c:v>4.54</c:v>
                </c:pt>
                <c:pt idx="1985" formatCode="0.00">
                  <c:v>4.4800000000000004</c:v>
                </c:pt>
                <c:pt idx="1986" formatCode="0.00">
                  <c:v>4.4800000000000004</c:v>
                </c:pt>
                <c:pt idx="1987" formatCode="0.00">
                  <c:v>4.4800000000000004</c:v>
                </c:pt>
                <c:pt idx="1988" formatCode="0.00">
                  <c:v>4.51</c:v>
                </c:pt>
                <c:pt idx="1989" formatCode="0.00">
                  <c:v>4.5199999999999996</c:v>
                </c:pt>
                <c:pt idx="1990" formatCode="0.00">
                  <c:v>4.5</c:v>
                </c:pt>
                <c:pt idx="1991" formatCode="0.00">
                  <c:v>4.53</c:v>
                </c:pt>
                <c:pt idx="1992" formatCode="0.00">
                  <c:v>4.79</c:v>
                </c:pt>
                <c:pt idx="1993" formatCode="0.00">
                  <c:v>5.0599999999999996</c:v>
                </c:pt>
                <c:pt idx="1994" formatCode="0.00">
                  <c:v>4.8899999999999997</c:v>
                </c:pt>
                <c:pt idx="1995" formatCode="0.00">
                  <c:v>4.87</c:v>
                </c:pt>
                <c:pt idx="1996" formatCode="0.00">
                  <c:v>4.7699999999999996</c:v>
                </c:pt>
                <c:pt idx="1997" formatCode="0.00">
                  <c:v>4.6900000000000004</c:v>
                </c:pt>
                <c:pt idx="1998" formatCode="0.00">
                  <c:v>4.63</c:v>
                </c:pt>
                <c:pt idx="1999" formatCode="0.00">
                  <c:v>4.68</c:v>
                </c:pt>
                <c:pt idx="2000" formatCode="0.00">
                  <c:v>4.6900000000000004</c:v>
                </c:pt>
                <c:pt idx="2001" formatCode="0.00">
                  <c:v>4.63</c:v>
                </c:pt>
                <c:pt idx="2002" formatCode="0.00">
                  <c:v>4.68</c:v>
                </c:pt>
                <c:pt idx="2003" formatCode="0.00">
                  <c:v>4.5599999999999996</c:v>
                </c:pt>
                <c:pt idx="2004" formatCode="0.00">
                  <c:v>4.58</c:v>
                </c:pt>
                <c:pt idx="2005" formatCode="0.00">
                  <c:v>4.54</c:v>
                </c:pt>
                <c:pt idx="2006" formatCode="0.00">
                  <c:v>4.5</c:v>
                </c:pt>
                <c:pt idx="2007" formatCode="0.00">
                  <c:v>4.47</c:v>
                </c:pt>
                <c:pt idx="2008" formatCode="0.00">
                  <c:v>4.46</c:v>
                </c:pt>
                <c:pt idx="2009" formatCode="0.00">
                  <c:v>4.3600000000000003</c:v>
                </c:pt>
                <c:pt idx="2010" formatCode="0.00">
                  <c:v>4.33</c:v>
                </c:pt>
                <c:pt idx="2011" formatCode="0.00">
                  <c:v>4.37</c:v>
                </c:pt>
                <c:pt idx="2012" formatCode="0.00">
                  <c:v>4.43</c:v>
                </c:pt>
                <c:pt idx="2013" formatCode="0.00">
                  <c:v>4.46</c:v>
                </c:pt>
                <c:pt idx="2014" formatCode="0.00">
                  <c:v>4.4000000000000004</c:v>
                </c:pt>
                <c:pt idx="2015" formatCode="0.00">
                  <c:v>4.3600000000000003</c:v>
                </c:pt>
                <c:pt idx="2016" formatCode="0.00">
                  <c:v>4.32</c:v>
                </c:pt>
                <c:pt idx="2017" formatCode="0.00">
                  <c:v>4.29</c:v>
                </c:pt>
                <c:pt idx="2018" formatCode="0.00">
                  <c:v>4.2699999999999996</c:v>
                </c:pt>
                <c:pt idx="2019" formatCode="0.00">
                  <c:v>4.32</c:v>
                </c:pt>
                <c:pt idx="2020" formatCode="0.00">
                  <c:v>4.38</c:v>
                </c:pt>
                <c:pt idx="2021" formatCode="0.00">
                  <c:v>4.45</c:v>
                </c:pt>
                <c:pt idx="2022" formatCode="0.00">
                  <c:v>4.54</c:v>
                </c:pt>
                <c:pt idx="2023" formatCode="0.00">
                  <c:v>4.5</c:v>
                </c:pt>
                <c:pt idx="2024" formatCode="0.00">
                  <c:v>4.45</c:v>
                </c:pt>
                <c:pt idx="2025" formatCode="0.00">
                  <c:v>4.4000000000000004</c:v>
                </c:pt>
                <c:pt idx="2026" formatCode="0.00">
                  <c:v>4.3899999999999997</c:v>
                </c:pt>
                <c:pt idx="2027" formatCode="0.00">
                  <c:v>4.4000000000000004</c:v>
                </c:pt>
                <c:pt idx="2028" formatCode="0.00">
                  <c:v>4.34</c:v>
                </c:pt>
                <c:pt idx="2029" formatCode="0.00">
                  <c:v>4.33</c:v>
                </c:pt>
                <c:pt idx="2030" formatCode="0.00">
                  <c:v>4.4000000000000004</c:v>
                </c:pt>
                <c:pt idx="2031" formatCode="0.00">
                  <c:v>4.33</c:v>
                </c:pt>
                <c:pt idx="2032" formatCode="0.00">
                  <c:v>4.32</c:v>
                </c:pt>
                <c:pt idx="2033" formatCode="0.00">
                  <c:v>4.33</c:v>
                </c:pt>
                <c:pt idx="2034" formatCode="0.00">
                  <c:v>4.34</c:v>
                </c:pt>
                <c:pt idx="2035" formatCode="0.00">
                  <c:v>4.3899999999999997</c:v>
                </c:pt>
                <c:pt idx="2036" formatCode="0.00">
                  <c:v>4.5199999999999996</c:v>
                </c:pt>
                <c:pt idx="2037" formatCode="0.00">
                  <c:v>4.4000000000000004</c:v>
                </c:pt>
                <c:pt idx="2038" formatCode="0.00">
                  <c:v>4.3899999999999997</c:v>
                </c:pt>
                <c:pt idx="2039" formatCode="0.00">
                  <c:v>4.3899999999999997</c:v>
                </c:pt>
                <c:pt idx="2040" formatCode="0.00">
                  <c:v>4.3600000000000003</c:v>
                </c:pt>
                <c:pt idx="2041" formatCode="0.00">
                  <c:v>4.3</c:v>
                </c:pt>
                <c:pt idx="2042" formatCode="0.00">
                  <c:v>4.24</c:v>
                </c:pt>
                <c:pt idx="2043" formatCode="0.00">
                  <c:v>4.21</c:v>
                </c:pt>
                <c:pt idx="2044" formatCode="0.00">
                  <c:v>4.2</c:v>
                </c:pt>
                <c:pt idx="2045" formatCode="0.00">
                  <c:v>4.17</c:v>
                </c:pt>
                <c:pt idx="2046" formatCode="0.00">
                  <c:v>4.2</c:v>
                </c:pt>
                <c:pt idx="2047" formatCode="0.00">
                  <c:v>4.13</c:v>
                </c:pt>
                <c:pt idx="2048" formatCode="0.00">
                  <c:v>4.04</c:v>
                </c:pt>
                <c:pt idx="2049" formatCode="0.00">
                  <c:v>4.07</c:v>
                </c:pt>
                <c:pt idx="2050" formatCode="0.00">
                  <c:v>4.0599999999999996</c:v>
                </c:pt>
                <c:pt idx="2051" formatCode="0.00">
                  <c:v>4.03</c:v>
                </c:pt>
                <c:pt idx="2052" formatCode="0.00">
                  <c:v>4</c:v>
                </c:pt>
                <c:pt idx="2053" formatCode="0.00">
                  <c:v>3.95</c:v>
                </c:pt>
                <c:pt idx="2054" formatCode="0.00">
                  <c:v>3.92</c:v>
                </c:pt>
                <c:pt idx="2055" formatCode="0.00">
                  <c:v>3.9</c:v>
                </c:pt>
                <c:pt idx="2056" formatCode="0.00">
                  <c:v>3.86</c:v>
                </c:pt>
                <c:pt idx="2057" formatCode="0.00">
                  <c:v>3.83</c:v>
                </c:pt>
                <c:pt idx="2058" formatCode="0.00">
                  <c:v>3.83</c:v>
                </c:pt>
                <c:pt idx="2059" formatCode="0.00">
                  <c:v>3.82</c:v>
                </c:pt>
                <c:pt idx="2060" formatCode="0.00">
                  <c:v>3.82</c:v>
                </c:pt>
                <c:pt idx="2061" formatCode="0.00">
                  <c:v>3.75</c:v>
                </c:pt>
                <c:pt idx="2062" formatCode="0.00">
                  <c:v>3.72</c:v>
                </c:pt>
                <c:pt idx="2063" formatCode="0.00">
                  <c:v>3.62</c:v>
                </c:pt>
                <c:pt idx="2064" formatCode="0.00">
                  <c:v>3.64</c:v>
                </c:pt>
                <c:pt idx="2065" formatCode="0.00">
                  <c:v>3.66</c:v>
                </c:pt>
                <c:pt idx="2066" formatCode="0.00">
                  <c:v>3.63</c:v>
                </c:pt>
                <c:pt idx="2067" formatCode="0.00">
                  <c:v>3.57</c:v>
                </c:pt>
                <c:pt idx="2068" formatCode="0.00">
                  <c:v>3.76</c:v>
                </c:pt>
                <c:pt idx="2069" formatCode="0.00">
                  <c:v>3.77</c:v>
                </c:pt>
                <c:pt idx="2070" formatCode="0.00">
                  <c:v>3.81</c:v>
                </c:pt>
                <c:pt idx="2071" formatCode="0.00">
                  <c:v>3.96</c:v>
                </c:pt>
                <c:pt idx="2072" formatCode="0.00">
                  <c:v>4.17</c:v>
                </c:pt>
                <c:pt idx="2073" formatCode="0.00">
                  <c:v>4.1500000000000004</c:v>
                </c:pt>
                <c:pt idx="2074" formatCode="0.00">
                  <c:v>4.2</c:v>
                </c:pt>
                <c:pt idx="2075" formatCode="0.00">
                  <c:v>4.13</c:v>
                </c:pt>
                <c:pt idx="2076" formatCode="0.00">
                  <c:v>4.08</c:v>
                </c:pt>
                <c:pt idx="2077" formatCode="0.00">
                  <c:v>4.05</c:v>
                </c:pt>
                <c:pt idx="2078" formatCode="0.00">
                  <c:v>4.09</c:v>
                </c:pt>
                <c:pt idx="2079" formatCode="0.00">
                  <c:v>4.08</c:v>
                </c:pt>
                <c:pt idx="2080" formatCode="0.00">
                  <c:v>4.29</c:v>
                </c:pt>
                <c:pt idx="2081" formatCode="0.00">
                  <c:v>4.2699999999999996</c:v>
                </c:pt>
                <c:pt idx="2082" formatCode="0.00">
                  <c:v>4.22</c:v>
                </c:pt>
                <c:pt idx="2083" formatCode="0.00">
                  <c:v>4.1500000000000004</c:v>
                </c:pt>
                <c:pt idx="2084" formatCode="0.00">
                  <c:v>4.1500000000000004</c:v>
                </c:pt>
                <c:pt idx="2085" formatCode="0.00">
                  <c:v>3.97</c:v>
                </c:pt>
                <c:pt idx="2086" formatCode="0.00">
                  <c:v>4.04</c:v>
                </c:pt>
                <c:pt idx="2087" formatCode="0.00">
                  <c:v>4.09</c:v>
                </c:pt>
                <c:pt idx="2088" formatCode="0.00">
                  <c:v>4.0999999999999996</c:v>
                </c:pt>
                <c:pt idx="2089" formatCode="0.00">
                  <c:v>4.13</c:v>
                </c:pt>
                <c:pt idx="2090" formatCode="0.00">
                  <c:v>4.0199999999999996</c:v>
                </c:pt>
                <c:pt idx="2091" formatCode="0.00">
                  <c:v>3.97</c:v>
                </c:pt>
                <c:pt idx="2092" formatCode="0.00">
                  <c:v>3.89</c:v>
                </c:pt>
                <c:pt idx="2093" formatCode="0.00">
                  <c:v>3.82</c:v>
                </c:pt>
                <c:pt idx="2094" formatCode="0.00">
                  <c:v>3.8</c:v>
                </c:pt>
                <c:pt idx="2095" formatCode="0.00">
                  <c:v>3.78</c:v>
                </c:pt>
                <c:pt idx="2096" formatCode="0.00">
                  <c:v>3.74</c:v>
                </c:pt>
                <c:pt idx="2097" formatCode="0.00">
                  <c:v>3.68</c:v>
                </c:pt>
                <c:pt idx="2098" formatCode="0.00">
                  <c:v>3.67</c:v>
                </c:pt>
                <c:pt idx="2099" formatCode="0.00">
                  <c:v>3.69</c:v>
                </c:pt>
                <c:pt idx="2100" formatCode="0.00">
                  <c:v>3.69</c:v>
                </c:pt>
                <c:pt idx="2101" formatCode="0.00">
                  <c:v>3.75</c:v>
                </c:pt>
                <c:pt idx="2102" formatCode="0.00">
                  <c:v>3.65</c:v>
                </c:pt>
                <c:pt idx="2103" formatCode="0.00">
                  <c:v>3.66</c:v>
                </c:pt>
                <c:pt idx="2104" formatCode="0.00">
                  <c:v>3.66</c:v>
                </c:pt>
                <c:pt idx="2105" formatCode="0.00">
                  <c:v>3.54</c:v>
                </c:pt>
                <c:pt idx="2106" formatCode="0.00">
                  <c:v>3.5</c:v>
                </c:pt>
                <c:pt idx="2107" formatCode="0.00">
                  <c:v>3.36</c:v>
                </c:pt>
                <c:pt idx="2108" formatCode="0.00">
                  <c:v>3.44</c:v>
                </c:pt>
                <c:pt idx="2109" formatCode="0.00">
                  <c:v>3.39</c:v>
                </c:pt>
                <c:pt idx="2110" formatCode="0.00">
                  <c:v>3.33</c:v>
                </c:pt>
                <c:pt idx="2111" formatCode="0.00">
                  <c:v>3.3</c:v>
                </c:pt>
                <c:pt idx="2112" formatCode="0.00">
                  <c:v>3.29</c:v>
                </c:pt>
                <c:pt idx="2113" formatCode="0.00">
                  <c:v>3.28</c:v>
                </c:pt>
                <c:pt idx="2114" formatCode="0.00">
                  <c:v>3.26</c:v>
                </c:pt>
                <c:pt idx="2115" formatCode="0.00">
                  <c:v>3.37</c:v>
                </c:pt>
                <c:pt idx="2116" formatCode="0.00">
                  <c:v>3.38</c:v>
                </c:pt>
                <c:pt idx="2117" formatCode="0.00">
                  <c:v>3.38</c:v>
                </c:pt>
                <c:pt idx="2118" formatCode="0.00">
                  <c:v>3.31</c:v>
                </c:pt>
                <c:pt idx="2119" formatCode="0.00">
                  <c:v>3.3</c:v>
                </c:pt>
                <c:pt idx="2120" formatCode="0.00">
                  <c:v>3.31</c:v>
                </c:pt>
                <c:pt idx="2121" formatCode="0.00">
                  <c:v>3.3</c:v>
                </c:pt>
                <c:pt idx="2122" formatCode="0.00">
                  <c:v>3.3</c:v>
                </c:pt>
                <c:pt idx="2123" formatCode="0.00">
                  <c:v>3.27</c:v>
                </c:pt>
                <c:pt idx="2124" formatCode="0.00">
                  <c:v>3.21</c:v>
                </c:pt>
                <c:pt idx="2125" formatCode="0.00">
                  <c:v>3.21</c:v>
                </c:pt>
                <c:pt idx="2126" formatCode="0.00">
                  <c:v>3.24</c:v>
                </c:pt>
                <c:pt idx="2127" formatCode="0.00">
                  <c:v>3.23</c:v>
                </c:pt>
                <c:pt idx="2128" formatCode="0.00">
                  <c:v>3.16</c:v>
                </c:pt>
                <c:pt idx="2129" formatCode="0.00">
                  <c:v>3.17</c:v>
                </c:pt>
                <c:pt idx="2130" formatCode="0.00">
                  <c:v>3.24</c:v>
                </c:pt>
                <c:pt idx="2131" formatCode="0.00">
                  <c:v>3.14</c:v>
                </c:pt>
                <c:pt idx="2132" formatCode="0.00">
                  <c:v>3.16</c:v>
                </c:pt>
                <c:pt idx="2133" formatCode="0.00">
                  <c:v>3.16</c:v>
                </c:pt>
                <c:pt idx="2134" formatCode="0.00">
                  <c:v>3.19</c:v>
                </c:pt>
                <c:pt idx="2135" formatCode="0.00">
                  <c:v>3.17</c:v>
                </c:pt>
                <c:pt idx="2136" formatCode="0.00">
                  <c:v>3.13</c:v>
                </c:pt>
                <c:pt idx="2137" formatCode="0.00">
                  <c:v>3.16</c:v>
                </c:pt>
                <c:pt idx="2138" formatCode="0.00">
                  <c:v>3.3</c:v>
                </c:pt>
                <c:pt idx="2139" formatCode="0.00">
                  <c:v>3.23</c:v>
                </c:pt>
                <c:pt idx="2140" formatCode="0.00">
                  <c:v>3.21</c:v>
                </c:pt>
                <c:pt idx="2141" formatCode="0.00">
                  <c:v>3.11</c:v>
                </c:pt>
                <c:pt idx="2142" formatCode="0.00">
                  <c:v>3.13</c:v>
                </c:pt>
                <c:pt idx="2143" formatCode="0.00">
                  <c:v>3.12</c:v>
                </c:pt>
                <c:pt idx="2144" formatCode="0.00">
                  <c:v>3.07</c:v>
                </c:pt>
                <c:pt idx="2145" formatCode="0.00">
                  <c:v>3.05</c:v>
                </c:pt>
                <c:pt idx="2146" formatCode="0.00">
                  <c:v>3.04</c:v>
                </c:pt>
                <c:pt idx="2147" formatCode="0.00">
                  <c:v>3.04</c:v>
                </c:pt>
                <c:pt idx="2148" formatCode="0.00">
                  <c:v>2.97</c:v>
                </c:pt>
                <c:pt idx="2149" formatCode="0.00">
                  <c:v>2.94</c:v>
                </c:pt>
                <c:pt idx="2150" formatCode="0.00">
                  <c:v>2.98</c:v>
                </c:pt>
                <c:pt idx="2151" formatCode="0.00">
                  <c:v>2.95</c:v>
                </c:pt>
                <c:pt idx="2152" formatCode="0.00">
                  <c:v>2.94</c:v>
                </c:pt>
                <c:pt idx="2153" formatCode="0.00">
                  <c:v>2.89</c:v>
                </c:pt>
                <c:pt idx="2154" formatCode="0.00">
                  <c:v>2.86</c:v>
                </c:pt>
                <c:pt idx="2155" formatCode="0.00">
                  <c:v>2.83</c:v>
                </c:pt>
                <c:pt idx="2156" formatCode="0.00">
                  <c:v>2.8</c:v>
                </c:pt>
                <c:pt idx="2157" formatCode="0.00">
                  <c:v>2.83</c:v>
                </c:pt>
                <c:pt idx="2158" formatCode="0.00">
                  <c:v>2.84</c:v>
                </c:pt>
                <c:pt idx="2159" formatCode="0.00">
                  <c:v>2.88</c:v>
                </c:pt>
                <c:pt idx="2160" formatCode="0.00">
                  <c:v>2.89</c:v>
                </c:pt>
                <c:pt idx="2161" formatCode="0.00">
                  <c:v>2.86</c:v>
                </c:pt>
                <c:pt idx="2162" formatCode="0.00">
                  <c:v>2.86</c:v>
                </c:pt>
                <c:pt idx="2163" formatCode="0.00">
                  <c:v>2.85</c:v>
                </c:pt>
                <c:pt idx="2164" formatCode="0.00">
                  <c:v>2.77</c:v>
                </c:pt>
                <c:pt idx="2165" formatCode="0.00">
                  <c:v>2.73</c:v>
                </c:pt>
                <c:pt idx="2166" formatCode="0.00">
                  <c:v>2.69</c:v>
                </c:pt>
                <c:pt idx="2167" formatCode="0.00">
                  <c:v>2.7</c:v>
                </c:pt>
                <c:pt idx="2168" formatCode="0.00">
                  <c:v>2.66</c:v>
                </c:pt>
                <c:pt idx="2169" formatCode="0.00">
                  <c:v>2.72</c:v>
                </c:pt>
                <c:pt idx="2170" formatCode="0.00">
                  <c:v>2.7</c:v>
                </c:pt>
                <c:pt idx="2171" formatCode="0.00">
                  <c:v>2.69</c:v>
                </c:pt>
                <c:pt idx="2172" formatCode="0.00">
                  <c:v>2.65</c:v>
                </c:pt>
                <c:pt idx="2173" formatCode="0.00">
                  <c:v>2.63</c:v>
                </c:pt>
                <c:pt idx="2174" formatCode="0.00">
                  <c:v>2.64</c:v>
                </c:pt>
                <c:pt idx="2175" formatCode="0.00">
                  <c:v>2.67</c:v>
                </c:pt>
                <c:pt idx="2176" formatCode="0.00">
                  <c:v>2.66</c:v>
                </c:pt>
                <c:pt idx="2177" formatCode="0.00">
                  <c:v>2.65</c:v>
                </c:pt>
                <c:pt idx="2178" formatCode="0.00">
                  <c:v>2.65</c:v>
                </c:pt>
                <c:pt idx="2179" formatCode="0.00">
                  <c:v>2.64</c:v>
                </c:pt>
                <c:pt idx="2180" formatCode="0.00">
                  <c:v>2.66</c:v>
                </c:pt>
                <c:pt idx="2181" formatCode="0.00">
                  <c:v>2.66</c:v>
                </c:pt>
                <c:pt idx="2182" formatCode="0.00">
                  <c:v>2.71</c:v>
                </c:pt>
                <c:pt idx="2183" formatCode="0.00">
                  <c:v>2.81</c:v>
                </c:pt>
                <c:pt idx="2184" formatCode="0.00">
                  <c:v>2.77</c:v>
                </c:pt>
                <c:pt idx="2185" formatCode="0.00">
                  <c:v>2.77</c:v>
                </c:pt>
                <c:pt idx="2186" formatCode="0.00">
                  <c:v>2.77</c:v>
                </c:pt>
                <c:pt idx="2187" formatCode="0.00">
                  <c:v>2.76</c:v>
                </c:pt>
                <c:pt idx="2188" formatCode="0.00">
                  <c:v>2.76</c:v>
                </c:pt>
                <c:pt idx="2189" formatCode="0.00">
                  <c:v>2.79</c:v>
                </c:pt>
                <c:pt idx="2190" formatCode="0.00">
                  <c:v>2.72</c:v>
                </c:pt>
                <c:pt idx="2191" formatCode="0.00">
                  <c:v>2.76</c:v>
                </c:pt>
                <c:pt idx="2192" formatCode="0.00">
                  <c:v>2.74</c:v>
                </c:pt>
                <c:pt idx="2193" formatCode="0.00">
                  <c:v>2.65</c:v>
                </c:pt>
                <c:pt idx="2194" formatCode="0.00">
                  <c:v>2.64</c:v>
                </c:pt>
                <c:pt idx="2195" formatCode="0.00">
                  <c:v>2.61</c:v>
                </c:pt>
                <c:pt idx="2196" formatCode="0.00">
                  <c:v>2.56</c:v>
                </c:pt>
                <c:pt idx="2197" formatCode="0.00">
                  <c:v>2.61</c:v>
                </c:pt>
                <c:pt idx="2198" formatCode="0.00">
                  <c:v>2.69</c:v>
                </c:pt>
                <c:pt idx="2199" formatCode="0.00">
                  <c:v>2.77</c:v>
                </c:pt>
                <c:pt idx="2200" formatCode="0.00">
                  <c:v>2.98</c:v>
                </c:pt>
                <c:pt idx="2201" formatCode="0.00">
                  <c:v>3.03</c:v>
                </c:pt>
                <c:pt idx="2202" formatCode="0.00">
                  <c:v>3.1</c:v>
                </c:pt>
                <c:pt idx="2203" formatCode="0.00">
                  <c:v>3.04</c:v>
                </c:pt>
                <c:pt idx="2204" formatCode="0.00">
                  <c:v>3.5</c:v>
                </c:pt>
                <c:pt idx="2205" formatCode="0.00">
                  <c:v>3.39</c:v>
                </c:pt>
                <c:pt idx="2206" formatCode="0.00">
                  <c:v>3.53</c:v>
                </c:pt>
                <c:pt idx="2207" formatCode="0.00">
                  <c:v>3.41</c:v>
                </c:pt>
                <c:pt idx="2208" formatCode="0.00">
                  <c:v>3.39</c:v>
                </c:pt>
                <c:pt idx="2209" formatCode="0.00">
                  <c:v>3.43</c:v>
                </c:pt>
                <c:pt idx="2210" formatCode="0.00">
                  <c:v>3.43</c:v>
                </c:pt>
                <c:pt idx="2211" formatCode="0.00">
                  <c:v>3.44</c:v>
                </c:pt>
                <c:pt idx="2212" formatCode="0.00">
                  <c:v>3.6</c:v>
                </c:pt>
                <c:pt idx="2213" formatCode="0.00">
                  <c:v>3.54</c:v>
                </c:pt>
                <c:pt idx="2214" formatCode="0.00">
                  <c:v>3.59</c:v>
                </c:pt>
                <c:pt idx="2215" formatCode="0.00">
                  <c:v>3.59</c:v>
                </c:pt>
                <c:pt idx="2216" formatCode="0.00">
                  <c:v>3.54</c:v>
                </c:pt>
                <c:pt idx="2217" formatCode="0.00">
                  <c:v>3.37</c:v>
                </c:pt>
                <c:pt idx="2218" formatCode="0.00">
                  <c:v>3.29</c:v>
                </c:pt>
                <c:pt idx="2219" formatCode="0.00">
                  <c:v>3.31</c:v>
                </c:pt>
                <c:pt idx="2220" formatCode="0.00">
                  <c:v>3.33</c:v>
                </c:pt>
                <c:pt idx="2221" formatCode="0.00">
                  <c:v>3.24</c:v>
                </c:pt>
                <c:pt idx="2222" formatCode="0.00">
                  <c:v>3.2</c:v>
                </c:pt>
                <c:pt idx="2223" formatCode="0.00">
                  <c:v>3.27</c:v>
                </c:pt>
                <c:pt idx="2224" formatCode="0.00">
                  <c:v>3.35</c:v>
                </c:pt>
                <c:pt idx="2225" formatCode="0.00">
                  <c:v>3.27</c:v>
                </c:pt>
                <c:pt idx="2226" formatCode="0.00">
                  <c:v>3.3</c:v>
                </c:pt>
                <c:pt idx="2227" formatCode="0.00">
                  <c:v>3.47</c:v>
                </c:pt>
                <c:pt idx="2228" formatCode="0.00">
                  <c:v>3.43</c:v>
                </c:pt>
                <c:pt idx="2229" formatCode="0.00">
                  <c:v>3.51</c:v>
                </c:pt>
                <c:pt idx="2230" formatCode="0.00">
                  <c:v>3.52</c:v>
                </c:pt>
                <c:pt idx="2231" formatCode="0.00">
                  <c:v>3.55</c:v>
                </c:pt>
                <c:pt idx="2232" formatCode="0.00">
                  <c:v>3.56</c:v>
                </c:pt>
                <c:pt idx="2233" formatCode="0.00">
                  <c:v>3.45</c:v>
                </c:pt>
                <c:pt idx="2234" formatCode="0.00">
                  <c:v>3.44</c:v>
                </c:pt>
                <c:pt idx="2235" formatCode="0.00">
                  <c:v>3.4</c:v>
                </c:pt>
                <c:pt idx="2236" formatCode="0.00">
                  <c:v>3.33</c:v>
                </c:pt>
                <c:pt idx="2237" formatCode="0.00">
                  <c:v>3.33</c:v>
                </c:pt>
                <c:pt idx="2238" formatCode="0.00">
                  <c:v>3.35</c:v>
                </c:pt>
                <c:pt idx="2239" formatCode="0.00">
                  <c:v>3.39</c:v>
                </c:pt>
                <c:pt idx="2240" formatCode="0.00">
                  <c:v>3.32</c:v>
                </c:pt>
                <c:pt idx="2241" formatCode="0.00">
                  <c:v>3.38</c:v>
                </c:pt>
                <c:pt idx="2242" formatCode="0.00">
                  <c:v>3.32</c:v>
                </c:pt>
                <c:pt idx="2243" formatCode="0.00">
                  <c:v>3.42</c:v>
                </c:pt>
                <c:pt idx="2244" formatCode="0.00">
                  <c:v>3.47</c:v>
                </c:pt>
                <c:pt idx="2245" formatCode="0.00">
                  <c:v>3.38</c:v>
                </c:pt>
                <c:pt idx="2246" formatCode="0.00">
                  <c:v>3.33</c:v>
                </c:pt>
                <c:pt idx="2247" formatCode="0.00">
                  <c:v>3.39</c:v>
                </c:pt>
                <c:pt idx="2248" formatCode="0.00">
                  <c:v>3.38</c:v>
                </c:pt>
                <c:pt idx="2249" formatCode="0.00">
                  <c:v>3.32</c:v>
                </c:pt>
                <c:pt idx="2250" formatCode="0.00">
                  <c:v>3.29</c:v>
                </c:pt>
                <c:pt idx="2251" formatCode="0.00">
                  <c:v>3.25</c:v>
                </c:pt>
                <c:pt idx="2252" formatCode="0.00">
                  <c:v>3.21</c:v>
                </c:pt>
                <c:pt idx="2253" formatCode="0.00">
                  <c:v>3.23</c:v>
                </c:pt>
                <c:pt idx="2254" formatCode="0.00">
                  <c:v>3.31</c:v>
                </c:pt>
                <c:pt idx="2255" formatCode="0.00">
                  <c:v>3.3</c:v>
                </c:pt>
                <c:pt idx="2256" formatCode="0.00">
                  <c:v>3.22</c:v>
                </c:pt>
                <c:pt idx="2257" formatCode="0.00">
                  <c:v>3.22</c:v>
                </c:pt>
                <c:pt idx="2258" formatCode="0.00">
                  <c:v>3.24</c:v>
                </c:pt>
                <c:pt idx="2259" formatCode="0.00">
                  <c:v>3.23</c:v>
                </c:pt>
                <c:pt idx="2260" formatCode="0.00">
                  <c:v>3.26</c:v>
                </c:pt>
                <c:pt idx="2261" formatCode="0.00">
                  <c:v>3.23</c:v>
                </c:pt>
                <c:pt idx="2262" formatCode="0.00">
                  <c:v>3.27</c:v>
                </c:pt>
                <c:pt idx="2263" formatCode="0.00">
                  <c:v>3.24</c:v>
                </c:pt>
                <c:pt idx="2264" formatCode="0.00">
                  <c:v>3.23</c:v>
                </c:pt>
                <c:pt idx="2265" formatCode="0.00">
                  <c:v>3.25</c:v>
                </c:pt>
                <c:pt idx="2266" formatCode="0.00">
                  <c:v>3.24</c:v>
                </c:pt>
                <c:pt idx="2267" formatCode="0.00">
                  <c:v>3.26</c:v>
                </c:pt>
                <c:pt idx="2268" formatCode="0.00">
                  <c:v>3.37</c:v>
                </c:pt>
                <c:pt idx="2269" formatCode="0.00">
                  <c:v>3.36</c:v>
                </c:pt>
                <c:pt idx="2270" formatCode="0.00">
                  <c:v>3.36</c:v>
                </c:pt>
                <c:pt idx="2271" formatCode="0.00">
                  <c:v>3.3</c:v>
                </c:pt>
                <c:pt idx="2272" formatCode="0.00">
                  <c:v>3.18</c:v>
                </c:pt>
                <c:pt idx="2273" formatCode="0.00">
                  <c:v>3.08</c:v>
                </c:pt>
                <c:pt idx="2274" formatCode="0.00">
                  <c:v>3.13</c:v>
                </c:pt>
                <c:pt idx="2275" formatCode="0.00">
                  <c:v>3.21</c:v>
                </c:pt>
                <c:pt idx="2276" formatCode="0.00">
                  <c:v>3.2</c:v>
                </c:pt>
                <c:pt idx="2277" formatCode="0.00">
                  <c:v>3.17</c:v>
                </c:pt>
                <c:pt idx="2278" formatCode="0.00">
                  <c:v>3.17</c:v>
                </c:pt>
                <c:pt idx="2279" formatCode="0.00">
                  <c:v>3.1</c:v>
                </c:pt>
                <c:pt idx="2280" formatCode="0.00">
                  <c:v>3.2</c:v>
                </c:pt>
                <c:pt idx="2281" formatCode="0.00">
                  <c:v>3.09</c:v>
                </c:pt>
                <c:pt idx="2282" formatCode="0.00">
                  <c:v>3.1</c:v>
                </c:pt>
                <c:pt idx="2283" formatCode="0.00">
                  <c:v>3.15</c:v>
                </c:pt>
                <c:pt idx="2284" formatCode="0.00">
                  <c:v>3.05</c:v>
                </c:pt>
                <c:pt idx="2285" formatCode="0.00">
                  <c:v>2.98</c:v>
                </c:pt>
                <c:pt idx="2286" formatCode="0.00">
                  <c:v>2.93</c:v>
                </c:pt>
                <c:pt idx="2287" formatCode="0.00">
                  <c:v>2.98</c:v>
                </c:pt>
                <c:pt idx="2288" formatCode="0.00">
                  <c:v>2.92</c:v>
                </c:pt>
                <c:pt idx="2289" formatCode="0.00">
                  <c:v>2.99</c:v>
                </c:pt>
                <c:pt idx="2290" formatCode="0.00">
                  <c:v>3.05</c:v>
                </c:pt>
                <c:pt idx="2291" formatCode="0.00">
                  <c:v>3.07</c:v>
                </c:pt>
                <c:pt idx="2292" formatCode="0.00">
                  <c:v>3.03</c:v>
                </c:pt>
                <c:pt idx="2293" formatCode="0.00">
                  <c:v>3.1</c:v>
                </c:pt>
                <c:pt idx="2294" formatCode="0.00">
                  <c:v>3.06</c:v>
                </c:pt>
                <c:pt idx="2295" formatCode="0.00">
                  <c:v>2.97</c:v>
                </c:pt>
                <c:pt idx="2296" formatCode="0.00">
                  <c:v>2.98</c:v>
                </c:pt>
                <c:pt idx="2297" formatCode="0.00">
                  <c:v>2.93</c:v>
                </c:pt>
                <c:pt idx="2298" formatCode="0.00">
                  <c:v>2.94</c:v>
                </c:pt>
                <c:pt idx="2299" formatCode="0.00">
                  <c:v>2.92</c:v>
                </c:pt>
                <c:pt idx="2300" formatCode="0.00">
                  <c:v>2.94</c:v>
                </c:pt>
                <c:pt idx="2301" formatCode="0.00">
                  <c:v>3.02</c:v>
                </c:pt>
                <c:pt idx="2302" formatCode="0.00">
                  <c:v>3.07</c:v>
                </c:pt>
                <c:pt idx="2303" formatCode="0.00">
                  <c:v>3.05</c:v>
                </c:pt>
                <c:pt idx="2304" formatCode="0.00">
                  <c:v>3.11</c:v>
                </c:pt>
                <c:pt idx="2305" formatCode="0.00">
                  <c:v>3.08</c:v>
                </c:pt>
                <c:pt idx="2306" formatCode="0.00">
                  <c:v>3.25</c:v>
                </c:pt>
                <c:pt idx="2307" formatCode="0.00">
                  <c:v>3.23</c:v>
                </c:pt>
                <c:pt idx="2308" formatCode="0.00">
                  <c:v>3.21</c:v>
                </c:pt>
                <c:pt idx="2309" formatCode="0.00">
                  <c:v>3.24</c:v>
                </c:pt>
                <c:pt idx="2310" formatCode="0.00">
                  <c:v>3.2</c:v>
                </c:pt>
                <c:pt idx="2311" formatCode="0.00">
                  <c:v>3.25</c:v>
                </c:pt>
                <c:pt idx="2312" formatCode="0.00">
                  <c:v>3.21</c:v>
                </c:pt>
                <c:pt idx="2313" formatCode="0.00">
                  <c:v>3.17</c:v>
                </c:pt>
                <c:pt idx="2314" formatCode="0.00">
                  <c:v>3.13</c:v>
                </c:pt>
                <c:pt idx="2315" formatCode="0.00">
                  <c:v>3.17</c:v>
                </c:pt>
                <c:pt idx="2316" formatCode="0.00">
                  <c:v>3.15</c:v>
                </c:pt>
                <c:pt idx="2317" formatCode="0.00">
                  <c:v>3.06</c:v>
                </c:pt>
                <c:pt idx="2318" formatCode="0.00">
                  <c:v>3.09</c:v>
                </c:pt>
                <c:pt idx="2319" formatCode="0.00">
                  <c:v>3.1</c:v>
                </c:pt>
                <c:pt idx="2320" formatCode="0.00">
                  <c:v>3.11</c:v>
                </c:pt>
                <c:pt idx="2321" formatCode="0.00">
                  <c:v>3.08</c:v>
                </c:pt>
                <c:pt idx="2322" formatCode="0.00">
                  <c:v>3.07</c:v>
                </c:pt>
                <c:pt idx="2323" formatCode="0.00">
                  <c:v>2.99</c:v>
                </c:pt>
                <c:pt idx="2324" formatCode="0.00">
                  <c:v>3.03</c:v>
                </c:pt>
                <c:pt idx="2325" formatCode="0.00">
                  <c:v>2.98</c:v>
                </c:pt>
                <c:pt idx="2326" formatCode="0.00">
                  <c:v>2.98</c:v>
                </c:pt>
                <c:pt idx="2327" formatCode="0.00">
                  <c:v>3.09</c:v>
                </c:pt>
                <c:pt idx="2328" formatCode="0.00">
                  <c:v>3.2</c:v>
                </c:pt>
                <c:pt idx="2329" formatCode="0.00">
                  <c:v>3.18</c:v>
                </c:pt>
                <c:pt idx="2330" formatCode="0.00">
                  <c:v>3.18</c:v>
                </c:pt>
                <c:pt idx="2331" formatCode="0.00">
                  <c:v>3.16</c:v>
                </c:pt>
                <c:pt idx="2332" formatCode="0.00">
                  <c:v>3.19</c:v>
                </c:pt>
                <c:pt idx="2333" formatCode="0.00">
                  <c:v>3.22</c:v>
                </c:pt>
                <c:pt idx="2334" formatCode="0.00">
                  <c:v>3.22</c:v>
                </c:pt>
                <c:pt idx="2335" formatCode="0.00">
                  <c:v>3.24</c:v>
                </c:pt>
                <c:pt idx="2336" formatCode="0.00">
                  <c:v>3.26</c:v>
                </c:pt>
                <c:pt idx="2337" formatCode="0.00">
                  <c:v>3.19</c:v>
                </c:pt>
                <c:pt idx="2338" formatCode="0.00">
                  <c:v>3.1</c:v>
                </c:pt>
                <c:pt idx="2339" formatCode="0.00">
                  <c:v>3.07</c:v>
                </c:pt>
                <c:pt idx="2340" formatCode="0.00">
                  <c:v>3.01</c:v>
                </c:pt>
                <c:pt idx="2341" formatCode="0.00">
                  <c:v>2.95</c:v>
                </c:pt>
                <c:pt idx="2342" formatCode="0.00">
                  <c:v>2.95</c:v>
                </c:pt>
                <c:pt idx="2343" formatCode="0.00">
                  <c:v>2.93</c:v>
                </c:pt>
                <c:pt idx="2344" formatCode="0.00">
                  <c:v>2.94</c:v>
                </c:pt>
                <c:pt idx="2345" formatCode="0.00">
                  <c:v>2.96</c:v>
                </c:pt>
                <c:pt idx="2346" formatCode="0.00">
                  <c:v>2.99</c:v>
                </c:pt>
                <c:pt idx="2347" formatCode="0.00">
                  <c:v>2.96</c:v>
                </c:pt>
                <c:pt idx="2348" formatCode="0.00">
                  <c:v>2.98</c:v>
                </c:pt>
                <c:pt idx="2349" formatCode="0.00">
                  <c:v>2.88</c:v>
                </c:pt>
                <c:pt idx="2350" formatCode="0.00">
                  <c:v>2.86</c:v>
                </c:pt>
                <c:pt idx="2351" formatCode="0.00">
                  <c:v>2.85</c:v>
                </c:pt>
                <c:pt idx="2352" formatCode="0.00">
                  <c:v>2.89</c:v>
                </c:pt>
                <c:pt idx="2353" formatCode="0.00">
                  <c:v>2.86</c:v>
                </c:pt>
                <c:pt idx="2354" formatCode="0.00">
                  <c:v>2.81</c:v>
                </c:pt>
                <c:pt idx="2355" formatCode="0.00">
                  <c:v>2.81</c:v>
                </c:pt>
                <c:pt idx="2356" formatCode="0.00">
                  <c:v>2.89</c:v>
                </c:pt>
                <c:pt idx="2357" formatCode="0.00">
                  <c:v>2.92</c:v>
                </c:pt>
                <c:pt idx="2358" formatCode="0.00">
                  <c:v>2.87</c:v>
                </c:pt>
                <c:pt idx="2359" formatCode="0.00">
                  <c:v>2.81</c:v>
                </c:pt>
                <c:pt idx="2360" formatCode="0.00">
                  <c:v>2.83</c:v>
                </c:pt>
                <c:pt idx="2361" formatCode="0.00">
                  <c:v>2.78</c:v>
                </c:pt>
                <c:pt idx="2362" formatCode="0.00">
                  <c:v>2.74</c:v>
                </c:pt>
                <c:pt idx="2363" formatCode="0.00">
                  <c:v>2.72</c:v>
                </c:pt>
                <c:pt idx="2364" formatCode="0.00">
                  <c:v>2.75</c:v>
                </c:pt>
                <c:pt idx="2365" formatCode="0.00">
                  <c:v>2.78</c:v>
                </c:pt>
                <c:pt idx="2366" formatCode="0.00">
                  <c:v>2.74</c:v>
                </c:pt>
                <c:pt idx="2367" formatCode="0.00">
                  <c:v>2.76</c:v>
                </c:pt>
                <c:pt idx="2368" formatCode="0.00">
                  <c:v>2.74</c:v>
                </c:pt>
                <c:pt idx="2369" formatCode="0.00">
                  <c:v>2.74</c:v>
                </c:pt>
                <c:pt idx="2370" formatCode="0.00">
                  <c:v>2.77</c:v>
                </c:pt>
                <c:pt idx="2371" formatCode="0.00">
                  <c:v>2.76</c:v>
                </c:pt>
                <c:pt idx="2372" formatCode="0.00">
                  <c:v>2.77</c:v>
                </c:pt>
                <c:pt idx="2373" formatCode="0.00">
                  <c:v>2.76</c:v>
                </c:pt>
                <c:pt idx="2374" formatCode="0.00">
                  <c:v>2.72</c:v>
                </c:pt>
                <c:pt idx="2375" formatCode="0.00">
                  <c:v>2.72</c:v>
                </c:pt>
                <c:pt idx="2376" formatCode="0.00">
                  <c:v>2.76</c:v>
                </c:pt>
                <c:pt idx="2377" formatCode="0.00">
                  <c:v>2.79</c:v>
                </c:pt>
                <c:pt idx="2378" formatCode="0.00">
                  <c:v>2.78</c:v>
                </c:pt>
                <c:pt idx="2379" formatCode="0.00">
                  <c:v>2.84</c:v>
                </c:pt>
                <c:pt idx="2380" formatCode="0.00">
                  <c:v>2.88</c:v>
                </c:pt>
                <c:pt idx="2381" formatCode="0.00">
                  <c:v>3.14</c:v>
                </c:pt>
                <c:pt idx="2382" formatCode="0.00">
                  <c:v>3.25</c:v>
                </c:pt>
                <c:pt idx="2383" formatCode="0.00">
                  <c:v>3.34</c:v>
                </c:pt>
                <c:pt idx="2384" formatCode="0.00">
                  <c:v>3.36</c:v>
                </c:pt>
                <c:pt idx="2385" formatCode="0.00">
                  <c:v>3.37</c:v>
                </c:pt>
                <c:pt idx="2386" formatCode="0.00">
                  <c:v>3.52</c:v>
                </c:pt>
                <c:pt idx="2387" formatCode="0.00">
                  <c:v>3.55</c:v>
                </c:pt>
                <c:pt idx="2388" formatCode="0.00">
                  <c:v>3.44</c:v>
                </c:pt>
              </c:numCache>
            </c:numRef>
          </c:val>
          <c:smooth val="0"/>
        </c:ser>
        <c:dLbls>
          <c:showLegendKey val="0"/>
          <c:showVal val="0"/>
          <c:showCatName val="0"/>
          <c:showSerName val="0"/>
          <c:showPercent val="0"/>
          <c:showBubbleSize val="0"/>
        </c:dLbls>
        <c:smooth val="0"/>
        <c:axId val="243037688"/>
        <c:axId val="243038080"/>
      </c:lineChart>
      <c:dateAx>
        <c:axId val="243037688"/>
        <c:scaling>
          <c:orientation val="minMax"/>
        </c:scaling>
        <c:delete val="0"/>
        <c:axPos val="b"/>
        <c:numFmt formatCode="yyyy\-mm\-dd"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038080"/>
        <c:crosses val="autoZero"/>
        <c:auto val="1"/>
        <c:lblOffset val="100"/>
        <c:baseTimeUnit val="days"/>
      </c:dateAx>
      <c:valAx>
        <c:axId val="2430380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in"/>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037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533319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0F26B-1D00-4DD4-BA80-9FBABA3E3DBA}"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4"/>
            <a:ext cx="10515599" cy="4406741"/>
          </a:xfrm>
        </p:spPr>
        <p:txBody>
          <a:bodyPr>
            <a:normAutofit/>
          </a:bodyPr>
          <a:lstStyle>
            <a:lvl1pPr marL="342900" indent="-342900">
              <a:lnSpc>
                <a:spcPct val="100000"/>
              </a:lnSpc>
              <a:spcBef>
                <a:spcPts val="600"/>
              </a:spcBef>
              <a:spcAft>
                <a:spcPts val="600"/>
              </a:spcAft>
              <a:buFont typeface="Segoe UI" panose="020B0502040204020203" pitchFamily="34" charset="0"/>
              <a:buChar char="−"/>
              <a:defRPr sz="2400">
                <a:solidFill>
                  <a:schemeClr val="tx1">
                    <a:lumMod val="85000"/>
                    <a:lumOff val="15000"/>
                  </a:schemeClr>
                </a:solidFill>
              </a:defRPr>
            </a:lvl1pPr>
            <a:lvl2pPr>
              <a:lnSpc>
                <a:spcPct val="100000"/>
              </a:lnSpc>
              <a:spcBef>
                <a:spcPts val="600"/>
              </a:spcBef>
              <a:spcAft>
                <a:spcPts val="600"/>
              </a:spcAft>
              <a:defRPr sz="2000">
                <a:solidFill>
                  <a:schemeClr val="tx1">
                    <a:lumMod val="85000"/>
                    <a:lumOff val="15000"/>
                  </a:schemeClr>
                </a:solidFill>
              </a:defRPr>
            </a:lvl2pPr>
            <a:lvl3pPr marL="1143000" indent="-228600">
              <a:lnSpc>
                <a:spcPct val="100000"/>
              </a:lnSpc>
              <a:spcBef>
                <a:spcPts val="600"/>
              </a:spcBef>
              <a:spcAft>
                <a:spcPts val="600"/>
              </a:spcAft>
              <a:buFont typeface="Segoe UI" panose="020B0502040204020203" pitchFamily="34" charset="0"/>
              <a:buChar char="−"/>
              <a:defRPr sz="1800">
                <a:solidFill>
                  <a:schemeClr val="tx1">
                    <a:lumMod val="85000"/>
                    <a:lumOff val="15000"/>
                  </a:schemeClr>
                </a:solidFill>
              </a:defRPr>
            </a:lvl3pPr>
            <a:lvl4pPr>
              <a:lnSpc>
                <a:spcPct val="100000"/>
              </a:lnSpc>
              <a:spcBef>
                <a:spcPts val="600"/>
              </a:spcBef>
              <a:spcAft>
                <a:spcPts val="600"/>
              </a:spcAft>
              <a:defRPr sz="1600">
                <a:solidFill>
                  <a:schemeClr val="tx1">
                    <a:lumMod val="85000"/>
                    <a:lumOff val="15000"/>
                  </a:schemeClr>
                </a:solidFill>
              </a:defRPr>
            </a:lvl4pPr>
            <a:lvl5pPr marL="2057400" indent="-228600">
              <a:lnSpc>
                <a:spcPct val="100000"/>
              </a:lnSpc>
              <a:spcBef>
                <a:spcPts val="600"/>
              </a:spcBef>
              <a:spcAft>
                <a:spcPts val="600"/>
              </a:spcAft>
              <a:buFont typeface="Segoe UI" panose="020B0502040204020203" pitchFamily="34" charset="0"/>
              <a:buChar char="−"/>
              <a:defRPr sz="16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4ABABF5-7727-4277-8D63-EFB8DD7570EB}"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7483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dirty="0" smtClean="0"/>
              <a:t>Click to edit Master title style</a:t>
            </a:r>
            <a:endParaRPr lang="fr-FR" dirty="0"/>
          </a:p>
        </p:txBody>
      </p:sp>
      <p:sp>
        <p:nvSpPr>
          <p:cNvPr id="3" name="Date Placeholder 2"/>
          <p:cNvSpPr>
            <a:spLocks noGrp="1"/>
          </p:cNvSpPr>
          <p:nvPr>
            <p:ph type="dt" sz="half" idx="10"/>
          </p:nvPr>
        </p:nvSpPr>
        <p:spPr/>
        <p:txBody>
          <a:bodyPr/>
          <a:lstStyle/>
          <a:p>
            <a:fld id="{4BAB9269-3DE9-416E-AE18-A06FEB996AEF}"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295662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618F-F17E-443E-BD4A-E43FD83AA814}"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5" name="Date Placeholder 4"/>
          <p:cNvSpPr>
            <a:spLocks noGrp="1"/>
          </p:cNvSpPr>
          <p:nvPr>
            <p:ph type="dt" sz="half" idx="10"/>
          </p:nvPr>
        </p:nvSpPr>
        <p:spPr/>
        <p:txBody>
          <a:bodyPr/>
          <a:lstStyle/>
          <a:p>
            <a:fld id="{7A37E887-7BF5-43D7-B503-65A40790DC75}"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FC70C1-0A36-47EE-BB23-330DC6955568}"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98169-68B9-4FED-8D7D-61043D29A8A5}" type="datetime1">
              <a:rPr lang="en-US" smtClean="0"/>
              <a:t>1/23/2017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55423" y="6311898"/>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3" r:id="rId3"/>
    <p:sldLayoutId id="2147483663" r:id="rId4"/>
    <p:sldLayoutId id="2147483664" r:id="rId5"/>
    <p:sldLayoutId id="2147483666" r:id="rId6"/>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2" y="1201197"/>
            <a:ext cx="10515600" cy="2387600"/>
          </a:xfrm>
        </p:spPr>
        <p:txBody>
          <a:bodyPr>
            <a:normAutofit/>
          </a:bodyPr>
          <a:lstStyle/>
          <a:p>
            <a:r>
              <a:rPr lang="en-US" sz="3200" dirty="0" smtClean="0"/>
              <a:t>REAL ESTATE 410 </a:t>
            </a:r>
            <a:r>
              <a:rPr lang="en-US" dirty="0" smtClean="0"/>
              <a:t/>
            </a:r>
            <a:br>
              <a:rPr lang="en-US" dirty="0" smtClean="0"/>
            </a:br>
            <a:r>
              <a:rPr lang="en-US" dirty="0" smtClean="0"/>
              <a:t>Mortgages: Introduction</a:t>
            </a:r>
            <a:endParaRPr lang="en-US" dirty="0"/>
          </a:p>
        </p:txBody>
      </p:sp>
      <p:sp>
        <p:nvSpPr>
          <p:cNvPr id="3" name="Subtitle 2"/>
          <p:cNvSpPr>
            <a:spLocks noGrp="1"/>
          </p:cNvSpPr>
          <p:nvPr>
            <p:ph type="subTitle" idx="1"/>
          </p:nvPr>
        </p:nvSpPr>
        <p:spPr/>
        <p:txBody>
          <a:bodyPr>
            <a:normAutofit/>
          </a:bodyPr>
          <a:lstStyle/>
          <a:p>
            <a:r>
              <a:rPr lang="en-US" smtClean="0"/>
              <a:t>Spring 2017</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a:t>
            </a:fld>
            <a:endParaRPr lang="en-US" dirty="0"/>
          </a:p>
        </p:txBody>
      </p:sp>
    </p:spTree>
    <p:extLst>
      <p:ext uri="{BB962C8B-B14F-4D97-AF65-F5344CB8AC3E}">
        <p14:creationId xmlns:p14="http://schemas.microsoft.com/office/powerpoint/2010/main" val="172984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Conventional Home </a:t>
            </a:r>
            <a:r>
              <a:rPr lang="en-US" dirty="0"/>
              <a:t>Mortgages</a:t>
            </a:r>
          </a:p>
        </p:txBody>
      </p:sp>
      <p:sp>
        <p:nvSpPr>
          <p:cNvPr id="3" name="Content Placeholder 2"/>
          <p:cNvSpPr>
            <a:spLocks noGrp="1"/>
          </p:cNvSpPr>
          <p:nvPr>
            <p:ph idx="1"/>
          </p:nvPr>
        </p:nvSpPr>
        <p:spPr>
          <a:xfrm>
            <a:off x="838201" y="1707775"/>
            <a:ext cx="10515599" cy="4787153"/>
          </a:xfrm>
        </p:spPr>
        <p:txBody>
          <a:bodyPr>
            <a:noAutofit/>
          </a:bodyPr>
          <a:lstStyle/>
          <a:p>
            <a:pPr>
              <a:buSzPct val="110000"/>
              <a:buFont typeface="Arial" pitchFamily="34" charset="0"/>
              <a:buChar char="•"/>
            </a:pPr>
            <a:r>
              <a:rPr lang="en-US" b="1" i="1" dirty="0">
                <a:cs typeface="Times New Roman" pitchFamily="18" charset="0"/>
                <a:sym typeface="Symbol" pitchFamily="18" charset="2"/>
              </a:rPr>
              <a:t>C</a:t>
            </a:r>
            <a:r>
              <a:rPr lang="en-US" b="1" i="1" dirty="0" smtClean="0">
                <a:cs typeface="Times New Roman" pitchFamily="18" charset="0"/>
                <a:sym typeface="Symbol" pitchFamily="18" charset="2"/>
              </a:rPr>
              <a:t>onventional mortgages </a:t>
            </a:r>
            <a:r>
              <a:rPr lang="en-US" dirty="0" smtClean="0">
                <a:cs typeface="Times New Roman" pitchFamily="18" charset="0"/>
                <a:sym typeface="Symbol" pitchFamily="18" charset="2"/>
              </a:rPr>
              <a:t>are residential mortgages </a:t>
            </a:r>
            <a:r>
              <a:rPr lang="en-US" dirty="0">
                <a:cs typeface="Times New Roman" pitchFamily="18" charset="0"/>
                <a:sym typeface="Symbol" pitchFamily="18" charset="2"/>
              </a:rPr>
              <a:t>that </a:t>
            </a:r>
            <a:r>
              <a:rPr lang="en-US" dirty="0" smtClean="0">
                <a:cs typeface="Times New Roman" pitchFamily="18" charset="0"/>
                <a:sym typeface="Symbol" pitchFamily="18" charset="2"/>
              </a:rPr>
              <a:t>are </a:t>
            </a:r>
            <a:r>
              <a:rPr lang="en-US" b="1" i="1" dirty="0" smtClean="0">
                <a:cs typeface="Times New Roman" pitchFamily="18" charset="0"/>
                <a:sym typeface="Symbol" pitchFamily="18" charset="2"/>
              </a:rPr>
              <a:t>not </a:t>
            </a:r>
            <a:r>
              <a:rPr lang="en-US" b="1" i="1" dirty="0">
                <a:cs typeface="Times New Roman" pitchFamily="18" charset="0"/>
                <a:sym typeface="Symbol" pitchFamily="18" charset="2"/>
              </a:rPr>
              <a:t>guaranteed or insured by the federal government</a:t>
            </a:r>
            <a:r>
              <a:rPr lang="en-US" dirty="0">
                <a:cs typeface="Times New Roman" pitchFamily="18" charset="0"/>
                <a:sym typeface="Symbol" pitchFamily="18" charset="2"/>
              </a:rPr>
              <a:t>. </a:t>
            </a:r>
            <a:endParaRPr lang="en-US" dirty="0" smtClean="0">
              <a:cs typeface="Times New Roman" pitchFamily="18" charset="0"/>
              <a:sym typeface="Symbol" pitchFamily="18" charset="2"/>
            </a:endParaRPr>
          </a:p>
          <a:p>
            <a:pPr>
              <a:buSzPct val="110000"/>
              <a:buFont typeface="Arial" pitchFamily="34" charset="0"/>
              <a:buChar char="•"/>
            </a:pPr>
            <a:r>
              <a:rPr lang="en-US" sz="2200" b="1" i="1" dirty="0" smtClean="0">
                <a:cs typeface="Times New Roman" pitchFamily="18" charset="0"/>
                <a:sym typeface="Symbol" pitchFamily="18" charset="2"/>
              </a:rPr>
              <a:t>Conforming mortgages </a:t>
            </a:r>
            <a:r>
              <a:rPr lang="en-US" sz="2200" dirty="0" smtClean="0">
                <a:cs typeface="Times New Roman" pitchFamily="18" charset="0"/>
                <a:sym typeface="Symbol" pitchFamily="18" charset="2"/>
              </a:rPr>
              <a:t>are conventional mortgages meeting </a:t>
            </a:r>
            <a:r>
              <a:rPr lang="en-US" sz="2200" dirty="0">
                <a:cs typeface="Times New Roman" pitchFamily="18" charset="0"/>
                <a:sym typeface="Symbol" pitchFamily="18" charset="2"/>
              </a:rPr>
              <a:t>the underwriting standards for purchase by the </a:t>
            </a:r>
            <a:r>
              <a:rPr lang="en-US" sz="2200" dirty="0" smtClean="0">
                <a:cs typeface="Times New Roman" pitchFamily="18" charset="0"/>
                <a:sym typeface="Symbol" pitchFamily="18" charset="2"/>
              </a:rPr>
              <a:t>Government-Sponsored Enterprises (GSEs). </a:t>
            </a:r>
          </a:p>
          <a:p>
            <a:pPr lvl="1">
              <a:buSzPct val="110000"/>
              <a:buFont typeface="Arial" panose="020B0604020202020204" pitchFamily="34" charset="0"/>
              <a:buChar char="–"/>
            </a:pPr>
            <a:r>
              <a:rPr lang="en-US" dirty="0" smtClean="0">
                <a:cs typeface="Times New Roman" pitchFamily="18" charset="0"/>
                <a:sym typeface="Symbol" pitchFamily="18" charset="2"/>
              </a:rPr>
              <a:t>They </a:t>
            </a:r>
            <a:r>
              <a:rPr lang="en-US" dirty="0">
                <a:cs typeface="Times New Roman" pitchFamily="18" charset="0"/>
                <a:sym typeface="Symbol" pitchFamily="18" charset="2"/>
              </a:rPr>
              <a:t>are predominantly 80% - 95% of the appraised value or selling </a:t>
            </a:r>
            <a:r>
              <a:rPr lang="en-US" dirty="0" smtClean="0">
                <a:cs typeface="Times New Roman" pitchFamily="18" charset="0"/>
                <a:sym typeface="Symbol" pitchFamily="18" charset="2"/>
              </a:rPr>
              <a:t>price </a:t>
            </a:r>
          </a:p>
          <a:p>
            <a:pPr lvl="2">
              <a:spcBef>
                <a:spcPts val="0"/>
              </a:spcBef>
              <a:buSzPct val="110000"/>
              <a:buFont typeface="Segoe UI" panose="020B0502040204020203" pitchFamily="34" charset="0"/>
              <a:buChar char="•"/>
            </a:pPr>
            <a:r>
              <a:rPr lang="en-US" dirty="0" smtClean="0">
                <a:cs typeface="Times New Roman" pitchFamily="18" charset="0"/>
                <a:sym typeface="Symbol" pitchFamily="18" charset="2"/>
              </a:rPr>
              <a:t>Loans </a:t>
            </a:r>
            <a:r>
              <a:rPr lang="en-US" dirty="0">
                <a:cs typeface="Times New Roman" pitchFamily="18" charset="0"/>
                <a:sym typeface="Symbol" pitchFamily="18" charset="2"/>
              </a:rPr>
              <a:t>over 80% LTV require Private Mortgage Insurance (PMI) to reduce lender risk to 80% of home value (alternative, 2</a:t>
            </a:r>
            <a:r>
              <a:rPr lang="en-US" baseline="30000" dirty="0">
                <a:cs typeface="Times New Roman" pitchFamily="18" charset="0"/>
                <a:sym typeface="Symbol" pitchFamily="18" charset="2"/>
              </a:rPr>
              <a:t>nd</a:t>
            </a:r>
            <a:r>
              <a:rPr lang="en-US" dirty="0">
                <a:cs typeface="Times New Roman" pitchFamily="18" charset="0"/>
                <a:sym typeface="Symbol" pitchFamily="18" charset="2"/>
              </a:rPr>
              <a:t> mortgage). </a:t>
            </a:r>
          </a:p>
          <a:p>
            <a:pPr lvl="1">
              <a:buSzPct val="110000"/>
              <a:buFont typeface="Arial" panose="020B0604020202020204" pitchFamily="34" charset="0"/>
              <a:buChar char="–"/>
            </a:pPr>
            <a:r>
              <a:rPr lang="en-US" dirty="0">
                <a:cs typeface="Times New Roman" pitchFamily="18" charset="0"/>
                <a:sym typeface="Symbol" pitchFamily="18" charset="2"/>
              </a:rPr>
              <a:t>A 620 FICO was required (these days, not less than 700</a:t>
            </a:r>
            <a:r>
              <a:rPr lang="en-US" dirty="0" smtClean="0">
                <a:cs typeface="Times New Roman" pitchFamily="18" charset="0"/>
                <a:sym typeface="Symbol" pitchFamily="18" charset="2"/>
              </a:rPr>
              <a:t>).</a:t>
            </a:r>
            <a:endParaRPr lang="en-US" dirty="0">
              <a:cs typeface="Times New Roman" pitchFamily="18" charset="0"/>
              <a:sym typeface="Symbol" pitchFamily="18" charset="2"/>
            </a:endParaRPr>
          </a:p>
          <a:p>
            <a:pPr lvl="1">
              <a:buSzPct val="110000"/>
              <a:buFont typeface="Arial" panose="020B0604020202020204" pitchFamily="34" charset="0"/>
              <a:buChar char="–"/>
            </a:pPr>
            <a:r>
              <a:rPr lang="en-US" dirty="0">
                <a:cs typeface="Times New Roman" pitchFamily="18" charset="0"/>
                <a:sym typeface="Symbol" pitchFamily="18" charset="2"/>
              </a:rPr>
              <a:t>Borrower must meet income tests discussed earlier.</a:t>
            </a:r>
          </a:p>
          <a:p>
            <a:pPr lvl="1">
              <a:buSzPct val="110000"/>
              <a:buFont typeface="Arial" panose="020B0604020202020204" pitchFamily="34" charset="0"/>
              <a:buChar char="–"/>
            </a:pPr>
            <a:r>
              <a:rPr lang="en-US" dirty="0">
                <a:cs typeface="Times New Roman" pitchFamily="18" charset="0"/>
                <a:sym typeface="Symbol" pitchFamily="18" charset="2"/>
              </a:rPr>
              <a:t>Max loan amount for conforming loans varies from county to county from $417,000 to $</a:t>
            </a:r>
            <a:r>
              <a:rPr lang="en-US" dirty="0" smtClean="0">
                <a:cs typeface="Times New Roman" pitchFamily="18" charset="0"/>
                <a:sym typeface="Symbol" pitchFamily="18" charset="2"/>
              </a:rPr>
              <a:t>729,750</a:t>
            </a:r>
            <a:endParaRPr lang="en-US" dirty="0">
              <a:cs typeface="Times New Roman" pitchFamily="18" charset="0"/>
              <a:sym typeface="Symbol" pitchFamily="18" charset="2"/>
            </a:endParaRPr>
          </a:p>
        </p:txBody>
      </p:sp>
      <p:sp>
        <p:nvSpPr>
          <p:cNvPr id="4" name="Slide Number Placeholder 3"/>
          <p:cNvSpPr>
            <a:spLocks noGrp="1"/>
          </p:cNvSpPr>
          <p:nvPr>
            <p:ph type="sldNum" sz="quarter" idx="12"/>
          </p:nvPr>
        </p:nvSpPr>
        <p:spPr/>
        <p:txBody>
          <a:bodyPr/>
          <a:lstStyle/>
          <a:p>
            <a:fld id="{9860EDB8-5305-433F-BE41-D7A86D811DB3}" type="slidenum">
              <a:rPr lang="en-US" smtClean="0"/>
              <a:t>10</a:t>
            </a:fld>
            <a:endParaRPr lang="en-US"/>
          </a:p>
        </p:txBody>
      </p:sp>
    </p:spTree>
    <p:extLst>
      <p:ext uri="{BB962C8B-B14F-4D97-AF65-F5344CB8AC3E}">
        <p14:creationId xmlns:p14="http://schemas.microsoft.com/office/powerpoint/2010/main" val="4162932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Conventional Home </a:t>
            </a:r>
            <a:r>
              <a:rPr lang="en-US" dirty="0"/>
              <a:t>Mortgages</a:t>
            </a:r>
          </a:p>
        </p:txBody>
      </p:sp>
      <p:sp>
        <p:nvSpPr>
          <p:cNvPr id="3" name="Content Placeholder 2"/>
          <p:cNvSpPr>
            <a:spLocks noGrp="1"/>
          </p:cNvSpPr>
          <p:nvPr>
            <p:ph idx="1"/>
          </p:nvPr>
        </p:nvSpPr>
        <p:spPr>
          <a:xfrm>
            <a:off x="838201" y="1707775"/>
            <a:ext cx="10515599" cy="4787153"/>
          </a:xfrm>
        </p:spPr>
        <p:txBody>
          <a:bodyPr>
            <a:noAutofit/>
          </a:bodyPr>
          <a:lstStyle/>
          <a:p>
            <a:pPr>
              <a:buSzPct val="110000"/>
              <a:buFont typeface="Arial" pitchFamily="34" charset="0"/>
              <a:buChar char="•"/>
            </a:pPr>
            <a:r>
              <a:rPr lang="en-US" sz="2200" b="1" i="1" dirty="0" smtClean="0">
                <a:cs typeface="Times New Roman" pitchFamily="18" charset="0"/>
                <a:sym typeface="Symbol" pitchFamily="18" charset="2"/>
              </a:rPr>
              <a:t>Non-conforming mortgages </a:t>
            </a:r>
            <a:r>
              <a:rPr lang="en-US" sz="2200" dirty="0" smtClean="0">
                <a:cs typeface="Times New Roman" pitchFamily="18" charset="0"/>
                <a:sym typeface="Symbol" pitchFamily="18" charset="2"/>
              </a:rPr>
              <a:t>are conventional mortgages not meeting </a:t>
            </a:r>
            <a:r>
              <a:rPr lang="en-US" sz="2200" dirty="0">
                <a:cs typeface="Times New Roman" pitchFamily="18" charset="0"/>
                <a:sym typeface="Symbol" pitchFamily="18" charset="2"/>
              </a:rPr>
              <a:t>the underwriting standards for purchase by the </a:t>
            </a:r>
            <a:r>
              <a:rPr lang="en-US" sz="2200" dirty="0" smtClean="0">
                <a:cs typeface="Times New Roman" pitchFamily="18" charset="0"/>
                <a:sym typeface="Symbol" pitchFamily="18" charset="2"/>
              </a:rPr>
              <a:t>GSEs. </a:t>
            </a:r>
          </a:p>
          <a:p>
            <a:pPr lvl="1">
              <a:buSzPct val="110000"/>
              <a:buFont typeface="Arial" panose="020B0604020202020204" pitchFamily="34" charset="0"/>
              <a:buChar char="–"/>
            </a:pPr>
            <a:r>
              <a:rPr lang="en-US" dirty="0" smtClean="0">
                <a:cs typeface="Times New Roman" pitchFamily="18" charset="0"/>
                <a:sym typeface="Symbol" pitchFamily="18" charset="2"/>
              </a:rPr>
              <a:t>Jumbo mortgages</a:t>
            </a:r>
            <a:endParaRPr lang="en-US" dirty="0">
              <a:cs typeface="Times New Roman" pitchFamily="18" charset="0"/>
              <a:sym typeface="Symbol" pitchFamily="18" charset="2"/>
            </a:endParaRPr>
          </a:p>
          <a:p>
            <a:pPr lvl="2">
              <a:spcBef>
                <a:spcPts val="0"/>
              </a:spcBef>
              <a:buSzPct val="110000"/>
              <a:buFont typeface="Segoe UI" panose="020B0502040204020203" pitchFamily="34" charset="0"/>
              <a:buChar char="•"/>
            </a:pPr>
            <a:r>
              <a:rPr lang="en-US" dirty="0" smtClean="0">
                <a:cs typeface="Times New Roman" pitchFamily="18" charset="0"/>
                <a:sym typeface="Symbol" pitchFamily="18" charset="2"/>
              </a:rPr>
              <a:t>Those granted to borrowers with good credit, but exceeding the GSE lending limits </a:t>
            </a:r>
            <a:endParaRPr lang="en-US" dirty="0">
              <a:cs typeface="Times New Roman" pitchFamily="18" charset="0"/>
              <a:sym typeface="Symbol" pitchFamily="18" charset="2"/>
            </a:endParaRPr>
          </a:p>
          <a:p>
            <a:pPr lvl="1">
              <a:buSzPct val="110000"/>
              <a:buFont typeface="Arial" panose="020B0604020202020204" pitchFamily="34" charset="0"/>
              <a:buChar char="–"/>
            </a:pPr>
            <a:r>
              <a:rPr lang="en-US" dirty="0" smtClean="0">
                <a:cs typeface="Times New Roman" pitchFamily="18" charset="0"/>
                <a:sym typeface="Symbol" pitchFamily="18" charset="2"/>
              </a:rPr>
              <a:t>Alt-A mortgages</a:t>
            </a:r>
          </a:p>
          <a:p>
            <a:pPr lvl="2">
              <a:spcBef>
                <a:spcPts val="0"/>
              </a:spcBef>
              <a:buSzPct val="110000"/>
              <a:buFont typeface="Segoe UI" panose="020B0502040204020203" pitchFamily="34" charset="0"/>
              <a:buChar char="•"/>
            </a:pPr>
            <a:r>
              <a:rPr lang="en-US" dirty="0" smtClean="0">
                <a:cs typeface="Times New Roman" pitchFamily="18" charset="0"/>
                <a:sym typeface="Symbol" pitchFamily="18" charset="2"/>
              </a:rPr>
              <a:t>Mortgages to borrowers with good credit ratings, but unsatisfactory income documentation </a:t>
            </a:r>
          </a:p>
          <a:p>
            <a:pPr lvl="1">
              <a:buSzPct val="110000"/>
              <a:buFont typeface="Arial" panose="020B0604020202020204" pitchFamily="34" charset="0"/>
              <a:buChar char="–"/>
            </a:pPr>
            <a:r>
              <a:rPr lang="en-US" dirty="0" smtClean="0">
                <a:cs typeface="Times New Roman" pitchFamily="18" charset="0"/>
                <a:sym typeface="Symbol" pitchFamily="18" charset="2"/>
              </a:rPr>
              <a:t>Subprime mortgages</a:t>
            </a:r>
          </a:p>
          <a:p>
            <a:pPr lvl="2">
              <a:spcBef>
                <a:spcPts val="0"/>
              </a:spcBef>
              <a:buSzPct val="110000"/>
              <a:buFont typeface="Segoe UI" panose="020B0502040204020203" pitchFamily="34" charset="0"/>
              <a:buChar char="•"/>
            </a:pPr>
            <a:r>
              <a:rPr lang="en-US" dirty="0">
                <a:cs typeface="Times New Roman" pitchFamily="18" charset="0"/>
                <a:sym typeface="Symbol" pitchFamily="18" charset="2"/>
              </a:rPr>
              <a:t>Mortgages to borrowers with </a:t>
            </a:r>
            <a:r>
              <a:rPr lang="en-US" dirty="0" smtClean="0">
                <a:cs typeface="Times New Roman" pitchFamily="18" charset="0"/>
                <a:sym typeface="Symbol" pitchFamily="18" charset="2"/>
              </a:rPr>
              <a:t>poor credit ratings and unsatisfactory to deficient income documentation</a:t>
            </a:r>
          </a:p>
          <a:p>
            <a:pPr lvl="2">
              <a:spcBef>
                <a:spcPts val="0"/>
              </a:spcBef>
              <a:buSzPct val="110000"/>
              <a:buFont typeface="Segoe UI" panose="020B0502040204020203" pitchFamily="34" charset="0"/>
              <a:buChar char="•"/>
            </a:pPr>
            <a:r>
              <a:rPr lang="en-US" dirty="0" smtClean="0">
                <a:cs typeface="Times New Roman" pitchFamily="18" charset="0"/>
                <a:sym typeface="Symbol" pitchFamily="18" charset="2"/>
              </a:rPr>
              <a:t>This is in contrast to prime mortgages, which are conforming mortgages: generally granted to borrowers with good credit and satisfactory income documentation</a:t>
            </a:r>
            <a:endParaRPr lang="en-US" dirty="0">
              <a:cs typeface="Times New Roman" pitchFamily="18" charset="0"/>
              <a:sym typeface="Symbol" pitchFamily="18" charset="2"/>
            </a:endParaRPr>
          </a:p>
        </p:txBody>
      </p:sp>
      <p:sp>
        <p:nvSpPr>
          <p:cNvPr id="4" name="Slide Number Placeholder 3"/>
          <p:cNvSpPr>
            <a:spLocks noGrp="1"/>
          </p:cNvSpPr>
          <p:nvPr>
            <p:ph type="sldNum" sz="quarter" idx="12"/>
          </p:nvPr>
        </p:nvSpPr>
        <p:spPr/>
        <p:txBody>
          <a:bodyPr/>
          <a:lstStyle/>
          <a:p>
            <a:fld id="{9860EDB8-5305-433F-BE41-D7A86D811DB3}" type="slidenum">
              <a:rPr lang="en-US" smtClean="0"/>
              <a:t>11</a:t>
            </a:fld>
            <a:endParaRPr lang="en-US"/>
          </a:p>
        </p:txBody>
      </p:sp>
    </p:spTree>
    <p:extLst>
      <p:ext uri="{BB962C8B-B14F-4D97-AF65-F5344CB8AC3E}">
        <p14:creationId xmlns:p14="http://schemas.microsoft.com/office/powerpoint/2010/main" val="2024579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Non-Conventional Mortgages</a:t>
            </a:r>
          </a:p>
        </p:txBody>
      </p:sp>
      <p:sp>
        <p:nvSpPr>
          <p:cNvPr id="3" name="Content Placeholder 2"/>
          <p:cNvSpPr>
            <a:spLocks noGrp="1"/>
          </p:cNvSpPr>
          <p:nvPr>
            <p:ph idx="1"/>
          </p:nvPr>
        </p:nvSpPr>
        <p:spPr>
          <a:xfrm>
            <a:off x="838201" y="1653988"/>
            <a:ext cx="10515599" cy="4760259"/>
          </a:xfrm>
        </p:spPr>
        <p:txBody>
          <a:bodyPr>
            <a:normAutofit/>
          </a:bodyPr>
          <a:lstStyle/>
          <a:p>
            <a:pPr marL="0" indent="0">
              <a:buSzPct val="110000"/>
              <a:buNone/>
            </a:pPr>
            <a:r>
              <a:rPr lang="en-US" b="1" dirty="0">
                <a:sym typeface="Symbol" pitchFamily="18" charset="2"/>
              </a:rPr>
              <a:t>FHA </a:t>
            </a:r>
            <a:r>
              <a:rPr lang="en-US" b="1" dirty="0" smtClean="0">
                <a:sym typeface="Symbol" pitchFamily="18" charset="2"/>
              </a:rPr>
              <a:t>Loans</a:t>
            </a:r>
            <a:endParaRPr lang="en-US" b="1" dirty="0">
              <a:sym typeface="Symbol" pitchFamily="18" charset="2"/>
            </a:endParaRPr>
          </a:p>
          <a:p>
            <a:pPr marL="800100" lvl="1" indent="-342900">
              <a:spcBef>
                <a:spcPts val="0"/>
              </a:spcBef>
              <a:buSzPct val="110000"/>
            </a:pPr>
            <a:r>
              <a:rPr lang="en-US" sz="2200" dirty="0">
                <a:sym typeface="Symbol" pitchFamily="18" charset="2"/>
              </a:rPr>
              <a:t>The Federal Housing Authority (FHA) provides government insurance to lenders on  loans made to low-income home buyers.</a:t>
            </a:r>
          </a:p>
          <a:p>
            <a:pPr marL="800100" lvl="1" indent="-342900">
              <a:spcBef>
                <a:spcPts val="0"/>
              </a:spcBef>
              <a:buSzPct val="110000"/>
            </a:pPr>
            <a:r>
              <a:rPr lang="en-US" sz="2200" dirty="0">
                <a:sym typeface="Symbol" pitchFamily="18" charset="2"/>
              </a:rPr>
              <a:t>The borrower pays FHA an insurance premium.</a:t>
            </a:r>
          </a:p>
          <a:p>
            <a:pPr marL="0" indent="0">
              <a:buSzPct val="110000"/>
              <a:buNone/>
            </a:pPr>
            <a:r>
              <a:rPr lang="en-US" b="1" dirty="0">
                <a:sym typeface="Symbol" pitchFamily="18" charset="2"/>
              </a:rPr>
              <a:t>VA </a:t>
            </a:r>
            <a:r>
              <a:rPr lang="en-US" b="1" dirty="0" smtClean="0">
                <a:sym typeface="Symbol" pitchFamily="18" charset="2"/>
              </a:rPr>
              <a:t>Loans</a:t>
            </a:r>
            <a:endParaRPr lang="en-US" b="1" dirty="0">
              <a:sym typeface="Symbol" pitchFamily="18" charset="2"/>
            </a:endParaRPr>
          </a:p>
          <a:p>
            <a:pPr marL="800100" lvl="1" indent="-342900">
              <a:spcBef>
                <a:spcPts val="0"/>
              </a:spcBef>
              <a:buSzPct val="110000"/>
            </a:pPr>
            <a:r>
              <a:rPr lang="en-US" sz="2200" dirty="0">
                <a:cs typeface="Times New Roman" pitchFamily="18" charset="0"/>
                <a:sym typeface="Symbol" pitchFamily="18" charset="2"/>
              </a:rPr>
              <a:t>After World War II, Congress authorized the VA to guarantee a portion of loans made to veterans.</a:t>
            </a:r>
          </a:p>
          <a:p>
            <a:pPr marL="800100" lvl="1" indent="-342900">
              <a:spcBef>
                <a:spcPts val="0"/>
              </a:spcBef>
              <a:buSzPct val="110000"/>
            </a:pPr>
            <a:r>
              <a:rPr lang="en-US" sz="2200" dirty="0">
                <a:cs typeface="Times New Roman" pitchFamily="18" charset="0"/>
                <a:sym typeface="Symbol" pitchFamily="18" charset="2"/>
              </a:rPr>
              <a:t>The VA can make direct loans if loans cannot be obtained from approved VA lenders.</a:t>
            </a:r>
          </a:p>
          <a:p>
            <a:pPr marL="0" indent="0">
              <a:spcBef>
                <a:spcPts val="1200"/>
              </a:spcBef>
              <a:buSzPct val="110000"/>
              <a:buNone/>
            </a:pPr>
            <a:r>
              <a:rPr lang="en-US" dirty="0">
                <a:cs typeface="Times New Roman" pitchFamily="18" charset="0"/>
                <a:sym typeface="Symbol" pitchFamily="18" charset="2"/>
              </a:rPr>
              <a:t>These programs are handled by Government National Mortgage Association (GNMA or </a:t>
            </a:r>
            <a:r>
              <a:rPr lang="en-US" dirty="0" err="1">
                <a:cs typeface="Times New Roman" pitchFamily="18" charset="0"/>
                <a:sym typeface="Symbol" pitchFamily="18" charset="2"/>
              </a:rPr>
              <a:t>Ginnie</a:t>
            </a:r>
            <a:r>
              <a:rPr lang="en-US" dirty="0">
                <a:cs typeface="Times New Roman" pitchFamily="18" charset="0"/>
                <a:sym typeface="Symbol" pitchFamily="18" charset="2"/>
              </a:rPr>
              <a:t> Mae)</a:t>
            </a:r>
            <a:endParaRPr lang="en-US" dirty="0">
              <a:sym typeface="Symbol" pitchFamily="18" charset="2"/>
            </a:endParaRP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12</a:t>
            </a:fld>
            <a:endParaRPr lang="en-US"/>
          </a:p>
        </p:txBody>
      </p:sp>
    </p:spTree>
    <p:extLst>
      <p:ext uri="{BB962C8B-B14F-4D97-AF65-F5344CB8AC3E}">
        <p14:creationId xmlns:p14="http://schemas.microsoft.com/office/powerpoint/2010/main" val="3375705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Determinants of Mortgage Rates</a:t>
            </a:r>
          </a:p>
        </p:txBody>
      </p:sp>
      <p:sp>
        <p:nvSpPr>
          <p:cNvPr id="3" name="Content Placeholder 2"/>
          <p:cNvSpPr>
            <a:spLocks noGrp="1"/>
          </p:cNvSpPr>
          <p:nvPr>
            <p:ph idx="1"/>
          </p:nvPr>
        </p:nvSpPr>
        <p:spPr>
          <a:xfrm>
            <a:off x="838201" y="1825624"/>
            <a:ext cx="10515599" cy="4588623"/>
          </a:xfrm>
        </p:spPr>
        <p:txBody>
          <a:bodyPr>
            <a:normAutofit/>
          </a:bodyPr>
          <a:lstStyle/>
          <a:p>
            <a:pPr>
              <a:tabLst>
                <a:tab pos="1379538" algn="l"/>
              </a:tabLst>
            </a:pPr>
            <a:r>
              <a:rPr lang="en-US" dirty="0"/>
              <a:t>Mortgage rates driven by </a:t>
            </a:r>
            <a:r>
              <a:rPr lang="en-US" b="1" i="1" dirty="0"/>
              <a:t>demand and supply of funds</a:t>
            </a:r>
            <a:r>
              <a:rPr lang="en-US" dirty="0"/>
              <a:t> for mortgages in the capital market.</a:t>
            </a:r>
          </a:p>
          <a:p>
            <a:pPr>
              <a:tabLst>
                <a:tab pos="1379538" algn="l"/>
              </a:tabLst>
            </a:pPr>
            <a:r>
              <a:rPr lang="en-US" dirty="0"/>
              <a:t>Factors affecting demand:</a:t>
            </a:r>
          </a:p>
          <a:p>
            <a:pPr lvl="1">
              <a:spcBef>
                <a:spcPts val="0"/>
              </a:spcBef>
              <a:tabLst>
                <a:tab pos="1379538" algn="l"/>
              </a:tabLst>
            </a:pPr>
            <a:r>
              <a:rPr lang="en-US" sz="2200" dirty="0"/>
              <a:t>Real estate demand factors</a:t>
            </a:r>
          </a:p>
          <a:p>
            <a:pPr lvl="2">
              <a:spcBef>
                <a:spcPts val="0"/>
              </a:spcBef>
              <a:tabLst>
                <a:tab pos="1379538" algn="l"/>
              </a:tabLst>
            </a:pPr>
            <a:r>
              <a:rPr lang="en-US" sz="2000" dirty="0"/>
              <a:t>Demand for mortgage financing is essentially derived demand</a:t>
            </a:r>
          </a:p>
          <a:p>
            <a:pPr>
              <a:tabLst>
                <a:tab pos="1379538" algn="l"/>
              </a:tabLst>
            </a:pPr>
            <a:r>
              <a:rPr lang="en-US" dirty="0"/>
              <a:t>Factors affecting supply:</a:t>
            </a:r>
          </a:p>
          <a:p>
            <a:pPr lvl="1">
              <a:spcBef>
                <a:spcPts val="0"/>
              </a:spcBef>
              <a:tabLst>
                <a:tab pos="1379538" algn="l"/>
              </a:tabLst>
            </a:pPr>
            <a:r>
              <a:rPr lang="en-US" sz="2200" dirty="0"/>
              <a:t>Capital market conditions, including level of interest rate</a:t>
            </a:r>
          </a:p>
          <a:p>
            <a:pPr lvl="1">
              <a:spcBef>
                <a:spcPts val="0"/>
              </a:spcBef>
              <a:tabLst>
                <a:tab pos="1379538" algn="l"/>
              </a:tabLst>
            </a:pPr>
            <a:r>
              <a:rPr lang="en-US" sz="2200" dirty="0"/>
              <a:t>Expected return on alternative investments</a:t>
            </a:r>
          </a:p>
          <a:p>
            <a:pPr lvl="1">
              <a:spcBef>
                <a:spcPts val="0"/>
              </a:spcBef>
              <a:tabLst>
                <a:tab pos="1379538" algn="l"/>
              </a:tabLst>
            </a:pPr>
            <a:r>
              <a:rPr lang="en-US" sz="2200" dirty="0"/>
              <a:t>Level of economic activity</a:t>
            </a:r>
          </a:p>
          <a:p>
            <a:pPr lvl="1">
              <a:spcBef>
                <a:spcPts val="0"/>
              </a:spcBef>
              <a:tabLst>
                <a:tab pos="1379538" algn="l"/>
              </a:tabLst>
            </a:pPr>
            <a:r>
              <a:rPr lang="en-US" sz="2200" dirty="0"/>
              <a:t>Real estate market cycle</a:t>
            </a:r>
          </a:p>
          <a:p>
            <a:pPr>
              <a:spcBef>
                <a:spcPts val="0"/>
              </a:spcBef>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13</a:t>
            </a:fld>
            <a:endParaRPr lang="en-US"/>
          </a:p>
        </p:txBody>
      </p:sp>
    </p:spTree>
    <p:extLst>
      <p:ext uri="{BB962C8B-B14F-4D97-AF65-F5344CB8AC3E}">
        <p14:creationId xmlns:p14="http://schemas.microsoft.com/office/powerpoint/2010/main" val="2676654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Mortgage </a:t>
            </a:r>
            <a:r>
              <a:rPr lang="en-US" dirty="0" smtClean="0"/>
              <a:t>Rates</a:t>
            </a:r>
            <a:endParaRPr lang="en-US" dirty="0"/>
          </a:p>
        </p:txBody>
      </p:sp>
      <p:sp>
        <p:nvSpPr>
          <p:cNvPr id="3" name="Content Placeholder 2"/>
          <p:cNvSpPr>
            <a:spLocks noGrp="1"/>
          </p:cNvSpPr>
          <p:nvPr>
            <p:ph idx="1"/>
          </p:nvPr>
        </p:nvSpPr>
        <p:spPr>
          <a:xfrm>
            <a:off x="838201" y="3603812"/>
            <a:ext cx="10515599" cy="2628553"/>
          </a:xfrm>
        </p:spPr>
        <p:txBody>
          <a:bodyPr/>
          <a:lstStyle/>
          <a:p>
            <a:pPr marL="1371600" indent="-1371600">
              <a:spcBef>
                <a:spcPts val="1200"/>
              </a:spcBef>
              <a:buNone/>
              <a:tabLst>
                <a:tab pos="1371600" algn="l"/>
              </a:tabLst>
            </a:pPr>
            <a:r>
              <a:rPr lang="en-US" dirty="0" smtClean="0"/>
              <a:t>Where: </a:t>
            </a:r>
            <a:r>
              <a:rPr lang="en-US" i="1" dirty="0" smtClean="0"/>
              <a:t>	</a:t>
            </a:r>
            <a:r>
              <a:rPr lang="en-US" i="1" dirty="0" err="1" smtClean="0"/>
              <a:t>r</a:t>
            </a:r>
            <a:r>
              <a:rPr lang="en-US" i="1" baseline="-25000" dirty="0" err="1" smtClean="0"/>
              <a:t>t</a:t>
            </a:r>
            <a:r>
              <a:rPr lang="en-US" i="1" dirty="0" smtClean="0"/>
              <a:t> </a:t>
            </a:r>
            <a:r>
              <a:rPr lang="en-US" dirty="0" smtClean="0"/>
              <a:t>is the  </a:t>
            </a:r>
            <a:r>
              <a:rPr lang="en-US" dirty="0"/>
              <a:t>real interest rate</a:t>
            </a:r>
          </a:p>
          <a:p>
            <a:pPr marL="1371600" indent="-1371600">
              <a:spcBef>
                <a:spcPts val="1200"/>
              </a:spcBef>
              <a:buNone/>
              <a:tabLst>
                <a:tab pos="1371600" algn="l"/>
              </a:tabLst>
            </a:pPr>
            <a:r>
              <a:rPr lang="en-US" i="1" dirty="0"/>
              <a:t>	</a:t>
            </a:r>
            <a:r>
              <a:rPr lang="en-US" i="1" dirty="0" err="1" smtClean="0"/>
              <a:t>f</a:t>
            </a:r>
            <a:r>
              <a:rPr lang="en-US" i="1" baseline="-25000" dirty="0" err="1" smtClean="0"/>
              <a:t>t</a:t>
            </a:r>
            <a:r>
              <a:rPr lang="en-US" dirty="0" smtClean="0"/>
              <a:t> is the expected </a:t>
            </a:r>
            <a:r>
              <a:rPr lang="en-US" dirty="0"/>
              <a:t>inflation </a:t>
            </a:r>
            <a:r>
              <a:rPr lang="en-US" dirty="0" smtClean="0"/>
              <a:t>rate over the period of the loan</a:t>
            </a:r>
            <a:endParaRPr lang="en-US" dirty="0"/>
          </a:p>
          <a:p>
            <a:pPr marL="1371600" indent="-1371600">
              <a:spcBef>
                <a:spcPts val="1200"/>
              </a:spcBef>
              <a:buNone/>
              <a:tabLst>
                <a:tab pos="1371600" algn="l"/>
              </a:tabLst>
            </a:pPr>
            <a:r>
              <a:rPr lang="en-US" dirty="0"/>
              <a:t>	</a:t>
            </a:r>
            <a:r>
              <a:rPr lang="en-US" i="1" dirty="0" err="1"/>
              <a:t>p</a:t>
            </a:r>
            <a:r>
              <a:rPr lang="en-US" i="1" baseline="-25000" dirty="0" err="1"/>
              <a:t>t</a:t>
            </a:r>
            <a:r>
              <a:rPr lang="en-US" dirty="0"/>
              <a:t> </a:t>
            </a:r>
            <a:r>
              <a:rPr lang="en-US" dirty="0" smtClean="0"/>
              <a:t>is risk premium which depends on the risks associated with the mortgage loan</a:t>
            </a:r>
            <a:endParaRPr lang="en-US" dirty="0"/>
          </a:p>
          <a:p>
            <a:pPr>
              <a:buFont typeface="Wingdings" panose="05000000000000000000" pitchFamily="2" charset="2"/>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660922888"/>
              </p:ext>
            </p:extLst>
          </p:nvPr>
        </p:nvGraphicFramePr>
        <p:xfrm>
          <a:off x="3959817" y="2232212"/>
          <a:ext cx="4038600" cy="954088"/>
        </p:xfrm>
        <a:graphic>
          <a:graphicData uri="http://schemas.openxmlformats.org/presentationml/2006/ole">
            <mc:AlternateContent xmlns:mc="http://schemas.openxmlformats.org/markup-compatibility/2006">
              <mc:Choice xmlns:v="urn:schemas-microsoft-com:vml" Requires="v">
                <p:oleObj spid="_x0000_s14373" name="Equation" r:id="rId3" imgW="901440" imgH="228600" progId="Equation.3">
                  <p:embed/>
                </p:oleObj>
              </mc:Choice>
              <mc:Fallback>
                <p:oleObj name="Equation" r:id="rId3" imgW="901440" imgH="228600" progId="Equation.3">
                  <p:embed/>
                  <p:pic>
                    <p:nvPicPr>
                      <p:cNvPr id="0" name=""/>
                      <p:cNvPicPr>
                        <a:picLocks noChangeAspect="1" noChangeArrowheads="1"/>
                      </p:cNvPicPr>
                      <p:nvPr/>
                    </p:nvPicPr>
                    <p:blipFill>
                      <a:blip r:embed="rId4"/>
                      <a:srcRect/>
                      <a:stretch>
                        <a:fillRect/>
                      </a:stretch>
                    </p:blipFill>
                    <p:spPr bwMode="auto">
                      <a:xfrm>
                        <a:off x="3959817" y="2232212"/>
                        <a:ext cx="4038600" cy="95408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14076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Interest Rates</a:t>
            </a:r>
          </a:p>
        </p:txBody>
      </p:sp>
      <p:sp>
        <p:nvSpPr>
          <p:cNvPr id="3" name="Content Placeholder 2"/>
          <p:cNvSpPr>
            <a:spLocks noGrp="1"/>
          </p:cNvSpPr>
          <p:nvPr>
            <p:ph idx="1"/>
          </p:nvPr>
        </p:nvSpPr>
        <p:spPr/>
        <p:txBody>
          <a:bodyPr>
            <a:normAutofit/>
          </a:bodyPr>
          <a:lstStyle/>
          <a:p>
            <a:pPr>
              <a:spcBef>
                <a:spcPts val="0"/>
              </a:spcBef>
            </a:pPr>
            <a:r>
              <a:rPr lang="en-US" sz="2800" dirty="0"/>
              <a:t>Real interest rate</a:t>
            </a:r>
          </a:p>
          <a:p>
            <a:pPr marL="806450" lvl="1" indent="-295275">
              <a:spcBef>
                <a:spcPts val="0"/>
              </a:spcBef>
            </a:pPr>
            <a:r>
              <a:rPr lang="en-US" sz="2400" dirty="0"/>
              <a:t>Time </a:t>
            </a:r>
            <a:r>
              <a:rPr lang="en-US" sz="2400" dirty="0" smtClean="0"/>
              <a:t>preference </a:t>
            </a:r>
            <a:r>
              <a:rPr lang="en-US" sz="2400" dirty="0"/>
              <a:t>for consumption</a:t>
            </a:r>
          </a:p>
          <a:p>
            <a:pPr marL="1263650" lvl="2" indent="-349250">
              <a:spcBef>
                <a:spcPts val="0"/>
              </a:spcBef>
              <a:buFont typeface="Arial" panose="020B0604020202020204" pitchFamily="34" charset="0"/>
              <a:buChar char="–"/>
            </a:pPr>
            <a:r>
              <a:rPr lang="en-US" sz="2000" dirty="0"/>
              <a:t>One would rather consume now than </a:t>
            </a:r>
            <a:r>
              <a:rPr lang="en-US" sz="2000" dirty="0" smtClean="0"/>
              <a:t>later; interest </a:t>
            </a:r>
            <a:r>
              <a:rPr lang="en-US" sz="2000" dirty="0"/>
              <a:t>is compensation to delay consumption</a:t>
            </a:r>
          </a:p>
          <a:p>
            <a:pPr marL="806450" lvl="1" indent="-295275">
              <a:spcBef>
                <a:spcPts val="0"/>
              </a:spcBef>
            </a:pPr>
            <a:r>
              <a:rPr lang="en-US" sz="2400" dirty="0"/>
              <a:t>Production opportunities in the economy</a:t>
            </a:r>
          </a:p>
          <a:p>
            <a:pPr marL="1263650" lvl="2" indent="-349250">
              <a:spcBef>
                <a:spcPts val="0"/>
              </a:spcBef>
              <a:buFont typeface="Arial" panose="020B0604020202020204" pitchFamily="34" charset="0"/>
              <a:buChar char="–"/>
            </a:pPr>
            <a:r>
              <a:rPr lang="en-US" sz="2000" dirty="0"/>
              <a:t>Competition for funds when there are other investment opportunities (opportunity costs)</a:t>
            </a:r>
          </a:p>
          <a:p>
            <a:pPr marL="349250">
              <a:spcBef>
                <a:spcPts val="1200"/>
              </a:spcBef>
            </a:pPr>
            <a:r>
              <a:rPr lang="en-US" sz="2800" dirty="0"/>
              <a:t>Expected </a:t>
            </a:r>
            <a:r>
              <a:rPr lang="en-US" sz="2800" dirty="0" smtClean="0"/>
              <a:t>inflation</a:t>
            </a:r>
            <a:endParaRPr lang="en-US" sz="2800" dirty="0">
              <a:solidFill>
                <a:schemeClr val="accent6"/>
              </a:solidFill>
            </a:endParaRPr>
          </a:p>
          <a:p>
            <a:pPr marL="806450" lvl="1" indent="-349250">
              <a:spcBef>
                <a:spcPts val="0"/>
              </a:spcBef>
            </a:pPr>
            <a:r>
              <a:rPr lang="en-US" sz="2400" dirty="0"/>
              <a:t>Consensus between lenders and borrowers about future inflation</a:t>
            </a:r>
          </a:p>
          <a:p>
            <a:pPr marL="806450" lvl="1" indent="-349250">
              <a:spcBef>
                <a:spcPts val="0"/>
              </a:spcBef>
            </a:pPr>
            <a:r>
              <a:rPr lang="en-US" sz="2400" dirty="0"/>
              <a:t>Directly impacts nominal interest rates</a:t>
            </a:r>
          </a:p>
        </p:txBody>
      </p:sp>
      <p:sp>
        <p:nvSpPr>
          <p:cNvPr id="4" name="Slide Number Placeholder 3"/>
          <p:cNvSpPr>
            <a:spLocks noGrp="1"/>
          </p:cNvSpPr>
          <p:nvPr>
            <p:ph type="sldNum" sz="quarter" idx="12"/>
          </p:nvPr>
        </p:nvSpPr>
        <p:spPr/>
        <p:txBody>
          <a:bodyPr/>
          <a:lstStyle/>
          <a:p>
            <a:fld id="{9860EDB8-5305-433F-BE41-D7A86D811DB3}" type="slidenum">
              <a:rPr lang="en-US" smtClean="0"/>
              <a:t>15</a:t>
            </a:fld>
            <a:endParaRPr lang="en-US" dirty="0"/>
          </a:p>
        </p:txBody>
      </p:sp>
    </p:spTree>
    <p:extLst>
      <p:ext uri="{BB962C8B-B14F-4D97-AF65-F5344CB8AC3E}">
        <p14:creationId xmlns:p14="http://schemas.microsoft.com/office/powerpoint/2010/main" val="237911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Loan Risks</a:t>
            </a:r>
          </a:p>
        </p:txBody>
      </p:sp>
      <p:sp>
        <p:nvSpPr>
          <p:cNvPr id="3" name="Content Placeholder 2"/>
          <p:cNvSpPr>
            <a:spLocks noGrp="1"/>
          </p:cNvSpPr>
          <p:nvPr>
            <p:ph idx="1"/>
          </p:nvPr>
        </p:nvSpPr>
        <p:spPr>
          <a:xfrm>
            <a:off x="838201" y="1745674"/>
            <a:ext cx="10515599" cy="4486692"/>
          </a:xfrm>
        </p:spPr>
        <p:txBody>
          <a:bodyPr>
            <a:normAutofit lnSpcReduction="10000"/>
          </a:bodyPr>
          <a:lstStyle/>
          <a:p>
            <a:r>
              <a:rPr lang="en-US" dirty="0"/>
              <a:t>Default risk</a:t>
            </a:r>
          </a:p>
          <a:p>
            <a:pPr lvl="1">
              <a:spcBef>
                <a:spcPts val="0"/>
              </a:spcBef>
            </a:pPr>
            <a:r>
              <a:rPr lang="en-US" dirty="0"/>
              <a:t>Likelihood of borrower to </a:t>
            </a:r>
            <a:r>
              <a:rPr lang="en-US" dirty="0" smtClean="0"/>
              <a:t>default on paying back the loan</a:t>
            </a:r>
            <a:endParaRPr lang="en-US" dirty="0"/>
          </a:p>
          <a:p>
            <a:r>
              <a:rPr lang="en-US" dirty="0"/>
              <a:t>Interest rate risk</a:t>
            </a:r>
          </a:p>
          <a:p>
            <a:pPr lvl="1">
              <a:spcBef>
                <a:spcPts val="0"/>
              </a:spcBef>
            </a:pPr>
            <a:r>
              <a:rPr lang="en-US" dirty="0"/>
              <a:t>Future changes in interest rates and unanticipated Inflation</a:t>
            </a:r>
          </a:p>
          <a:p>
            <a:r>
              <a:rPr lang="en-US" dirty="0"/>
              <a:t>Liquidity risk</a:t>
            </a:r>
          </a:p>
          <a:p>
            <a:pPr lvl="1">
              <a:spcBef>
                <a:spcPts val="0"/>
              </a:spcBef>
            </a:pPr>
            <a:r>
              <a:rPr lang="en-US" dirty="0"/>
              <a:t>Ease of selling the </a:t>
            </a:r>
            <a:r>
              <a:rPr lang="en-US" dirty="0" smtClean="0"/>
              <a:t>loan in the secondary market</a:t>
            </a:r>
            <a:endParaRPr lang="en-US" dirty="0"/>
          </a:p>
          <a:p>
            <a:r>
              <a:rPr lang="en-US" dirty="0"/>
              <a:t>Regulatory risk</a:t>
            </a:r>
          </a:p>
          <a:p>
            <a:pPr lvl="1">
              <a:spcBef>
                <a:spcPts val="0"/>
              </a:spcBef>
            </a:pPr>
            <a:r>
              <a:rPr lang="en-US" dirty="0"/>
              <a:t>Governments periodically change the “rules of the game. Lenders may be forced to modify agreed financing terms after the fact as we have seen during the recent crisis. (</a:t>
            </a:r>
            <a:r>
              <a:rPr lang="en-US" i="1" dirty="0"/>
              <a:t>impact is relatively small in the U.S</a:t>
            </a:r>
            <a:r>
              <a:rPr lang="en-US" dirty="0"/>
              <a:t>.)</a:t>
            </a:r>
          </a:p>
          <a:p>
            <a:r>
              <a:rPr lang="en-US" dirty="0"/>
              <a:t>Other risks, including prepayment risk </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16</a:t>
            </a:fld>
            <a:endParaRPr lang="en-US"/>
          </a:p>
        </p:txBody>
      </p:sp>
    </p:spTree>
    <p:extLst>
      <p:ext uri="{BB962C8B-B14F-4D97-AF65-F5344CB8AC3E}">
        <p14:creationId xmlns:p14="http://schemas.microsoft.com/office/powerpoint/2010/main" val="98225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Default Risk</a:t>
            </a:r>
          </a:p>
        </p:txBody>
      </p:sp>
      <p:sp>
        <p:nvSpPr>
          <p:cNvPr id="3" name="Content Placeholder 2"/>
          <p:cNvSpPr>
            <a:spLocks noGrp="1"/>
          </p:cNvSpPr>
          <p:nvPr>
            <p:ph idx="1"/>
          </p:nvPr>
        </p:nvSpPr>
        <p:spPr>
          <a:xfrm>
            <a:off x="838201" y="1825624"/>
            <a:ext cx="10515599" cy="4602070"/>
          </a:xfrm>
        </p:spPr>
        <p:txBody>
          <a:bodyPr>
            <a:normAutofit lnSpcReduction="10000"/>
          </a:bodyPr>
          <a:lstStyle/>
          <a:p>
            <a:pPr>
              <a:spcBef>
                <a:spcPts val="0"/>
              </a:spcBef>
              <a:buSzPct val="110000"/>
              <a:buFont typeface="Arial" pitchFamily="34" charset="0"/>
              <a:buChar char="•"/>
            </a:pPr>
            <a:r>
              <a:rPr lang="en-US" sz="2600" dirty="0">
                <a:cs typeface="Times New Roman" pitchFamily="18" charset="0"/>
              </a:rPr>
              <a:t>Always the possibility that a borrower will not be able to make payments and default on the loan.</a:t>
            </a:r>
          </a:p>
          <a:p>
            <a:pPr marL="800100" lvl="1" indent="-342900">
              <a:spcBef>
                <a:spcPts val="0"/>
              </a:spcBef>
              <a:buSzPct val="100000"/>
              <a:buFont typeface="Arial" panose="020B0604020202020204" pitchFamily="34" charset="0"/>
              <a:buChar char="–"/>
            </a:pPr>
            <a:r>
              <a:rPr lang="en-US" sz="2400" dirty="0">
                <a:cs typeface="Times New Roman" pitchFamily="18" charset="0"/>
              </a:rPr>
              <a:t>Expected default risk is measured primarily through the household </a:t>
            </a:r>
            <a:r>
              <a:rPr lang="en-US" sz="2400" b="1" i="1" dirty="0">
                <a:cs typeface="Times New Roman" pitchFamily="18" charset="0"/>
              </a:rPr>
              <a:t>income net of required expenses</a:t>
            </a:r>
            <a:r>
              <a:rPr lang="en-US" sz="2400" dirty="0">
                <a:cs typeface="Times New Roman" pitchFamily="18" charset="0"/>
              </a:rPr>
              <a:t>, i.e., income available to service the mortgage.</a:t>
            </a:r>
          </a:p>
          <a:p>
            <a:pPr>
              <a:buSzPct val="110000"/>
              <a:buFont typeface="Arial" pitchFamily="34" charset="0"/>
              <a:buChar char="•"/>
            </a:pPr>
            <a:r>
              <a:rPr lang="en-US" sz="2600" dirty="0">
                <a:cs typeface="Times New Roman" pitchFamily="18" charset="0"/>
              </a:rPr>
              <a:t>But borrowers may also default when property value drops. </a:t>
            </a:r>
            <a:r>
              <a:rPr lang="en-US" sz="2600" b="1" i="1" dirty="0">
                <a:cs typeface="Times New Roman" pitchFamily="18" charset="0"/>
              </a:rPr>
              <a:t>Strategic default </a:t>
            </a:r>
            <a:r>
              <a:rPr lang="en-US" sz="2600" dirty="0">
                <a:cs typeface="Times New Roman" pitchFamily="18" charset="0"/>
              </a:rPr>
              <a:t>refers to default caused by loan balance exceeding the value of the </a:t>
            </a:r>
            <a:r>
              <a:rPr lang="en-US" sz="2600" dirty="0" smtClean="0">
                <a:cs typeface="Times New Roman" pitchFamily="18" charset="0"/>
              </a:rPr>
              <a:t>property, rather than the borrower inability to pay. </a:t>
            </a:r>
            <a:endParaRPr lang="en-US" sz="2600" dirty="0">
              <a:cs typeface="Times New Roman" pitchFamily="18" charset="0"/>
            </a:endParaRPr>
          </a:p>
          <a:p>
            <a:pPr marL="800100" lvl="1" indent="-342900">
              <a:spcBef>
                <a:spcPts val="0"/>
              </a:spcBef>
              <a:buSzPct val="100000"/>
              <a:buFont typeface="Arial" panose="020B0604020202020204" pitchFamily="34" charset="0"/>
              <a:buChar char="–"/>
            </a:pPr>
            <a:r>
              <a:rPr lang="en-US" sz="2400" dirty="0">
                <a:cs typeface="Times New Roman" pitchFamily="18" charset="0"/>
              </a:rPr>
              <a:t>LTV at origination is best indicator of possible loss. </a:t>
            </a:r>
          </a:p>
          <a:p>
            <a:pPr marL="800100" lvl="1" indent="-342900">
              <a:spcBef>
                <a:spcPts val="0"/>
              </a:spcBef>
              <a:buSzPct val="100000"/>
              <a:buFont typeface="Arial" panose="020B0604020202020204" pitchFamily="34" charset="0"/>
              <a:buChar char="–"/>
            </a:pPr>
            <a:r>
              <a:rPr lang="en-US" sz="2400" dirty="0">
                <a:cs typeface="Times New Roman" pitchFamily="18" charset="0"/>
              </a:rPr>
              <a:t>Loss severity increases with LTV.</a:t>
            </a:r>
          </a:p>
          <a:p>
            <a:pPr>
              <a:spcBef>
                <a:spcPts val="0"/>
              </a:spcBef>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17</a:t>
            </a:fld>
            <a:endParaRPr lang="en-US"/>
          </a:p>
        </p:txBody>
      </p:sp>
    </p:spTree>
    <p:extLst>
      <p:ext uri="{BB962C8B-B14F-4D97-AF65-F5344CB8AC3E}">
        <p14:creationId xmlns:p14="http://schemas.microsoft.com/office/powerpoint/2010/main" val="225802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Risk</a:t>
            </a:r>
          </a:p>
        </p:txBody>
      </p:sp>
      <p:sp>
        <p:nvSpPr>
          <p:cNvPr id="3" name="Content Placeholder 2"/>
          <p:cNvSpPr>
            <a:spLocks noGrp="1"/>
          </p:cNvSpPr>
          <p:nvPr>
            <p:ph idx="1"/>
          </p:nvPr>
        </p:nvSpPr>
        <p:spPr>
          <a:xfrm>
            <a:off x="838201" y="1667436"/>
            <a:ext cx="10515599" cy="4564930"/>
          </a:xfrm>
        </p:spPr>
        <p:txBody>
          <a:bodyPr>
            <a:normAutofit lnSpcReduction="10000"/>
          </a:bodyPr>
          <a:lstStyle/>
          <a:p>
            <a:pPr>
              <a:spcBef>
                <a:spcPts val="0"/>
              </a:spcBef>
              <a:buSzPct val="110000"/>
              <a:buFont typeface="Arial" pitchFamily="34" charset="0"/>
              <a:buChar char="•"/>
            </a:pPr>
            <a:r>
              <a:rPr lang="en-US" sz="2600" dirty="0">
                <a:cs typeface="Times New Roman" pitchFamily="18" charset="0"/>
              </a:rPr>
              <a:t>Whenever lenders commit to a mortgage loan that has a </a:t>
            </a:r>
            <a:r>
              <a:rPr lang="en-US" sz="2600" b="1" i="1" dirty="0">
                <a:cs typeface="Times New Roman" pitchFamily="18" charset="0"/>
              </a:rPr>
              <a:t>fixed interest rate </a:t>
            </a:r>
            <a:r>
              <a:rPr lang="en-US" sz="2600" dirty="0">
                <a:cs typeface="Times New Roman" pitchFamily="18" charset="0"/>
              </a:rPr>
              <a:t>over </a:t>
            </a:r>
            <a:r>
              <a:rPr lang="en-US" sz="2600" dirty="0" smtClean="0">
                <a:cs typeface="Times New Roman" pitchFamily="18" charset="0"/>
              </a:rPr>
              <a:t>some time </a:t>
            </a:r>
            <a:r>
              <a:rPr lang="en-US" sz="2600" dirty="0">
                <a:cs typeface="Times New Roman" pitchFamily="18" charset="0"/>
              </a:rPr>
              <a:t>period, they must </a:t>
            </a:r>
            <a:r>
              <a:rPr lang="en-US" sz="2600" b="1" i="1" dirty="0">
                <a:cs typeface="Times New Roman" pitchFamily="18" charset="0"/>
              </a:rPr>
              <a:t>charge a premium </a:t>
            </a:r>
            <a:r>
              <a:rPr lang="en-US" sz="2600" dirty="0">
                <a:cs typeface="Times New Roman" pitchFamily="18" charset="0"/>
              </a:rPr>
              <a:t>for the possibility that interest rates may increase over term of the loan.</a:t>
            </a:r>
          </a:p>
          <a:p>
            <a:pPr marL="800100" lvl="1" indent="-342900">
              <a:spcBef>
                <a:spcPts val="0"/>
              </a:spcBef>
              <a:buSzPct val="100000"/>
              <a:buFont typeface="Arial" panose="020B0604020202020204" pitchFamily="34" charset="0"/>
              <a:buChar char="–"/>
            </a:pPr>
            <a:r>
              <a:rPr lang="en-US" sz="2200" dirty="0">
                <a:cs typeface="Times New Roman" pitchFamily="18" charset="0"/>
              </a:rPr>
              <a:t>The longer the </a:t>
            </a:r>
            <a:r>
              <a:rPr lang="en-US" sz="2200" dirty="0" smtClean="0">
                <a:cs typeface="Times New Roman" pitchFamily="18" charset="0"/>
              </a:rPr>
              <a:t>period the rate is fixed, </a:t>
            </a:r>
            <a:r>
              <a:rPr lang="en-US" sz="2200" dirty="0">
                <a:cs typeface="Times New Roman" pitchFamily="18" charset="0"/>
              </a:rPr>
              <a:t>the larger </a:t>
            </a:r>
            <a:r>
              <a:rPr lang="en-US" sz="2200" dirty="0" smtClean="0">
                <a:cs typeface="Times New Roman" pitchFamily="18" charset="0"/>
              </a:rPr>
              <a:t>the interest rate risk </a:t>
            </a:r>
            <a:r>
              <a:rPr lang="en-US" sz="2200" dirty="0">
                <a:cs typeface="Times New Roman" pitchFamily="18" charset="0"/>
              </a:rPr>
              <a:t>premium</a:t>
            </a:r>
            <a:r>
              <a:rPr lang="en-US" sz="2200" dirty="0" smtClean="0">
                <a:cs typeface="Times New Roman" pitchFamily="18" charset="0"/>
              </a:rPr>
              <a:t>.</a:t>
            </a:r>
          </a:p>
          <a:p>
            <a:pPr marL="800100" lvl="1" indent="-342900">
              <a:spcBef>
                <a:spcPts val="0"/>
              </a:spcBef>
              <a:buSzPct val="100000"/>
              <a:buFont typeface="Arial" panose="020B0604020202020204" pitchFamily="34" charset="0"/>
              <a:buChar char="–"/>
            </a:pPr>
            <a:r>
              <a:rPr lang="en-US" sz="2200" dirty="0" smtClean="0">
                <a:cs typeface="Times New Roman" pitchFamily="18" charset="0"/>
              </a:rPr>
              <a:t>Mortgage rates have to be competitive means that </a:t>
            </a:r>
            <a:r>
              <a:rPr lang="en-US" sz="2200" b="1" i="1" dirty="0" smtClean="0">
                <a:cs typeface="Times New Roman" pitchFamily="18" charset="0"/>
              </a:rPr>
              <a:t>risk premiums have to be competitive</a:t>
            </a:r>
            <a:endParaRPr lang="en-US" sz="2200" b="1" i="1" dirty="0">
              <a:cs typeface="Times New Roman" pitchFamily="18" charset="0"/>
            </a:endParaRPr>
          </a:p>
          <a:p>
            <a:pPr marL="800100" lvl="1" indent="-342900">
              <a:spcBef>
                <a:spcPts val="0"/>
              </a:spcBef>
              <a:buSzPct val="100000"/>
              <a:buFont typeface="Arial" panose="020B0604020202020204" pitchFamily="34" charset="0"/>
              <a:buChar char="–"/>
            </a:pPr>
            <a:r>
              <a:rPr lang="en-US" sz="2200" dirty="0">
                <a:cs typeface="Times New Roman" pitchFamily="18" charset="0"/>
              </a:rPr>
              <a:t>If interest rates increase during the term of the loan, chances are that the lending institutions’ cost of funds may increase and thus the spread or profit they are making on the loan will be reduced.</a:t>
            </a:r>
          </a:p>
          <a:p>
            <a:pPr marL="800100" lvl="1" indent="-342900">
              <a:spcBef>
                <a:spcPts val="0"/>
              </a:spcBef>
              <a:buSzPct val="100000"/>
              <a:buFont typeface="Arial" panose="020B0604020202020204" pitchFamily="34" charset="0"/>
              <a:buChar char="–"/>
            </a:pPr>
            <a:r>
              <a:rPr lang="en-US" sz="2200" dirty="0">
                <a:cs typeface="Times New Roman" pitchFamily="18" charset="0"/>
              </a:rPr>
              <a:t>This is funding mismatch problem that doomed the </a:t>
            </a:r>
            <a:r>
              <a:rPr lang="en-US" sz="2200" dirty="0" smtClean="0">
                <a:cs typeface="Times New Roman" pitchFamily="18" charset="0"/>
              </a:rPr>
              <a:t>Savings &amp; Loans (S&amp;Ls) in </a:t>
            </a:r>
            <a:r>
              <a:rPr lang="en-US" sz="2200" dirty="0">
                <a:cs typeface="Times New Roman" pitchFamily="18" charset="0"/>
              </a:rPr>
              <a:t>the 80s</a:t>
            </a:r>
            <a:r>
              <a:rPr lang="en-US" sz="2200" dirty="0" smtClean="0">
                <a:cs typeface="Times New Roman" pitchFamily="18" charset="0"/>
              </a:rPr>
              <a:t>.</a:t>
            </a:r>
            <a:endParaRPr lang="en-US" sz="2200" dirty="0">
              <a:cs typeface="Times New Roman" pitchFamily="18" charset="0"/>
            </a:endParaRPr>
          </a:p>
        </p:txBody>
      </p:sp>
      <p:sp>
        <p:nvSpPr>
          <p:cNvPr id="4" name="Slide Number Placeholder 3"/>
          <p:cNvSpPr>
            <a:spLocks noGrp="1"/>
          </p:cNvSpPr>
          <p:nvPr>
            <p:ph type="sldNum" sz="quarter" idx="12"/>
          </p:nvPr>
        </p:nvSpPr>
        <p:spPr/>
        <p:txBody>
          <a:bodyPr/>
          <a:lstStyle/>
          <a:p>
            <a:fld id="{9860EDB8-5305-433F-BE41-D7A86D811DB3}" type="slidenum">
              <a:rPr lang="en-US" smtClean="0"/>
              <a:t>18</a:t>
            </a:fld>
            <a:endParaRPr lang="en-US"/>
          </a:p>
        </p:txBody>
      </p:sp>
    </p:spTree>
    <p:extLst>
      <p:ext uri="{BB962C8B-B14F-4D97-AF65-F5344CB8AC3E}">
        <p14:creationId xmlns:p14="http://schemas.microsoft.com/office/powerpoint/2010/main" val="1632907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Liquidity Risk</a:t>
            </a:r>
          </a:p>
        </p:txBody>
      </p:sp>
      <p:sp>
        <p:nvSpPr>
          <p:cNvPr id="3" name="Content Placeholder 2"/>
          <p:cNvSpPr>
            <a:spLocks noGrp="1"/>
          </p:cNvSpPr>
          <p:nvPr>
            <p:ph idx="1"/>
          </p:nvPr>
        </p:nvSpPr>
        <p:spPr/>
        <p:txBody>
          <a:bodyPr/>
          <a:lstStyle/>
          <a:p>
            <a:pPr>
              <a:buClr>
                <a:schemeClr val="tx2"/>
              </a:buClr>
              <a:buSzPct val="110000"/>
              <a:buFont typeface="Arial" pitchFamily="34" charset="0"/>
              <a:buChar char="•"/>
            </a:pPr>
            <a:r>
              <a:rPr lang="en-US" sz="2600" dirty="0">
                <a:cs typeface="Times New Roman" pitchFamily="18" charset="0"/>
              </a:rPr>
              <a:t>Risk that an investment (e.g., a mortgage loan) has when it does not trade in a large organized market which allows the investor to easily convert the investment to cash.</a:t>
            </a:r>
          </a:p>
          <a:p>
            <a:pPr>
              <a:buClr>
                <a:schemeClr val="tx2"/>
              </a:buClr>
              <a:buSzPct val="110000"/>
              <a:buFont typeface="Arial" pitchFamily="34" charset="0"/>
              <a:buChar char="•"/>
            </a:pPr>
            <a:r>
              <a:rPr lang="en-US" sz="2600" dirty="0">
                <a:cs typeface="Times New Roman" pitchFamily="18" charset="0"/>
              </a:rPr>
              <a:t>There is a liquid secondary market for residential mortgages</a:t>
            </a:r>
          </a:p>
          <a:p>
            <a:pPr marL="800100" lvl="1" indent="-342900">
              <a:buClr>
                <a:schemeClr val="tx2"/>
              </a:buClr>
              <a:buSzPct val="110000"/>
              <a:buFont typeface="Arial" panose="020B0604020202020204" pitchFamily="34" charset="0"/>
              <a:buChar char="–"/>
            </a:pPr>
            <a:r>
              <a:rPr lang="en-US" sz="2200" dirty="0">
                <a:cs typeface="Times New Roman" pitchFamily="18" charset="0"/>
              </a:rPr>
              <a:t>Even after the devastating mortgage crisis we just witnessed, the prime mortgage market is very liquid</a:t>
            </a:r>
          </a:p>
          <a:p>
            <a:pPr>
              <a:buClr>
                <a:schemeClr val="tx2"/>
              </a:buClr>
              <a:buSzPct val="110000"/>
              <a:buFont typeface="Arial" pitchFamily="34" charset="0"/>
              <a:buChar char="•"/>
            </a:pPr>
            <a:r>
              <a:rPr lang="en-US" sz="2600" dirty="0">
                <a:cs typeface="Times New Roman" pitchFamily="18" charset="0"/>
              </a:rPr>
              <a:t>Secondary markets for commercial mortgages were slower to develop causing liquidity for such lenders.  But there is now a vibrant market for securitized and whole loans now.</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19</a:t>
            </a:fld>
            <a:endParaRPr lang="en-US"/>
          </a:p>
        </p:txBody>
      </p:sp>
    </p:spTree>
    <p:extLst>
      <p:ext uri="{BB962C8B-B14F-4D97-AF65-F5344CB8AC3E}">
        <p14:creationId xmlns:p14="http://schemas.microsoft.com/office/powerpoint/2010/main" val="1794029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r-FR" sz="4000" dirty="0" smtClean="0"/>
              <a:t>Topics</a:t>
            </a:r>
            <a:endParaRPr lang="fr-FR" sz="4000" dirty="0"/>
          </a:p>
        </p:txBody>
      </p:sp>
      <p:sp>
        <p:nvSpPr>
          <p:cNvPr id="5" name="Content Placeholder 4"/>
          <p:cNvSpPr>
            <a:spLocks noGrp="1"/>
          </p:cNvSpPr>
          <p:nvPr>
            <p:ph idx="1"/>
          </p:nvPr>
        </p:nvSpPr>
        <p:spPr/>
        <p:txBody>
          <a:bodyPr/>
          <a:lstStyle/>
          <a:p>
            <a:r>
              <a:rPr lang="en-US" dirty="0"/>
              <a:t>Mortgage underwriting </a:t>
            </a:r>
            <a:r>
              <a:rPr lang="en-US" dirty="0" smtClean="0"/>
              <a:t>process</a:t>
            </a:r>
          </a:p>
          <a:p>
            <a:r>
              <a:rPr lang="en-US" dirty="0" smtClean="0"/>
              <a:t>Mortgage default</a:t>
            </a:r>
          </a:p>
          <a:p>
            <a:r>
              <a:rPr lang="en-US" dirty="0" smtClean="0"/>
              <a:t>Type of mortgages</a:t>
            </a:r>
            <a:endParaRPr lang="en-US" dirty="0"/>
          </a:p>
          <a:p>
            <a:r>
              <a:rPr lang="en-US" dirty="0"/>
              <a:t>Determinants of mortgage </a:t>
            </a:r>
            <a:r>
              <a:rPr lang="en-US" dirty="0" smtClean="0"/>
              <a:t>rates</a:t>
            </a:r>
          </a:p>
          <a:p>
            <a:r>
              <a:rPr lang="en-US" dirty="0" smtClean="0"/>
              <a:t>Basic </a:t>
            </a:r>
            <a:r>
              <a:rPr lang="en-US" smtClean="0"/>
              <a:t>mortgage concepts</a:t>
            </a:r>
            <a:endParaRPr lang="en-US" dirty="0"/>
          </a:p>
        </p:txBody>
      </p:sp>
      <p:sp>
        <p:nvSpPr>
          <p:cNvPr id="2" name="Slide Number Placeholder 1"/>
          <p:cNvSpPr>
            <a:spLocks noGrp="1"/>
          </p:cNvSpPr>
          <p:nvPr>
            <p:ph type="sldNum" sz="quarter" idx="12"/>
          </p:nvPr>
        </p:nvSpPr>
        <p:spPr/>
        <p:txBody>
          <a:bodyPr/>
          <a:lstStyle/>
          <a:p>
            <a:fld id="{9860EDB8-5305-433F-BE41-D7A86D811DB3}" type="slidenum">
              <a:rPr lang="en-US" smtClean="0"/>
              <a:t>2</a:t>
            </a:fld>
            <a:endParaRPr lang="en-US"/>
          </a:p>
        </p:txBody>
      </p:sp>
    </p:spTree>
    <p:extLst>
      <p:ext uri="{BB962C8B-B14F-4D97-AF65-F5344CB8AC3E}">
        <p14:creationId xmlns:p14="http://schemas.microsoft.com/office/powerpoint/2010/main" val="457207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Risks</a:t>
            </a:r>
          </a:p>
        </p:txBody>
      </p:sp>
      <p:sp>
        <p:nvSpPr>
          <p:cNvPr id="3" name="Content Placeholder 2"/>
          <p:cNvSpPr>
            <a:spLocks noGrp="1"/>
          </p:cNvSpPr>
          <p:nvPr>
            <p:ph idx="1"/>
          </p:nvPr>
        </p:nvSpPr>
        <p:spPr/>
        <p:txBody>
          <a:bodyPr/>
          <a:lstStyle/>
          <a:p>
            <a:pPr>
              <a:buSzPct val="110000"/>
              <a:buFont typeface="Arial" pitchFamily="34" charset="0"/>
              <a:buChar char="•"/>
            </a:pPr>
            <a:r>
              <a:rPr lang="en-US" sz="2800" dirty="0">
                <a:cs typeface="Times New Roman" pitchFamily="18" charset="0"/>
              </a:rPr>
              <a:t>Other risks may exist for specific mortgage investments:</a:t>
            </a:r>
          </a:p>
          <a:p>
            <a:pPr marL="860425" lvl="1" indent="-349250">
              <a:buSzPct val="110000"/>
              <a:buFont typeface="Arial" panose="020B0604020202020204" pitchFamily="34" charset="0"/>
              <a:buChar char="–"/>
            </a:pPr>
            <a:r>
              <a:rPr lang="en-US" sz="2400" dirty="0">
                <a:cs typeface="Times New Roman" pitchFamily="18" charset="0"/>
              </a:rPr>
              <a:t>Prepayment risk</a:t>
            </a:r>
          </a:p>
          <a:p>
            <a:pPr marL="860425" lvl="1" indent="-349250">
              <a:buSzPct val="110000"/>
              <a:buFont typeface="Arial" panose="020B0604020202020204" pitchFamily="34" charset="0"/>
              <a:buChar char="–"/>
            </a:pPr>
            <a:r>
              <a:rPr lang="en-US" sz="2400" dirty="0">
                <a:cs typeface="Times New Roman" pitchFamily="18" charset="0"/>
              </a:rPr>
              <a:t>Environmental risk</a:t>
            </a:r>
          </a:p>
          <a:p>
            <a:pPr marL="860425" lvl="1" indent="-349250">
              <a:buSzPct val="110000"/>
              <a:buFont typeface="Arial" panose="020B0604020202020204" pitchFamily="34" charset="0"/>
              <a:buChar char="–"/>
            </a:pPr>
            <a:r>
              <a:rPr lang="en-US" sz="2400" dirty="0">
                <a:cs typeface="Times New Roman" pitchFamily="18" charset="0"/>
              </a:rPr>
              <a:t>Political risk</a:t>
            </a:r>
          </a:p>
          <a:p>
            <a:pPr marL="860425" lvl="1" indent="-349250">
              <a:buSzPct val="110000"/>
              <a:buFont typeface="Arial" panose="020B0604020202020204" pitchFamily="34" charset="0"/>
              <a:buChar char="–"/>
            </a:pPr>
            <a:r>
              <a:rPr lang="en-US" sz="2400" dirty="0">
                <a:cs typeface="Times New Roman" pitchFamily="18" charset="0"/>
              </a:rPr>
              <a:t>Risk unique to a particular borrower</a:t>
            </a:r>
          </a:p>
          <a:p>
            <a:pPr marL="860425" lvl="1" indent="-349250">
              <a:buSzPct val="110000"/>
              <a:buFont typeface="Arial" panose="020B0604020202020204" pitchFamily="34" charset="0"/>
              <a:buChar char="–"/>
            </a:pPr>
            <a:r>
              <a:rPr lang="en-US" sz="2400" dirty="0">
                <a:cs typeface="Times New Roman" pitchFamily="18" charset="0"/>
              </a:rPr>
              <a:t>Etc.</a:t>
            </a:r>
          </a:p>
          <a:p>
            <a:pPr marL="344488" indent="-344488">
              <a:spcBef>
                <a:spcPts val="1200"/>
              </a:spcBef>
              <a:buSzPct val="110000"/>
              <a:buFont typeface="Arial" panose="020B0604020202020204" pitchFamily="34" charset="0"/>
              <a:buChar char="•"/>
            </a:pPr>
            <a:r>
              <a:rPr lang="en-US" sz="2800" dirty="0">
                <a:cs typeface="Times New Roman" pitchFamily="18" charset="0"/>
              </a:rPr>
              <a:t>It is important to </a:t>
            </a:r>
            <a:r>
              <a:rPr lang="en-US" sz="2800" dirty="0" smtClean="0">
                <a:cs typeface="Times New Roman" pitchFamily="18" charset="0"/>
              </a:rPr>
              <a:t>remember that </a:t>
            </a:r>
            <a:r>
              <a:rPr lang="en-US" sz="2800" b="1" i="1" dirty="0" smtClean="0">
                <a:cs typeface="Times New Roman" pitchFamily="18" charset="0"/>
              </a:rPr>
              <a:t>all risks are </a:t>
            </a:r>
            <a:r>
              <a:rPr lang="en-US" sz="2800" b="1" i="1" dirty="0" smtClean="0">
                <a:cs typeface="Times New Roman" pitchFamily="18" charset="0"/>
              </a:rPr>
              <a:t>generally fairly </a:t>
            </a:r>
            <a:r>
              <a:rPr lang="en-US" sz="2800" b="1" i="1" dirty="0" smtClean="0">
                <a:cs typeface="Times New Roman" pitchFamily="18" charset="0"/>
              </a:rPr>
              <a:t>priced</a:t>
            </a:r>
            <a:r>
              <a:rPr lang="en-US" sz="2800" dirty="0" smtClean="0">
                <a:cs typeface="Times New Roman" pitchFamily="18" charset="0"/>
              </a:rPr>
              <a:t> </a:t>
            </a:r>
            <a:r>
              <a:rPr lang="en-US" sz="2800" dirty="0">
                <a:cs typeface="Times New Roman" pitchFamily="18" charset="0"/>
              </a:rPr>
              <a:t>by </a:t>
            </a:r>
            <a:r>
              <a:rPr lang="en-US" sz="2800" dirty="0" smtClean="0">
                <a:cs typeface="Times New Roman" pitchFamily="18" charset="0"/>
              </a:rPr>
              <a:t>mortgage lenders</a:t>
            </a:r>
            <a:r>
              <a:rPr lang="en-US" sz="2800" dirty="0" smtClean="0">
                <a:cs typeface="Times New Roman" pitchFamily="18" charset="0"/>
              </a:rPr>
              <a:t>.</a:t>
            </a:r>
            <a:endParaRPr lang="en-US" sz="2800" dirty="0">
              <a:cs typeface="Times New Roman" pitchFamily="18" charset="0"/>
            </a:endParaRPr>
          </a:p>
        </p:txBody>
      </p:sp>
      <p:sp>
        <p:nvSpPr>
          <p:cNvPr id="4" name="Slide Number Placeholder 3"/>
          <p:cNvSpPr>
            <a:spLocks noGrp="1"/>
          </p:cNvSpPr>
          <p:nvPr>
            <p:ph type="sldNum" sz="quarter" idx="12"/>
          </p:nvPr>
        </p:nvSpPr>
        <p:spPr/>
        <p:txBody>
          <a:bodyPr/>
          <a:lstStyle/>
          <a:p>
            <a:fld id="{9860EDB8-5305-433F-BE41-D7A86D811DB3}" type="slidenum">
              <a:rPr lang="en-US" smtClean="0"/>
              <a:t>20</a:t>
            </a:fld>
            <a:endParaRPr lang="en-US"/>
          </a:p>
        </p:txBody>
      </p:sp>
    </p:spTree>
    <p:extLst>
      <p:ext uri="{BB962C8B-B14F-4D97-AF65-F5344CB8AC3E}">
        <p14:creationId xmlns:p14="http://schemas.microsoft.com/office/powerpoint/2010/main" val="369203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and Treasury Rates</a:t>
            </a:r>
          </a:p>
        </p:txBody>
      </p:sp>
      <p:sp>
        <p:nvSpPr>
          <p:cNvPr id="4" name="Slide Number Placeholder 3"/>
          <p:cNvSpPr>
            <a:spLocks noGrp="1"/>
          </p:cNvSpPr>
          <p:nvPr>
            <p:ph type="sldNum" sz="quarter" idx="12"/>
          </p:nvPr>
        </p:nvSpPr>
        <p:spPr/>
        <p:txBody>
          <a:bodyPr/>
          <a:lstStyle/>
          <a:p>
            <a:fld id="{9860EDB8-5305-433F-BE41-D7A86D811DB3}" type="slidenum">
              <a:rPr lang="en-US" smtClean="0"/>
              <a:t>21</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579878267"/>
              </p:ext>
            </p:extLst>
          </p:nvPr>
        </p:nvGraphicFramePr>
        <p:xfrm>
          <a:off x="2509837" y="1751010"/>
          <a:ext cx="7172326" cy="4743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9979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Financing</a:t>
            </a:r>
          </a:p>
        </p:txBody>
      </p:sp>
      <p:sp>
        <p:nvSpPr>
          <p:cNvPr id="4" name="Content Placeholder 3"/>
          <p:cNvSpPr>
            <a:spLocks noGrp="1"/>
          </p:cNvSpPr>
          <p:nvPr>
            <p:ph idx="1"/>
          </p:nvPr>
        </p:nvSpPr>
        <p:spPr>
          <a:xfrm>
            <a:off x="838202" y="1838602"/>
            <a:ext cx="10515599" cy="4655858"/>
          </a:xfrm>
        </p:spPr>
        <p:txBody>
          <a:bodyPr>
            <a:normAutofit/>
          </a:bodyPr>
          <a:lstStyle/>
          <a:p>
            <a:pPr>
              <a:spcAft>
                <a:spcPts val="0"/>
              </a:spcAft>
            </a:pPr>
            <a:r>
              <a:rPr lang="en-US" sz="2800" dirty="0"/>
              <a:t>Real estate investors can choose the financing that makes the most sense for their projects.</a:t>
            </a:r>
          </a:p>
          <a:p>
            <a:pPr marL="860425" lvl="2" indent="-349250">
              <a:spcAft>
                <a:spcPts val="0"/>
              </a:spcAft>
              <a:buFont typeface="Arial" panose="020B0604020202020204" pitchFamily="34" charset="0"/>
              <a:buChar char="–"/>
            </a:pPr>
            <a:r>
              <a:rPr lang="en-US" sz="2400" dirty="0"/>
              <a:t>Financing options may vary depending on:</a:t>
            </a:r>
          </a:p>
          <a:p>
            <a:pPr marL="1263650" lvl="3">
              <a:spcAft>
                <a:spcPts val="0"/>
              </a:spcAft>
            </a:pPr>
            <a:r>
              <a:rPr lang="en-US" sz="2000" dirty="0"/>
              <a:t>Type of property (housing vs. commercial)</a:t>
            </a:r>
          </a:p>
          <a:p>
            <a:pPr marL="1263650" lvl="3">
              <a:spcAft>
                <a:spcPts val="0"/>
              </a:spcAft>
            </a:pPr>
            <a:r>
              <a:rPr lang="en-US" sz="2000" dirty="0"/>
              <a:t>Market conditions</a:t>
            </a:r>
          </a:p>
          <a:p>
            <a:pPr marL="860425" lvl="2" indent="-349250">
              <a:spcAft>
                <a:spcPts val="0"/>
              </a:spcAft>
              <a:buFont typeface="Arial" panose="020B0604020202020204" pitchFamily="34" charset="0"/>
              <a:buChar char="–"/>
            </a:pPr>
            <a:r>
              <a:rPr lang="en-US" sz="2400" dirty="0"/>
              <a:t>Financing options have increased, partly due to financial engineering.</a:t>
            </a:r>
          </a:p>
          <a:p>
            <a:pPr>
              <a:spcBef>
                <a:spcPts val="1800"/>
              </a:spcBef>
              <a:spcAft>
                <a:spcPts val="0"/>
              </a:spcAft>
            </a:pPr>
            <a:r>
              <a:rPr lang="en-US" sz="2800" dirty="0"/>
              <a:t>Two key considerations:</a:t>
            </a:r>
          </a:p>
          <a:p>
            <a:pPr marL="860425" lvl="2" indent="-349250">
              <a:spcAft>
                <a:spcPts val="0"/>
              </a:spcAft>
              <a:buFont typeface="Arial" panose="020B0604020202020204" pitchFamily="34" charset="0"/>
              <a:buChar char="–"/>
            </a:pPr>
            <a:r>
              <a:rPr lang="en-US" sz="2400" dirty="0"/>
              <a:t>Interest rate structure (fixed vs. adjustable rates)</a:t>
            </a:r>
            <a:endParaRPr lang="en-US" dirty="0"/>
          </a:p>
          <a:p>
            <a:pPr marL="860425" lvl="2" indent="-349250">
              <a:spcAft>
                <a:spcPts val="0"/>
              </a:spcAft>
              <a:buFont typeface="Arial" panose="020B0604020202020204" pitchFamily="34" charset="0"/>
              <a:buChar char="–"/>
            </a:pPr>
            <a:r>
              <a:rPr lang="en-US" sz="2400" dirty="0"/>
              <a:t>Payment structure (amortization speed)</a:t>
            </a:r>
          </a:p>
          <a:p>
            <a:pPr marL="1263650" lvl="3">
              <a:spcAft>
                <a:spcPts val="0"/>
              </a:spcAft>
            </a:pPr>
            <a:r>
              <a:rPr lang="en-US" sz="2000" dirty="0"/>
              <a:t>Payments are made in arrears, i.e., at end of periods.</a:t>
            </a:r>
          </a:p>
          <a:p>
            <a:pPr marL="0" indent="0">
              <a:buNone/>
            </a:pPr>
            <a:endParaRPr lang="en-US" dirty="0"/>
          </a:p>
        </p:txBody>
      </p:sp>
      <p:sp>
        <p:nvSpPr>
          <p:cNvPr id="3" name="Slide Number Placeholder 2"/>
          <p:cNvSpPr>
            <a:spLocks noGrp="1"/>
          </p:cNvSpPr>
          <p:nvPr>
            <p:ph type="sldNum" sz="quarter" idx="12"/>
          </p:nvPr>
        </p:nvSpPr>
        <p:spPr/>
        <p:txBody>
          <a:bodyPr/>
          <a:lstStyle/>
          <a:p>
            <a:fld id="{9860EDB8-5305-433F-BE41-D7A86D811DB3}" type="slidenum">
              <a:rPr lang="en-US" smtClean="0"/>
              <a:t>22</a:t>
            </a:fld>
            <a:endParaRPr lang="en-US"/>
          </a:p>
        </p:txBody>
      </p:sp>
    </p:spTree>
    <p:extLst>
      <p:ext uri="{BB962C8B-B14F-4D97-AF65-F5344CB8AC3E}">
        <p14:creationId xmlns:p14="http://schemas.microsoft.com/office/powerpoint/2010/main" val="206343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 </a:t>
            </a:r>
            <a:r>
              <a:rPr lang="en-US" dirty="0" smtClean="0"/>
              <a:t>Structure</a:t>
            </a:r>
            <a:endParaRPr lang="en-US" dirty="0"/>
          </a:p>
        </p:txBody>
      </p:sp>
      <p:sp>
        <p:nvSpPr>
          <p:cNvPr id="3" name="Content Placeholder 2"/>
          <p:cNvSpPr>
            <a:spLocks noGrp="1"/>
          </p:cNvSpPr>
          <p:nvPr>
            <p:ph idx="1"/>
          </p:nvPr>
        </p:nvSpPr>
        <p:spPr/>
        <p:txBody>
          <a:bodyPr>
            <a:normAutofit lnSpcReduction="10000"/>
          </a:bodyPr>
          <a:lstStyle/>
          <a:p>
            <a:pPr>
              <a:spcBef>
                <a:spcPts val="1200"/>
              </a:spcBef>
            </a:pPr>
            <a:r>
              <a:rPr lang="en-US" sz="2800" dirty="0"/>
              <a:t>Four types of payment terms are available to borrowers, </a:t>
            </a:r>
            <a:r>
              <a:rPr lang="en-US" dirty="0"/>
              <a:t>provided risk is acceptable to lender</a:t>
            </a:r>
            <a:r>
              <a:rPr lang="en-US" sz="2800" dirty="0"/>
              <a:t>.</a:t>
            </a:r>
          </a:p>
          <a:p>
            <a:pPr marL="968375" lvl="2" indent="-336550">
              <a:spcBef>
                <a:spcPts val="1200"/>
              </a:spcBef>
              <a:buFont typeface="Arial" panose="020B0604020202020204" pitchFamily="34" charset="0"/>
              <a:buChar char="–"/>
              <a:tabLst>
                <a:tab pos="1035050" algn="l"/>
              </a:tabLst>
            </a:pPr>
            <a:r>
              <a:rPr lang="en-US" sz="2400" dirty="0"/>
              <a:t>Fully amortizing mortgage loan</a:t>
            </a:r>
          </a:p>
          <a:p>
            <a:pPr marL="968375" lvl="2" indent="-336550">
              <a:spcBef>
                <a:spcPts val="1200"/>
              </a:spcBef>
              <a:buFont typeface="Arial" panose="020B0604020202020204" pitchFamily="34" charset="0"/>
              <a:buChar char="–"/>
              <a:tabLst>
                <a:tab pos="1035050" algn="l"/>
              </a:tabLst>
            </a:pPr>
            <a:r>
              <a:rPr lang="en-US" sz="2400" dirty="0"/>
              <a:t>Partially amortizing loan</a:t>
            </a:r>
          </a:p>
          <a:p>
            <a:pPr marL="968375" lvl="2" indent="-336550">
              <a:spcBef>
                <a:spcPts val="1200"/>
              </a:spcBef>
              <a:buFont typeface="Arial" panose="020B0604020202020204" pitchFamily="34" charset="0"/>
              <a:buChar char="–"/>
              <a:tabLst>
                <a:tab pos="1035050" algn="l"/>
              </a:tabLst>
            </a:pPr>
            <a:r>
              <a:rPr lang="en-US" sz="2400" dirty="0"/>
              <a:t>Interest-only loan</a:t>
            </a:r>
          </a:p>
          <a:p>
            <a:pPr marL="968375" lvl="2" indent="-336550">
              <a:spcBef>
                <a:spcPts val="1200"/>
              </a:spcBef>
              <a:buFont typeface="Arial" panose="020B0604020202020204" pitchFamily="34" charset="0"/>
              <a:buChar char="–"/>
              <a:tabLst>
                <a:tab pos="1035050" algn="l"/>
              </a:tabLst>
            </a:pPr>
            <a:r>
              <a:rPr lang="en-US" sz="2400" dirty="0"/>
              <a:t>Negative amortization (including zero-coupon mortgage loans)</a:t>
            </a:r>
          </a:p>
          <a:p>
            <a:pPr>
              <a:spcBef>
                <a:spcPts val="1800"/>
              </a:spcBef>
            </a:pPr>
            <a:r>
              <a:rPr lang="en-US" sz="2800" dirty="0"/>
              <a:t>Most of options may be available for commercial properties, but not for residential mortgages.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23</a:t>
            </a:fld>
            <a:endParaRPr lang="en-US"/>
          </a:p>
        </p:txBody>
      </p:sp>
    </p:spTree>
    <p:extLst>
      <p:ext uri="{BB962C8B-B14F-4D97-AF65-F5344CB8AC3E}">
        <p14:creationId xmlns:p14="http://schemas.microsoft.com/office/powerpoint/2010/main" val="1203913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Loan Amortization Patterns</a:t>
            </a:r>
          </a:p>
        </p:txBody>
      </p:sp>
      <p:sp>
        <p:nvSpPr>
          <p:cNvPr id="4" name="Slide Number Placeholder 3"/>
          <p:cNvSpPr>
            <a:spLocks noGrp="1"/>
          </p:cNvSpPr>
          <p:nvPr>
            <p:ph type="sldNum" sz="quarter" idx="12"/>
          </p:nvPr>
        </p:nvSpPr>
        <p:spPr/>
        <p:txBody>
          <a:bodyPr/>
          <a:lstStyle/>
          <a:p>
            <a:fld id="{9860EDB8-5305-433F-BE41-D7A86D811DB3}" type="slidenum">
              <a:rPr lang="en-US" smtClean="0"/>
              <a:t>24</a:t>
            </a:fld>
            <a:endParaRPr lang="en-US"/>
          </a:p>
        </p:txBody>
      </p:sp>
      <p:graphicFrame>
        <p:nvGraphicFramePr>
          <p:cNvPr id="5" name="Group 37"/>
          <p:cNvGraphicFramePr>
            <a:graphicFrameLocks/>
          </p:cNvGraphicFramePr>
          <p:nvPr>
            <p:extLst>
              <p:ext uri="{D42A27DB-BD31-4B8C-83A1-F6EECF244321}">
                <p14:modId xmlns:p14="http://schemas.microsoft.com/office/powerpoint/2010/main" val="3115269364"/>
              </p:ext>
            </p:extLst>
          </p:nvPr>
        </p:nvGraphicFramePr>
        <p:xfrm>
          <a:off x="2590800" y="2362200"/>
          <a:ext cx="7239000" cy="2919763"/>
        </p:xfrm>
        <a:graphic>
          <a:graphicData uri="http://schemas.openxmlformats.org/drawingml/2006/table">
            <a:tbl>
              <a:tblPr/>
              <a:tblGrid>
                <a:gridCol w="2563813"/>
                <a:gridCol w="2028671"/>
                <a:gridCol w="2646516"/>
              </a:tblGrid>
              <a:tr h="710653">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0" u="none" strike="noStrike" cap="none" normalizeH="0" baseline="0" dirty="0" smtClean="0">
                          <a:ln>
                            <a:noFill/>
                          </a:ln>
                          <a:solidFill>
                            <a:schemeClr val="tx1"/>
                          </a:solidFill>
                          <a:effectLst/>
                          <a:latin typeface="+mn-lt"/>
                        </a:rPr>
                        <a:t>Amortization</a:t>
                      </a:r>
                      <a:endParaRPr kumimoji="0" lang="en-US" sz="1800" b="1" i="0" u="none" strike="noStrike" cap="none" normalizeH="0" baseline="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0" u="none" strike="noStrike" cap="none" normalizeH="0" baseline="0" dirty="0" smtClean="0">
                          <a:ln>
                            <a:noFill/>
                          </a:ln>
                          <a:solidFill>
                            <a:schemeClr val="tx1"/>
                          </a:solidFill>
                          <a:effectLst/>
                          <a:latin typeface="+mn-lt"/>
                        </a:rPr>
                        <a:t>Pay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0" u="none" strike="noStrike" cap="none" normalizeH="0" baseline="0" dirty="0" smtClean="0">
                          <a:ln>
                            <a:noFill/>
                          </a:ln>
                          <a:solidFill>
                            <a:schemeClr val="tx1"/>
                          </a:solidFill>
                          <a:effectLst/>
                          <a:latin typeface="+mn-lt"/>
                        </a:rPr>
                        <a:t>Loan Balance at Maturity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509">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Fully Amortizing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&gt; Interest piece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Fully repaid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341">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Partially Amortizing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en-US" sz="1800" b="0" i="0" u="none" strike="noStrike" cap="none" normalizeH="0" baseline="0" dirty="0" smtClean="0">
                          <a:ln>
                            <a:noFill/>
                          </a:ln>
                          <a:solidFill>
                            <a:schemeClr val="tx1"/>
                          </a:solidFill>
                          <a:effectLst/>
                          <a:latin typeface="+mn-lt"/>
                        </a:rPr>
                        <a:t>&gt; </a:t>
                      </a:r>
                      <a:r>
                        <a:rPr kumimoji="0" lang="en-US" sz="1800" b="0" i="0" u="none" strike="noStrike" kern="1200" cap="none" normalizeH="0" baseline="0" dirty="0" smtClean="0">
                          <a:ln>
                            <a:noFill/>
                          </a:ln>
                          <a:solidFill>
                            <a:schemeClr val="tx1"/>
                          </a:solidFill>
                          <a:effectLst/>
                          <a:latin typeface="Arial" panose="020B0604020202020204" pitchFamily="34" charset="0"/>
                          <a:ea typeface="+mn-ea"/>
                          <a:cs typeface="+mn-cs"/>
                        </a:rPr>
                        <a:t>Interest piece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Not fully repaid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5919">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Interest Only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 </a:t>
                      </a:r>
                      <a:r>
                        <a:rPr kumimoji="0" lang="en-US" sz="1800" b="0" i="0" u="none" strike="noStrike" kern="1200" cap="none" normalizeH="0" baseline="0" dirty="0" smtClean="0">
                          <a:ln>
                            <a:noFill/>
                          </a:ln>
                          <a:solidFill>
                            <a:schemeClr val="tx1"/>
                          </a:solidFill>
                          <a:effectLst/>
                          <a:latin typeface="Arial" panose="020B0604020202020204" pitchFamily="34" charset="0"/>
                          <a:ea typeface="+mn-ea"/>
                          <a:cs typeface="+mn-cs"/>
                        </a:rPr>
                        <a:t>Interest piece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 Amount Borrowed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341">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Negative Amortizing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&lt; </a:t>
                      </a:r>
                      <a:r>
                        <a:rPr kumimoji="0" lang="en-US" sz="1800" b="0" i="0" u="none" strike="noStrike" kern="1200" cap="none" normalizeH="0" baseline="0" dirty="0" smtClean="0">
                          <a:ln>
                            <a:noFill/>
                          </a:ln>
                          <a:solidFill>
                            <a:schemeClr val="tx1"/>
                          </a:solidFill>
                          <a:effectLst/>
                          <a:latin typeface="Arial" panose="020B0604020202020204" pitchFamily="34" charset="0"/>
                          <a:ea typeface="+mn-ea"/>
                          <a:cs typeface="+mn-cs"/>
                        </a:rPr>
                        <a:t>Interest piece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0" i="0" u="none" strike="noStrike" cap="none" normalizeH="0" baseline="0" dirty="0" smtClean="0">
                          <a:ln>
                            <a:noFill/>
                          </a:ln>
                          <a:solidFill>
                            <a:schemeClr val="tx1"/>
                          </a:solidFill>
                          <a:effectLst/>
                          <a:latin typeface="+mn-lt"/>
                        </a:rPr>
                        <a:t>&gt; Amount Borrowed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468107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Amortizing </a:t>
            </a:r>
            <a:r>
              <a:rPr lang="en-US" dirty="0"/>
              <a:t>Loans</a:t>
            </a:r>
          </a:p>
        </p:txBody>
      </p:sp>
      <p:sp>
        <p:nvSpPr>
          <p:cNvPr id="3" name="Content Placeholder 2"/>
          <p:cNvSpPr>
            <a:spLocks noGrp="1"/>
          </p:cNvSpPr>
          <p:nvPr>
            <p:ph idx="1"/>
          </p:nvPr>
        </p:nvSpPr>
        <p:spPr/>
        <p:txBody>
          <a:bodyPr/>
          <a:lstStyle/>
          <a:p>
            <a:r>
              <a:rPr lang="en-US" sz="2600" dirty="0"/>
              <a:t>Also referred to </a:t>
            </a:r>
            <a:r>
              <a:rPr lang="en-US" sz="2600" dirty="0" smtClean="0"/>
              <a:t>as partially or fully </a:t>
            </a:r>
            <a:r>
              <a:rPr lang="en-US" sz="2600" b="1" i="1" dirty="0"/>
              <a:t>self-liquidating loans</a:t>
            </a:r>
            <a:r>
              <a:rPr lang="en-US" sz="2600" dirty="0"/>
              <a:t>.</a:t>
            </a:r>
          </a:p>
          <a:p>
            <a:r>
              <a:rPr lang="en-US" sz="2600" dirty="0"/>
              <a:t>Gradual repayment of </a:t>
            </a:r>
            <a:r>
              <a:rPr lang="en-US" sz="2600" dirty="0" smtClean="0"/>
              <a:t>loan </a:t>
            </a:r>
            <a:r>
              <a:rPr lang="en-US" sz="2600" dirty="0"/>
              <a:t>principal over time.</a:t>
            </a:r>
          </a:p>
          <a:p>
            <a:pPr lvl="1">
              <a:spcBef>
                <a:spcPts val="0"/>
              </a:spcBef>
            </a:pPr>
            <a:r>
              <a:rPr lang="en-US" sz="2200" dirty="0"/>
              <a:t>Loan fully repaid with the last </a:t>
            </a:r>
            <a:r>
              <a:rPr lang="en-US" sz="2200" dirty="0" smtClean="0"/>
              <a:t>payment for fully amortizing mortgages.</a:t>
            </a:r>
            <a:endParaRPr lang="en-US" sz="2200" dirty="0"/>
          </a:p>
          <a:p>
            <a:r>
              <a:rPr lang="en-US" sz="2600" dirty="0"/>
              <a:t>Periodic payments composed of both interest accrued over the period and repayment of a portion of principal.</a:t>
            </a:r>
          </a:p>
          <a:p>
            <a:r>
              <a:rPr lang="en-US" sz="2600" dirty="0" smtClean="0"/>
              <a:t>Amortizing mortgages are considered </a:t>
            </a:r>
            <a:r>
              <a:rPr lang="en-US" sz="2600" dirty="0"/>
              <a:t>as </a:t>
            </a:r>
            <a:r>
              <a:rPr lang="en-US" sz="2600" b="1" i="1" dirty="0"/>
              <a:t>less</a:t>
            </a:r>
            <a:r>
              <a:rPr lang="en-US" sz="2600" dirty="0"/>
              <a:t> </a:t>
            </a:r>
            <a:r>
              <a:rPr lang="en-US" sz="2600" b="1" i="1" dirty="0"/>
              <a:t>risky for the lender</a:t>
            </a:r>
            <a:r>
              <a:rPr lang="en-US" sz="2600" dirty="0"/>
              <a:t>.</a:t>
            </a:r>
          </a:p>
          <a:p>
            <a:pPr lvl="1">
              <a:spcBef>
                <a:spcPts val="0"/>
              </a:spcBef>
            </a:pPr>
            <a:r>
              <a:rPr lang="en-US" sz="2200" dirty="0"/>
              <a:t>Why?</a:t>
            </a:r>
          </a:p>
          <a:p>
            <a:pPr lvl="1"/>
            <a:r>
              <a:rPr lang="en-US" sz="2200" dirty="0"/>
              <a:t>Allows for </a:t>
            </a:r>
            <a:r>
              <a:rPr lang="en-US" sz="2200" b="1" i="1" dirty="0"/>
              <a:t>equity buildup</a:t>
            </a:r>
            <a:r>
              <a:rPr lang="en-US" sz="2200" dirty="0"/>
              <a:t>.</a:t>
            </a:r>
          </a:p>
          <a:p>
            <a:pPr lvl="2">
              <a:spcBef>
                <a:spcPts val="0"/>
              </a:spcBef>
            </a:pPr>
            <a:r>
              <a:rPr lang="en-US" sz="2000" b="1" i="1" dirty="0"/>
              <a:t>Not necessarily an advantage for the borrower!</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25</a:t>
            </a:fld>
            <a:endParaRPr lang="en-US"/>
          </a:p>
        </p:txBody>
      </p:sp>
    </p:spTree>
    <p:extLst>
      <p:ext uri="{BB962C8B-B14F-4D97-AF65-F5344CB8AC3E}">
        <p14:creationId xmlns:p14="http://schemas.microsoft.com/office/powerpoint/2010/main" val="917916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Mortgage Concepts</a:t>
            </a:r>
          </a:p>
        </p:txBody>
      </p:sp>
      <p:sp>
        <p:nvSpPr>
          <p:cNvPr id="3" name="Content Placeholder 2"/>
          <p:cNvSpPr>
            <a:spLocks noGrp="1"/>
          </p:cNvSpPr>
          <p:nvPr>
            <p:ph idx="1"/>
          </p:nvPr>
        </p:nvSpPr>
        <p:spPr>
          <a:xfrm>
            <a:off x="838201" y="1736436"/>
            <a:ext cx="10515599" cy="4655128"/>
          </a:xfrm>
        </p:spPr>
        <p:txBody>
          <a:bodyPr>
            <a:normAutofit lnSpcReduction="10000"/>
          </a:bodyPr>
          <a:lstStyle/>
          <a:p>
            <a:pPr marL="0" indent="0">
              <a:spcBef>
                <a:spcPts val="0"/>
              </a:spcBef>
              <a:buNone/>
            </a:pPr>
            <a:r>
              <a:rPr lang="en-US" b="1" dirty="0"/>
              <a:t>Loan principal</a:t>
            </a:r>
          </a:p>
          <a:p>
            <a:pPr marL="0" lvl="1" indent="0">
              <a:spcBef>
                <a:spcPts val="0"/>
              </a:spcBef>
              <a:buNone/>
            </a:pPr>
            <a:r>
              <a:rPr lang="en-US" dirty="0"/>
              <a:t>Amount borrowed at purchase or the remaining balance of the loan.</a:t>
            </a:r>
          </a:p>
          <a:p>
            <a:pPr marL="0" lvl="1" indent="0">
              <a:buNone/>
            </a:pPr>
            <a:r>
              <a:rPr lang="en-US" dirty="0"/>
              <a:t>		</a:t>
            </a:r>
            <a:r>
              <a:rPr lang="en-US" i="1" dirty="0"/>
              <a:t>        Initial Principal = LTV*(Market Value)</a:t>
            </a:r>
          </a:p>
          <a:p>
            <a:pPr marL="0" indent="0">
              <a:buNone/>
            </a:pPr>
            <a:r>
              <a:rPr lang="en-US" b="1" dirty="0"/>
              <a:t>Loan duration (term or life)</a:t>
            </a:r>
          </a:p>
          <a:p>
            <a:pPr marL="0" lvl="1" indent="0">
              <a:spcBef>
                <a:spcPts val="0"/>
              </a:spcBef>
              <a:buNone/>
            </a:pPr>
            <a:r>
              <a:rPr lang="en-US" dirty="0"/>
              <a:t>Typically, 15, 20 to 30 years for residential mortgages, much shorter for commercial mortgages.</a:t>
            </a:r>
          </a:p>
          <a:p>
            <a:pPr marL="0" indent="0">
              <a:buNone/>
            </a:pPr>
            <a:r>
              <a:rPr lang="en-US" b="1" dirty="0"/>
              <a:t>Loan amortization</a:t>
            </a:r>
          </a:p>
          <a:p>
            <a:pPr marL="0" lvl="1" indent="0">
              <a:spcBef>
                <a:spcPts val="0"/>
              </a:spcBef>
              <a:buNone/>
            </a:pPr>
            <a:r>
              <a:rPr lang="en-US" dirty="0"/>
              <a:t>Amortization refers to </a:t>
            </a:r>
            <a:r>
              <a:rPr lang="en-US" b="1" i="1" dirty="0"/>
              <a:t>periodic repayment of the loan principal</a:t>
            </a:r>
            <a:r>
              <a:rPr lang="en-US" dirty="0"/>
              <a:t>. Any remaining principal must be repaid at maturity.</a:t>
            </a:r>
          </a:p>
          <a:p>
            <a:pPr marL="0" indent="0">
              <a:buNone/>
            </a:pPr>
            <a:r>
              <a:rPr lang="en-US" b="1" dirty="0"/>
              <a:t>Debt Service</a:t>
            </a:r>
          </a:p>
          <a:p>
            <a:pPr marL="0" lvl="1" indent="0">
              <a:spcBef>
                <a:spcPts val="0"/>
              </a:spcBef>
              <a:buNone/>
            </a:pPr>
            <a:r>
              <a:rPr lang="en-US" dirty="0"/>
              <a:t>Periodic mortgage payments or debt service (DS) composed of </a:t>
            </a:r>
            <a:r>
              <a:rPr lang="en-US" b="1" i="1" dirty="0"/>
              <a:t>interest expense </a:t>
            </a:r>
            <a:r>
              <a:rPr lang="en-US" dirty="0"/>
              <a:t>and </a:t>
            </a:r>
            <a:r>
              <a:rPr lang="en-US" b="1" i="1" dirty="0"/>
              <a:t>principal amortization</a:t>
            </a:r>
            <a:r>
              <a:rPr lang="en-US" dirty="0"/>
              <a:t>.</a:t>
            </a:r>
          </a:p>
        </p:txBody>
      </p:sp>
      <p:sp>
        <p:nvSpPr>
          <p:cNvPr id="4" name="Slide Number Placeholder 3"/>
          <p:cNvSpPr>
            <a:spLocks noGrp="1"/>
          </p:cNvSpPr>
          <p:nvPr>
            <p:ph type="sldNum" sz="quarter" idx="12"/>
          </p:nvPr>
        </p:nvSpPr>
        <p:spPr/>
        <p:txBody>
          <a:bodyPr/>
          <a:lstStyle/>
          <a:p>
            <a:fld id="{9860EDB8-5305-433F-BE41-D7A86D811DB3}" type="slidenum">
              <a:rPr lang="en-US" smtClean="0"/>
              <a:t>26</a:t>
            </a:fld>
            <a:endParaRPr lang="en-US"/>
          </a:p>
        </p:txBody>
      </p:sp>
    </p:spTree>
    <p:extLst>
      <p:ext uri="{BB962C8B-B14F-4D97-AF65-F5344CB8AC3E}">
        <p14:creationId xmlns:p14="http://schemas.microsoft.com/office/powerpoint/2010/main" val="3634871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Breaking up Payment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0" indent="0">
                  <a:buNone/>
                </a:pPr>
                <a:r>
                  <a:rPr lang="en-US" sz="2800" b="1" dirty="0">
                    <a:solidFill>
                      <a:schemeClr val="tx1"/>
                    </a:solidFill>
                  </a:rPr>
                  <a:t>Interest payment</a:t>
                </a:r>
              </a:p>
              <a:p>
                <a:pPr marL="457200" lvl="1" indent="0">
                  <a:spcAft>
                    <a:spcPts val="1200"/>
                  </a:spcAft>
                  <a:buNone/>
                </a:pPr>
                <a:r>
                  <a:rPr lang="en-US" sz="2400" dirty="0">
                    <a:solidFill>
                      <a:schemeClr val="tx1"/>
                    </a:solidFill>
                  </a:rPr>
                  <a:t>Interest payment due during a period (e.g., month,  year, etc.) is principal outstanding a the beginning of the period times the periodic interest rate.</a:t>
                </a:r>
              </a:p>
              <a:p>
                <a:pPr marL="860425" lvl="1" indent="0">
                  <a:spcBef>
                    <a:spcPts val="1200"/>
                  </a:spcBef>
                  <a:buNone/>
                </a:pPr>
                <a14:m>
                  <m:oMathPara xmlns:m="http://schemas.openxmlformats.org/officeDocument/2006/math">
                    <m:oMathParaPr>
                      <m:jc m:val="left"/>
                    </m:oMathParaPr>
                    <m:oMath xmlns:m="http://schemas.openxmlformats.org/officeDocument/2006/math">
                      <m:sSub>
                        <m:sSubPr>
                          <m:ctrlPr>
                            <a:rPr lang="en-US" sz="2400" b="1" i="1">
                              <a:solidFill>
                                <a:schemeClr val="tx1"/>
                              </a:solidFill>
                              <a:latin typeface="Cambria Math" panose="02040503050406030204" pitchFamily="18" charset="0"/>
                            </a:rPr>
                          </m:ctrlPr>
                        </m:sSubPr>
                        <m:e>
                          <m:r>
                            <a:rPr lang="en-US" sz="2400" b="1" i="1">
                              <a:solidFill>
                                <a:schemeClr val="tx1"/>
                              </a:solidFill>
                              <a:latin typeface="Cambria Math" panose="02040503050406030204" pitchFamily="18" charset="0"/>
                            </a:rPr>
                            <m:t>𝑰𝒏𝒕𝒆𝒓𝒆𝒔𝒕</m:t>
                          </m:r>
                          <m:r>
                            <a:rPr lang="en-US" sz="2400" b="1" i="1">
                              <a:solidFill>
                                <a:schemeClr val="tx1"/>
                              </a:solidFill>
                              <a:latin typeface="Cambria Math" panose="02040503050406030204" pitchFamily="18" charset="0"/>
                            </a:rPr>
                            <m:t> </m:t>
                          </m:r>
                          <m:r>
                            <a:rPr lang="en-US" sz="2400" b="1" i="1">
                              <a:solidFill>
                                <a:schemeClr val="tx1"/>
                              </a:solidFill>
                              <a:latin typeface="Cambria Math" panose="02040503050406030204" pitchFamily="18" charset="0"/>
                            </a:rPr>
                            <m:t>𝑷𝒂𝒚𝒎𝒆𝒏𝒕</m:t>
                          </m:r>
                        </m:e>
                        <m:sub>
                          <m:r>
                            <a:rPr lang="en-US" sz="2400" b="1" i="1">
                              <a:solidFill>
                                <a:schemeClr val="tx1"/>
                              </a:solidFill>
                              <a:latin typeface="Cambria Math" panose="02040503050406030204" pitchFamily="18" charset="0"/>
                            </a:rPr>
                            <m:t>𝒕</m:t>
                          </m:r>
                        </m:sub>
                      </m:sSub>
                      <m:r>
                        <a:rPr lang="en-US" sz="2400" b="1" i="1">
                          <a:solidFill>
                            <a:schemeClr val="tx1"/>
                          </a:solidFill>
                          <a:latin typeface="Cambria Math" panose="02040503050406030204" pitchFamily="18" charset="0"/>
                        </a:rPr>
                        <m:t>=</m:t>
                      </m:r>
                      <m:sSub>
                        <m:sSubPr>
                          <m:ctrlPr>
                            <a:rPr lang="en-US" sz="2400" b="1" i="1">
                              <a:solidFill>
                                <a:schemeClr val="tx1"/>
                              </a:solidFill>
                              <a:latin typeface="Cambria Math" panose="02040503050406030204" pitchFamily="18" charset="0"/>
                            </a:rPr>
                          </m:ctrlPr>
                        </m:sSubPr>
                        <m:e>
                          <m:r>
                            <a:rPr lang="en-US" sz="2400" b="1" i="1">
                              <a:solidFill>
                                <a:schemeClr val="tx1"/>
                              </a:solidFill>
                              <a:latin typeface="Cambria Math" panose="02040503050406030204" pitchFamily="18" charset="0"/>
                            </a:rPr>
                            <m:t>𝑳𝒐𝒂𝒏</m:t>
                          </m:r>
                          <m:r>
                            <a:rPr lang="en-US" sz="2400" b="1" i="1">
                              <a:solidFill>
                                <a:schemeClr val="tx1"/>
                              </a:solidFill>
                              <a:latin typeface="Cambria Math" panose="02040503050406030204" pitchFamily="18" charset="0"/>
                            </a:rPr>
                            <m:t> </m:t>
                          </m:r>
                          <m:r>
                            <a:rPr lang="en-US" sz="2400" b="1" i="1">
                              <a:solidFill>
                                <a:schemeClr val="tx1"/>
                              </a:solidFill>
                              <a:latin typeface="Cambria Math" panose="02040503050406030204" pitchFamily="18" charset="0"/>
                            </a:rPr>
                            <m:t>𝑩𝒂𝒍𝒂𝒏𝒄𝒆</m:t>
                          </m:r>
                        </m:e>
                        <m:sub>
                          <m:r>
                            <a:rPr lang="en-US" sz="2400" b="1" i="1">
                              <a:solidFill>
                                <a:schemeClr val="tx1"/>
                              </a:solidFill>
                              <a:latin typeface="Cambria Math" panose="02040503050406030204" pitchFamily="18" charset="0"/>
                            </a:rPr>
                            <m:t>𝒕</m:t>
                          </m:r>
                          <m:r>
                            <a:rPr lang="en-US" sz="2400" b="1" i="1">
                              <a:solidFill>
                                <a:schemeClr val="tx1"/>
                              </a:solidFill>
                              <a:latin typeface="Cambria Math" panose="02040503050406030204" pitchFamily="18" charset="0"/>
                            </a:rPr>
                            <m:t>−</m:t>
                          </m:r>
                          <m:r>
                            <a:rPr lang="en-US" sz="2400" b="1" i="1">
                              <a:solidFill>
                                <a:schemeClr val="tx1"/>
                              </a:solidFill>
                              <a:latin typeface="Cambria Math" panose="02040503050406030204" pitchFamily="18" charset="0"/>
                            </a:rPr>
                            <m:t>𝟏</m:t>
                          </m:r>
                        </m:sub>
                      </m:sSub>
                      <m:r>
                        <a:rPr lang="en-US" sz="2400" b="1" i="1">
                          <a:solidFill>
                            <a:schemeClr val="tx1"/>
                          </a:solidFill>
                          <a:latin typeface="Cambria Math" panose="02040503050406030204" pitchFamily="18" charset="0"/>
                        </a:rPr>
                        <m:t>∗</m:t>
                      </m:r>
                      <m:r>
                        <a:rPr lang="en-US" sz="2400" b="1" i="1">
                          <a:solidFill>
                            <a:schemeClr val="tx1"/>
                          </a:solidFill>
                          <a:latin typeface="Cambria Math" panose="02040503050406030204" pitchFamily="18" charset="0"/>
                        </a:rPr>
                        <m:t>𝒊</m:t>
                      </m:r>
                    </m:oMath>
                  </m:oMathPara>
                </a14:m>
                <a:endParaRPr lang="en-US" sz="2400" b="1" dirty="0">
                  <a:solidFill>
                    <a:schemeClr val="tx1"/>
                  </a:solidFill>
                </a:endParaRPr>
              </a:p>
              <a:p>
                <a:pPr marL="0" indent="0">
                  <a:spcBef>
                    <a:spcPts val="1800"/>
                  </a:spcBef>
                  <a:buNone/>
                </a:pPr>
                <a:r>
                  <a:rPr lang="en-US" sz="2800" b="1" dirty="0">
                    <a:solidFill>
                      <a:schemeClr val="tx1"/>
                    </a:solidFill>
                  </a:rPr>
                  <a:t>Principal Amortization</a:t>
                </a:r>
              </a:p>
              <a:p>
                <a:pPr marL="457200" lvl="1" indent="0">
                  <a:spcAft>
                    <a:spcPts val="1200"/>
                  </a:spcAft>
                  <a:buNone/>
                </a:pPr>
                <a:r>
                  <a:rPr lang="en-US" sz="2400" dirty="0">
                    <a:solidFill>
                      <a:schemeClr val="tx1"/>
                    </a:solidFill>
                  </a:rPr>
                  <a:t>Principal amortization portion of a periodic payment is the payment made during that period less that period’s interest payment.</a:t>
                </a:r>
              </a:p>
              <a:p>
                <a:pPr marL="860425" lvl="1" indent="0">
                  <a:buNone/>
                </a:pPr>
                <a14:m>
                  <m:oMathPara xmlns:m="http://schemas.openxmlformats.org/officeDocument/2006/math">
                    <m:oMathParaPr>
                      <m:jc m:val="left"/>
                    </m:oMathParaPr>
                    <m:oMath xmlns:m="http://schemas.openxmlformats.org/officeDocument/2006/math">
                      <m:sSub>
                        <m:sSubPr>
                          <m:ctrlPr>
                            <a:rPr lang="en-US" sz="2400" b="1" i="1">
                              <a:solidFill>
                                <a:schemeClr val="tx1"/>
                              </a:solidFill>
                              <a:latin typeface="Cambria Math" panose="02040503050406030204" pitchFamily="18" charset="0"/>
                            </a:rPr>
                          </m:ctrlPr>
                        </m:sSubPr>
                        <m:e>
                          <m:r>
                            <a:rPr lang="en-US" sz="2400" b="1" i="1">
                              <a:solidFill>
                                <a:schemeClr val="tx1"/>
                              </a:solidFill>
                              <a:latin typeface="Cambria Math" panose="02040503050406030204" pitchFamily="18" charset="0"/>
                            </a:rPr>
                            <m:t>𝑨𝒎𝒐𝒓𝒕𝒊𝒛𝒂𝒕𝒊𝒐𝒏</m:t>
                          </m:r>
                        </m:e>
                        <m:sub>
                          <m:r>
                            <a:rPr lang="en-US" sz="2400" b="1" i="1">
                              <a:solidFill>
                                <a:schemeClr val="tx1"/>
                              </a:solidFill>
                              <a:latin typeface="Cambria Math" panose="02040503050406030204" pitchFamily="18" charset="0"/>
                            </a:rPr>
                            <m:t>𝒕</m:t>
                          </m:r>
                        </m:sub>
                      </m:sSub>
                      <m:r>
                        <a:rPr lang="en-US" sz="2400" b="1" i="1">
                          <a:solidFill>
                            <a:schemeClr val="tx1"/>
                          </a:solidFill>
                          <a:latin typeface="Cambria Math" panose="02040503050406030204" pitchFamily="18" charset="0"/>
                        </a:rPr>
                        <m:t>=</m:t>
                      </m:r>
                      <m:sSub>
                        <m:sSubPr>
                          <m:ctrlPr>
                            <a:rPr lang="en-US" sz="2400" b="1" i="1">
                              <a:solidFill>
                                <a:schemeClr val="tx1"/>
                              </a:solidFill>
                              <a:latin typeface="Cambria Math" panose="02040503050406030204" pitchFamily="18" charset="0"/>
                            </a:rPr>
                          </m:ctrlPr>
                        </m:sSubPr>
                        <m:e>
                          <m:sSub>
                            <m:sSubPr>
                              <m:ctrlPr>
                                <a:rPr lang="en-US" sz="2400" b="1" i="1">
                                  <a:solidFill>
                                    <a:schemeClr val="tx1"/>
                                  </a:solidFill>
                                  <a:latin typeface="Cambria Math" panose="02040503050406030204" pitchFamily="18" charset="0"/>
                                </a:rPr>
                              </m:ctrlPr>
                            </m:sSubPr>
                            <m:e>
                              <m:r>
                                <a:rPr lang="en-US" sz="2400" b="1" i="1">
                                  <a:solidFill>
                                    <a:schemeClr val="tx1"/>
                                  </a:solidFill>
                                  <a:latin typeface="Cambria Math" panose="02040503050406030204" pitchFamily="18" charset="0"/>
                                </a:rPr>
                                <m:t>𝑫𝑺</m:t>
                              </m:r>
                            </m:e>
                            <m:sub>
                              <m:r>
                                <a:rPr lang="en-US" sz="2400" b="1" i="1">
                                  <a:solidFill>
                                    <a:schemeClr val="tx1"/>
                                  </a:solidFill>
                                  <a:latin typeface="Cambria Math" panose="02040503050406030204" pitchFamily="18" charset="0"/>
                                </a:rPr>
                                <m:t>𝒕</m:t>
                              </m:r>
                            </m:sub>
                          </m:sSub>
                          <m:r>
                            <a:rPr lang="en-US" sz="2400" b="1" i="1">
                              <a:solidFill>
                                <a:schemeClr val="tx1"/>
                              </a:solidFill>
                              <a:latin typeface="Cambria Math" panose="02040503050406030204" pitchFamily="18" charset="0"/>
                            </a:rPr>
                            <m:t>−</m:t>
                          </m:r>
                          <m:r>
                            <a:rPr lang="en-US" sz="2400" b="1" i="1">
                              <a:solidFill>
                                <a:schemeClr val="tx1"/>
                              </a:solidFill>
                              <a:latin typeface="Cambria Math" panose="02040503050406030204" pitchFamily="18" charset="0"/>
                            </a:rPr>
                            <m:t>𝑰𝒏𝒕𝒆𝒓𝒆𝒔𝒕</m:t>
                          </m:r>
                          <m:r>
                            <a:rPr lang="en-US" sz="2400" b="1" i="1">
                              <a:solidFill>
                                <a:schemeClr val="tx1"/>
                              </a:solidFill>
                              <a:latin typeface="Cambria Math" panose="02040503050406030204" pitchFamily="18" charset="0"/>
                            </a:rPr>
                            <m:t> </m:t>
                          </m:r>
                          <m:r>
                            <a:rPr lang="en-US" sz="2400" b="1" i="1">
                              <a:solidFill>
                                <a:schemeClr val="tx1"/>
                              </a:solidFill>
                              <a:latin typeface="Cambria Math" panose="02040503050406030204" pitchFamily="18" charset="0"/>
                            </a:rPr>
                            <m:t>𝑷𝒂𝒚𝒎𝒆𝒏𝒕</m:t>
                          </m:r>
                        </m:e>
                        <m:sub>
                          <m:r>
                            <a:rPr lang="en-US" sz="2400" b="1" i="1">
                              <a:solidFill>
                                <a:schemeClr val="tx1"/>
                              </a:solidFill>
                              <a:latin typeface="Cambria Math" panose="02040503050406030204" pitchFamily="18" charset="0"/>
                            </a:rPr>
                            <m:t>𝒕</m:t>
                          </m:r>
                        </m:sub>
                      </m:sSub>
                    </m:oMath>
                  </m:oMathPara>
                </a14:m>
                <a:endParaRPr lang="en-US" sz="2400" dirty="0">
                  <a:solidFill>
                    <a:schemeClr val="tx1"/>
                  </a:solidFill>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351" r="-34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27</a:t>
            </a:fld>
            <a:endParaRPr lang="en-US"/>
          </a:p>
        </p:txBody>
      </p:sp>
    </p:spTree>
    <p:extLst>
      <p:ext uri="{BB962C8B-B14F-4D97-AF65-F5344CB8AC3E}">
        <p14:creationId xmlns:p14="http://schemas.microsoft.com/office/powerpoint/2010/main" val="3985907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Fundamental Equation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spcAft>
                    <a:spcPts val="1800"/>
                  </a:spcAft>
                </a:pPr>
                <a:r>
                  <a:rPr lang="en-US" dirty="0">
                    <a:solidFill>
                      <a:schemeClr val="tx1"/>
                    </a:solidFill>
                  </a:rPr>
                  <a:t>At origination (and at point in time) the present value (PV) of periodic debt payments discounted at the contracted interest rate(s) is equal to initial loan amount (</a:t>
                </a:r>
                <a:r>
                  <a:rPr lang="en-US" b="1" i="1" dirty="0">
                    <a:solidFill>
                      <a:schemeClr val="tx1"/>
                    </a:solidFill>
                  </a:rPr>
                  <a:t>fundamental equation</a:t>
                </a:r>
                <a:r>
                  <a:rPr lang="en-US" dirty="0">
                    <a:solidFill>
                      <a:schemeClr val="tx1"/>
                    </a:solidFill>
                  </a:rPr>
                  <a:t>)</a:t>
                </a:r>
              </a:p>
              <a:p>
                <a:pPr marL="0" indent="0">
                  <a:buNone/>
                </a:pPr>
                <a14:m>
                  <m:oMathPara xmlns:m="http://schemas.openxmlformats.org/officeDocument/2006/math">
                    <m:oMathParaPr>
                      <m:jc m:val="centerGroup"/>
                    </m:oMathParaPr>
                    <m:oMath xmlns:m="http://schemas.openxmlformats.org/officeDocument/2006/math">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𝑳𝒐𝒂𝒏</m:t>
                          </m:r>
                        </m:e>
                        <m:sub>
                          <m:r>
                            <a:rPr lang="en-US" sz="2000" b="1" i="1">
                              <a:solidFill>
                                <a:schemeClr val="tx1"/>
                              </a:solidFill>
                              <a:latin typeface="Cambria Math" panose="02040503050406030204" pitchFamily="18" charset="0"/>
                            </a:rPr>
                            <m:t>𝟎</m:t>
                          </m:r>
                        </m:sub>
                      </m:sSub>
                      <m:r>
                        <a:rPr lang="en-US" sz="2000" b="1" i="1">
                          <a:solidFill>
                            <a:schemeClr val="tx1"/>
                          </a:solidFill>
                          <a:latin typeface="Cambria Math" panose="02040503050406030204" pitchFamily="18" charset="0"/>
                        </a:rPr>
                        <m:t>=</m:t>
                      </m:r>
                      <m:f>
                        <m:fPr>
                          <m:ctrlPr>
                            <a:rPr lang="en-US" sz="2000" b="1" i="1">
                              <a:solidFill>
                                <a:schemeClr val="tx1"/>
                              </a:solidFill>
                              <a:latin typeface="Cambria Math" panose="02040503050406030204" pitchFamily="18" charset="0"/>
                            </a:rPr>
                          </m:ctrlPr>
                        </m:fPr>
                        <m:num>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𝑫𝑺</m:t>
                              </m:r>
                            </m:e>
                            <m:sub>
                              <m:r>
                                <a:rPr lang="en-US" sz="2000" b="1" i="1">
                                  <a:solidFill>
                                    <a:schemeClr val="tx1"/>
                                  </a:solidFill>
                                  <a:latin typeface="Cambria Math" panose="02040503050406030204" pitchFamily="18" charset="0"/>
                                </a:rPr>
                                <m:t>𝟏</m:t>
                              </m:r>
                            </m:sub>
                          </m:sSub>
                        </m:num>
                        <m:den>
                          <m:r>
                            <a:rPr lang="en-US" sz="2000" b="1" i="1">
                              <a:solidFill>
                                <a:schemeClr val="tx1"/>
                              </a:solidFill>
                              <a:latin typeface="Cambria Math" panose="02040503050406030204" pitchFamily="18" charset="0"/>
                            </a:rPr>
                            <m:t>(</m:t>
                          </m:r>
                          <m:r>
                            <a:rPr lang="en-US" sz="2000" b="1" i="1">
                              <a:solidFill>
                                <a:schemeClr val="tx1"/>
                              </a:solidFill>
                              <a:latin typeface="Cambria Math" panose="02040503050406030204" pitchFamily="18" charset="0"/>
                            </a:rPr>
                            <m:t>𝟏</m:t>
                          </m:r>
                          <m:r>
                            <a:rPr lang="en-US" sz="2000" b="1" i="1">
                              <a:solidFill>
                                <a:schemeClr val="tx1"/>
                              </a:solidFill>
                              <a:latin typeface="Cambria Math" panose="02040503050406030204" pitchFamily="18" charset="0"/>
                            </a:rPr>
                            <m:t>+</m:t>
                          </m:r>
                          <m:f>
                            <m:fPr>
                              <m:ctrlPr>
                                <a:rPr lang="en-US" sz="2000" b="1" i="1">
                                  <a:solidFill>
                                    <a:schemeClr val="tx1"/>
                                  </a:solidFill>
                                  <a:latin typeface="Cambria Math" panose="02040503050406030204" pitchFamily="18" charset="0"/>
                                </a:rPr>
                              </m:ctrlPr>
                            </m:fPr>
                            <m:num>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𝒊</m:t>
                                  </m:r>
                                </m:e>
                                <m:sub>
                                  <m:r>
                                    <a:rPr lang="en-US" sz="2000" b="1" i="1">
                                      <a:solidFill>
                                        <a:schemeClr val="tx1"/>
                                      </a:solidFill>
                                      <a:latin typeface="Cambria Math" panose="02040503050406030204" pitchFamily="18" charset="0"/>
                                    </a:rPr>
                                    <m:t>𝟏</m:t>
                                  </m:r>
                                </m:sub>
                              </m:sSub>
                            </m:num>
                            <m:den>
                              <m:r>
                                <a:rPr lang="en-US" sz="2000" b="1" i="1">
                                  <a:solidFill>
                                    <a:schemeClr val="tx1"/>
                                  </a:solidFill>
                                  <a:latin typeface="Cambria Math" panose="02040503050406030204" pitchFamily="18" charset="0"/>
                                </a:rPr>
                                <m:t>𝒎</m:t>
                              </m:r>
                            </m:den>
                          </m:f>
                          <m:r>
                            <a:rPr lang="en-US" sz="2000" b="1" i="1">
                              <a:solidFill>
                                <a:schemeClr val="tx1"/>
                              </a:solidFill>
                              <a:latin typeface="Cambria Math" panose="02040503050406030204" pitchFamily="18" charset="0"/>
                            </a:rPr>
                            <m:t>)</m:t>
                          </m:r>
                        </m:den>
                      </m:f>
                      <m:r>
                        <a:rPr lang="en-US" sz="2000" b="1" i="1">
                          <a:solidFill>
                            <a:schemeClr val="tx1"/>
                          </a:solidFill>
                          <a:latin typeface="Cambria Math" panose="02040503050406030204" pitchFamily="18" charset="0"/>
                        </a:rPr>
                        <m:t>+</m:t>
                      </m:r>
                      <m:f>
                        <m:fPr>
                          <m:ctrlPr>
                            <a:rPr lang="en-US" sz="2000" b="1" i="1">
                              <a:solidFill>
                                <a:schemeClr val="tx1"/>
                              </a:solidFill>
                              <a:latin typeface="Cambria Math" panose="02040503050406030204" pitchFamily="18" charset="0"/>
                            </a:rPr>
                          </m:ctrlPr>
                        </m:fPr>
                        <m:num>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𝑫𝑺</m:t>
                              </m:r>
                            </m:e>
                            <m:sub>
                              <m:r>
                                <a:rPr lang="en-US" sz="2000" b="1" i="1">
                                  <a:solidFill>
                                    <a:schemeClr val="tx1"/>
                                  </a:solidFill>
                                  <a:latin typeface="Cambria Math" panose="02040503050406030204" pitchFamily="18" charset="0"/>
                                </a:rPr>
                                <m:t>𝟐</m:t>
                              </m:r>
                            </m:sub>
                          </m:sSub>
                        </m:num>
                        <m:den>
                          <m:sSup>
                            <m:sSupPr>
                              <m:ctrlPr>
                                <a:rPr lang="en-US" sz="2000" b="1" i="1">
                                  <a:solidFill>
                                    <a:schemeClr val="tx1"/>
                                  </a:solidFill>
                                  <a:latin typeface="Cambria Math" panose="02040503050406030204" pitchFamily="18" charset="0"/>
                                </a:rPr>
                              </m:ctrlPr>
                            </m:sSupPr>
                            <m:e>
                              <m:r>
                                <a:rPr lang="en-US" sz="2000" b="1" i="1">
                                  <a:solidFill>
                                    <a:schemeClr val="tx1"/>
                                  </a:solidFill>
                                  <a:latin typeface="Cambria Math" panose="02040503050406030204" pitchFamily="18" charset="0"/>
                                </a:rPr>
                                <m:t>(</m:t>
                              </m:r>
                              <m:r>
                                <a:rPr lang="en-US" sz="2000" b="1" i="1">
                                  <a:solidFill>
                                    <a:schemeClr val="tx1"/>
                                  </a:solidFill>
                                  <a:latin typeface="Cambria Math" panose="02040503050406030204" pitchFamily="18" charset="0"/>
                                </a:rPr>
                                <m:t>𝟏</m:t>
                              </m:r>
                              <m:r>
                                <a:rPr lang="en-US" sz="2000" b="1" i="1">
                                  <a:solidFill>
                                    <a:schemeClr val="tx1"/>
                                  </a:solidFill>
                                  <a:latin typeface="Cambria Math" panose="02040503050406030204" pitchFamily="18" charset="0"/>
                                </a:rPr>
                                <m:t>+</m:t>
                              </m:r>
                              <m:f>
                                <m:fPr>
                                  <m:ctrlPr>
                                    <a:rPr lang="en-US" sz="2000" b="1" i="1">
                                      <a:solidFill>
                                        <a:schemeClr val="tx1"/>
                                      </a:solidFill>
                                      <a:latin typeface="Cambria Math" panose="02040503050406030204" pitchFamily="18" charset="0"/>
                                    </a:rPr>
                                  </m:ctrlPr>
                                </m:fPr>
                                <m:num>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𝒊</m:t>
                                      </m:r>
                                    </m:e>
                                    <m:sub>
                                      <m:r>
                                        <a:rPr lang="en-US" sz="2000" b="1" i="1">
                                          <a:solidFill>
                                            <a:schemeClr val="tx1"/>
                                          </a:solidFill>
                                          <a:latin typeface="Cambria Math" panose="02040503050406030204" pitchFamily="18" charset="0"/>
                                        </a:rPr>
                                        <m:t>𝟐</m:t>
                                      </m:r>
                                    </m:sub>
                                  </m:sSub>
                                </m:num>
                                <m:den>
                                  <m:r>
                                    <a:rPr lang="en-US" sz="2000" b="1" i="1">
                                      <a:solidFill>
                                        <a:schemeClr val="tx1"/>
                                      </a:solidFill>
                                      <a:latin typeface="Cambria Math" panose="02040503050406030204" pitchFamily="18" charset="0"/>
                                    </a:rPr>
                                    <m:t>𝒎</m:t>
                                  </m:r>
                                </m:den>
                              </m:f>
                              <m:r>
                                <a:rPr lang="en-US" sz="2000" b="1" i="1">
                                  <a:solidFill>
                                    <a:schemeClr val="tx1"/>
                                  </a:solidFill>
                                  <a:latin typeface="Cambria Math" panose="02040503050406030204" pitchFamily="18" charset="0"/>
                                </a:rPr>
                                <m:t>)</m:t>
                              </m:r>
                            </m:e>
                            <m:sup>
                              <m:r>
                                <a:rPr lang="en-US" sz="2000" b="1" i="1">
                                  <a:solidFill>
                                    <a:schemeClr val="tx1"/>
                                  </a:solidFill>
                                  <a:latin typeface="Cambria Math" panose="02040503050406030204" pitchFamily="18" charset="0"/>
                                </a:rPr>
                                <m:t>𝟐</m:t>
                              </m:r>
                            </m:sup>
                          </m:sSup>
                        </m:den>
                      </m:f>
                      <m:r>
                        <a:rPr lang="en-US" sz="2000" b="1" i="1">
                          <a:solidFill>
                            <a:schemeClr val="tx1"/>
                          </a:solidFill>
                          <a:latin typeface="Cambria Math" panose="02040503050406030204" pitchFamily="18" charset="0"/>
                        </a:rPr>
                        <m:t>+</m:t>
                      </m:r>
                      <m:f>
                        <m:fPr>
                          <m:ctrlPr>
                            <a:rPr lang="en-US" sz="2000" b="1" i="1">
                              <a:solidFill>
                                <a:schemeClr val="tx1"/>
                              </a:solidFill>
                              <a:latin typeface="Cambria Math" panose="02040503050406030204" pitchFamily="18" charset="0"/>
                            </a:rPr>
                          </m:ctrlPr>
                        </m:fPr>
                        <m:num>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𝑫𝑺</m:t>
                              </m:r>
                            </m:e>
                            <m:sub>
                              <m:r>
                                <a:rPr lang="en-US" sz="2000" b="1" i="1">
                                  <a:solidFill>
                                    <a:schemeClr val="tx1"/>
                                  </a:solidFill>
                                  <a:latin typeface="Cambria Math" panose="02040503050406030204" pitchFamily="18" charset="0"/>
                                </a:rPr>
                                <m:t>𝟑</m:t>
                              </m:r>
                            </m:sub>
                          </m:sSub>
                        </m:num>
                        <m:den>
                          <m:sSup>
                            <m:sSupPr>
                              <m:ctrlPr>
                                <a:rPr lang="en-US" sz="2000" b="1" i="1">
                                  <a:solidFill>
                                    <a:schemeClr val="tx1"/>
                                  </a:solidFill>
                                  <a:latin typeface="Cambria Math" panose="02040503050406030204" pitchFamily="18" charset="0"/>
                                </a:rPr>
                              </m:ctrlPr>
                            </m:sSupPr>
                            <m:e>
                              <m:r>
                                <a:rPr lang="en-US" sz="2000" b="1" i="1">
                                  <a:solidFill>
                                    <a:schemeClr val="tx1"/>
                                  </a:solidFill>
                                  <a:latin typeface="Cambria Math" panose="02040503050406030204" pitchFamily="18" charset="0"/>
                                </a:rPr>
                                <m:t>(</m:t>
                              </m:r>
                              <m:r>
                                <a:rPr lang="en-US" sz="2000" b="1" i="1">
                                  <a:solidFill>
                                    <a:schemeClr val="tx1"/>
                                  </a:solidFill>
                                  <a:latin typeface="Cambria Math" panose="02040503050406030204" pitchFamily="18" charset="0"/>
                                </a:rPr>
                                <m:t>𝟏</m:t>
                              </m:r>
                              <m:r>
                                <a:rPr lang="en-US" sz="2000" b="1" i="1">
                                  <a:solidFill>
                                    <a:schemeClr val="tx1"/>
                                  </a:solidFill>
                                  <a:latin typeface="Cambria Math" panose="02040503050406030204" pitchFamily="18" charset="0"/>
                                </a:rPr>
                                <m:t>+</m:t>
                              </m:r>
                              <m:f>
                                <m:fPr>
                                  <m:ctrlPr>
                                    <a:rPr lang="en-US" sz="2000" b="1" i="1">
                                      <a:solidFill>
                                        <a:schemeClr val="tx1"/>
                                      </a:solidFill>
                                      <a:latin typeface="Cambria Math" panose="02040503050406030204" pitchFamily="18" charset="0"/>
                                    </a:rPr>
                                  </m:ctrlPr>
                                </m:fPr>
                                <m:num>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𝒊</m:t>
                                      </m:r>
                                    </m:e>
                                    <m:sub>
                                      <m:r>
                                        <a:rPr lang="en-US" sz="2000" b="1" i="1">
                                          <a:solidFill>
                                            <a:schemeClr val="tx1"/>
                                          </a:solidFill>
                                          <a:latin typeface="Cambria Math" panose="02040503050406030204" pitchFamily="18" charset="0"/>
                                        </a:rPr>
                                        <m:t>𝟑</m:t>
                                      </m:r>
                                    </m:sub>
                                  </m:sSub>
                                </m:num>
                                <m:den>
                                  <m:r>
                                    <a:rPr lang="en-US" sz="2000" b="1" i="1">
                                      <a:solidFill>
                                        <a:schemeClr val="tx1"/>
                                      </a:solidFill>
                                      <a:latin typeface="Cambria Math" panose="02040503050406030204" pitchFamily="18" charset="0"/>
                                    </a:rPr>
                                    <m:t>𝒎</m:t>
                                  </m:r>
                                </m:den>
                              </m:f>
                              <m:r>
                                <a:rPr lang="en-US" sz="2000" b="1" i="1">
                                  <a:solidFill>
                                    <a:schemeClr val="tx1"/>
                                  </a:solidFill>
                                  <a:latin typeface="Cambria Math" panose="02040503050406030204" pitchFamily="18" charset="0"/>
                                </a:rPr>
                                <m:t>)</m:t>
                              </m:r>
                            </m:e>
                            <m:sup>
                              <m:r>
                                <a:rPr lang="en-US" sz="2000" b="1" i="1">
                                  <a:solidFill>
                                    <a:schemeClr val="tx1"/>
                                  </a:solidFill>
                                  <a:latin typeface="Cambria Math" panose="02040503050406030204" pitchFamily="18" charset="0"/>
                                </a:rPr>
                                <m:t>𝟑</m:t>
                              </m:r>
                            </m:sup>
                          </m:sSup>
                        </m:den>
                      </m:f>
                      <m:r>
                        <a:rPr lang="en-US" sz="2000" b="1" i="1">
                          <a:solidFill>
                            <a:schemeClr val="tx1"/>
                          </a:solidFill>
                          <a:latin typeface="Cambria Math" panose="02040503050406030204" pitchFamily="18" charset="0"/>
                        </a:rPr>
                        <m:t>+</m:t>
                      </m:r>
                      <m:r>
                        <a:rPr lang="en-US" sz="2000" b="1" i="1">
                          <a:solidFill>
                            <a:schemeClr val="tx1"/>
                          </a:solidFill>
                          <a:latin typeface="Cambria Math" panose="02040503050406030204" pitchFamily="18" charset="0"/>
                          <a:ea typeface="Cambria Math" panose="02040503050406030204" pitchFamily="18" charset="0"/>
                        </a:rPr>
                        <m:t>⋯+</m:t>
                      </m:r>
                      <m:f>
                        <m:fPr>
                          <m:ctrlPr>
                            <a:rPr lang="en-US" sz="2000" b="1" i="1">
                              <a:solidFill>
                                <a:schemeClr val="tx1"/>
                              </a:solidFill>
                              <a:latin typeface="Cambria Math" panose="02040503050406030204" pitchFamily="18" charset="0"/>
                            </a:rPr>
                          </m:ctrlPr>
                        </m:fPr>
                        <m:num>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𝑫𝑺</m:t>
                              </m:r>
                            </m:e>
                            <m:sub>
                              <m:r>
                                <a:rPr lang="en-US" sz="2000" b="1" i="1">
                                  <a:solidFill>
                                    <a:schemeClr val="tx1"/>
                                  </a:solidFill>
                                  <a:latin typeface="Cambria Math" panose="02040503050406030204" pitchFamily="18" charset="0"/>
                                </a:rPr>
                                <m:t>𝒎𝒏</m:t>
                              </m:r>
                            </m:sub>
                          </m:sSub>
                        </m:num>
                        <m:den>
                          <m:sSup>
                            <m:sSupPr>
                              <m:ctrlPr>
                                <a:rPr lang="en-US" sz="2000" b="1" i="1">
                                  <a:solidFill>
                                    <a:schemeClr val="tx1"/>
                                  </a:solidFill>
                                  <a:latin typeface="Cambria Math" panose="02040503050406030204" pitchFamily="18" charset="0"/>
                                </a:rPr>
                              </m:ctrlPr>
                            </m:sSupPr>
                            <m:e>
                              <m:d>
                                <m:dPr>
                                  <m:ctrlPr>
                                    <a:rPr lang="en-US" sz="2000" b="1" i="1">
                                      <a:solidFill>
                                        <a:schemeClr val="tx1"/>
                                      </a:solidFill>
                                      <a:latin typeface="Cambria Math" panose="02040503050406030204" pitchFamily="18" charset="0"/>
                                    </a:rPr>
                                  </m:ctrlPr>
                                </m:dPr>
                                <m:e>
                                  <m:r>
                                    <a:rPr lang="en-US" sz="2000" b="1" i="1">
                                      <a:solidFill>
                                        <a:schemeClr val="tx1"/>
                                      </a:solidFill>
                                      <a:latin typeface="Cambria Math" panose="02040503050406030204" pitchFamily="18" charset="0"/>
                                    </a:rPr>
                                    <m:t>𝟏</m:t>
                                  </m:r>
                                  <m:r>
                                    <a:rPr lang="en-US" sz="2000" b="1" i="1">
                                      <a:solidFill>
                                        <a:schemeClr val="tx1"/>
                                      </a:solidFill>
                                      <a:latin typeface="Cambria Math" panose="02040503050406030204" pitchFamily="18" charset="0"/>
                                    </a:rPr>
                                    <m:t>+</m:t>
                                  </m:r>
                                  <m:f>
                                    <m:fPr>
                                      <m:ctrlPr>
                                        <a:rPr lang="en-US" sz="2000" b="1" i="1">
                                          <a:solidFill>
                                            <a:schemeClr val="tx1"/>
                                          </a:solidFill>
                                          <a:latin typeface="Cambria Math" panose="02040503050406030204" pitchFamily="18" charset="0"/>
                                        </a:rPr>
                                      </m:ctrlPr>
                                    </m:fPr>
                                    <m:num>
                                      <m:sSub>
                                        <m:sSubPr>
                                          <m:ctrlPr>
                                            <a:rPr lang="en-US" sz="2000" b="1" i="1">
                                              <a:solidFill>
                                                <a:schemeClr val="tx1"/>
                                              </a:solidFill>
                                              <a:latin typeface="Cambria Math" panose="02040503050406030204" pitchFamily="18" charset="0"/>
                                            </a:rPr>
                                          </m:ctrlPr>
                                        </m:sSubPr>
                                        <m:e>
                                          <m:r>
                                            <a:rPr lang="en-US" sz="2000" b="1" i="1">
                                              <a:solidFill>
                                                <a:schemeClr val="tx1"/>
                                              </a:solidFill>
                                              <a:latin typeface="Cambria Math" panose="02040503050406030204" pitchFamily="18" charset="0"/>
                                            </a:rPr>
                                            <m:t>𝒊</m:t>
                                          </m:r>
                                        </m:e>
                                        <m:sub>
                                          <m:r>
                                            <a:rPr lang="en-US" sz="2000" b="1" i="1">
                                              <a:solidFill>
                                                <a:schemeClr val="tx1"/>
                                              </a:solidFill>
                                              <a:latin typeface="Cambria Math" panose="02040503050406030204" pitchFamily="18" charset="0"/>
                                            </a:rPr>
                                            <m:t>𝒎𝒏</m:t>
                                          </m:r>
                                        </m:sub>
                                      </m:sSub>
                                    </m:num>
                                    <m:den>
                                      <m:r>
                                        <a:rPr lang="en-US" sz="2000" b="1" i="1">
                                          <a:solidFill>
                                            <a:schemeClr val="tx1"/>
                                          </a:solidFill>
                                          <a:latin typeface="Cambria Math" panose="02040503050406030204" pitchFamily="18" charset="0"/>
                                        </a:rPr>
                                        <m:t>𝒎</m:t>
                                      </m:r>
                                    </m:den>
                                  </m:f>
                                </m:e>
                              </m:d>
                            </m:e>
                            <m:sup>
                              <m:r>
                                <a:rPr lang="en-US" sz="2000" b="1" i="1">
                                  <a:solidFill>
                                    <a:schemeClr val="tx1"/>
                                  </a:solidFill>
                                  <a:latin typeface="Cambria Math" panose="02040503050406030204" pitchFamily="18" charset="0"/>
                                </a:rPr>
                                <m:t>𝒎𝒏</m:t>
                              </m:r>
                            </m:sup>
                          </m:sSup>
                        </m:den>
                      </m:f>
                    </m:oMath>
                  </m:oMathPara>
                </a14:m>
                <a:endParaRPr lang="en-US" b="1" dirty="0">
                  <a:solidFill>
                    <a:schemeClr val="tx1"/>
                  </a:solidFill>
                </a:endParaRPr>
              </a:p>
              <a:p>
                <a:pPr marL="460375" indent="0">
                  <a:spcBef>
                    <a:spcPts val="1200"/>
                  </a:spcBef>
                  <a:buNone/>
                  <a:tabLst>
                    <a:tab pos="349250" algn="l"/>
                  </a:tabLst>
                </a:pPr>
                <a:r>
                  <a:rPr lang="en-US" sz="2000" i="1" dirty="0">
                    <a:solidFill>
                      <a:schemeClr val="tx1"/>
                    </a:solidFill>
                  </a:rPr>
                  <a:t>Loan</a:t>
                </a:r>
                <a:r>
                  <a:rPr lang="en-US" sz="2000" i="1" baseline="-25000" dirty="0">
                    <a:solidFill>
                      <a:schemeClr val="tx1"/>
                    </a:solidFill>
                  </a:rPr>
                  <a:t>0</a:t>
                </a:r>
                <a:r>
                  <a:rPr lang="en-US" sz="2000" i="1" dirty="0">
                    <a:solidFill>
                      <a:schemeClr val="tx1"/>
                    </a:solidFill>
                  </a:rPr>
                  <a:t> : initial loan amount</a:t>
                </a:r>
              </a:p>
              <a:p>
                <a:pPr marL="460375" indent="0">
                  <a:spcBef>
                    <a:spcPts val="0"/>
                  </a:spcBef>
                  <a:buNone/>
                  <a:tabLst>
                    <a:tab pos="349250" algn="l"/>
                  </a:tabLst>
                </a:pPr>
                <a:r>
                  <a:rPr lang="en-US" sz="2000" i="1" dirty="0" err="1">
                    <a:solidFill>
                      <a:schemeClr val="tx1"/>
                    </a:solidFill>
                  </a:rPr>
                  <a:t>DS</a:t>
                </a:r>
                <a:r>
                  <a:rPr lang="en-US" sz="2000" i="1" baseline="-25000" dirty="0" err="1">
                    <a:solidFill>
                      <a:schemeClr val="tx1"/>
                    </a:solidFill>
                  </a:rPr>
                  <a:t>t</a:t>
                </a:r>
                <a:r>
                  <a:rPr lang="en-US" sz="2000" i="1" dirty="0">
                    <a:solidFill>
                      <a:schemeClr val="tx1"/>
                    </a:solidFill>
                  </a:rPr>
                  <a:t> : payment due at the end of period t</a:t>
                </a:r>
              </a:p>
              <a:p>
                <a:pPr marL="460375" indent="0">
                  <a:spcBef>
                    <a:spcPts val="0"/>
                  </a:spcBef>
                  <a:buNone/>
                  <a:tabLst>
                    <a:tab pos="349250" algn="l"/>
                  </a:tabLst>
                </a:pPr>
                <a:r>
                  <a:rPr lang="en-US" sz="2000" i="1" dirty="0">
                    <a:solidFill>
                      <a:schemeClr val="tx1"/>
                    </a:solidFill>
                  </a:rPr>
                  <a:t>m: number of payments per year</a:t>
                </a:r>
              </a:p>
              <a:p>
                <a:pPr marL="460375" indent="0">
                  <a:spcBef>
                    <a:spcPts val="0"/>
                  </a:spcBef>
                  <a:buNone/>
                  <a:tabLst>
                    <a:tab pos="349250" algn="l"/>
                  </a:tabLst>
                </a:pPr>
                <a:r>
                  <a:rPr lang="en-US" sz="2000" i="1" dirty="0">
                    <a:solidFill>
                      <a:schemeClr val="tx1"/>
                    </a:solidFill>
                  </a:rPr>
                  <a:t>n: loan term in years</a:t>
                </a:r>
              </a:p>
              <a:p>
                <a:pPr marL="460375" indent="0">
                  <a:spcBef>
                    <a:spcPts val="0"/>
                  </a:spcBef>
                  <a:buNone/>
                  <a:tabLst>
                    <a:tab pos="349250" algn="l"/>
                  </a:tabLst>
                </a:pPr>
                <a:r>
                  <a:rPr lang="en-US" sz="2000" i="1" dirty="0">
                    <a:solidFill>
                      <a:schemeClr val="tx1"/>
                    </a:solidFill>
                  </a:rPr>
                  <a:t>i</a:t>
                </a:r>
                <a:r>
                  <a:rPr lang="en-US" sz="2000" i="1" baseline="-25000" dirty="0">
                    <a:solidFill>
                      <a:schemeClr val="tx1"/>
                    </a:solidFill>
                  </a:rPr>
                  <a:t>t</a:t>
                </a:r>
                <a:r>
                  <a:rPr lang="en-US" sz="2000" i="1" dirty="0">
                    <a:solidFill>
                      <a:schemeClr val="tx1"/>
                    </a:solidFill>
                  </a:rPr>
                  <a:t> : annual interest rate applicable at the end of period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01" t="-1936" b="-193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28</a:t>
            </a:fld>
            <a:endParaRPr lang="en-US"/>
          </a:p>
        </p:txBody>
      </p:sp>
    </p:spTree>
    <p:extLst>
      <p:ext uri="{BB962C8B-B14F-4D97-AF65-F5344CB8AC3E}">
        <p14:creationId xmlns:p14="http://schemas.microsoft.com/office/powerpoint/2010/main" val="208164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Fundamental Equation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1" y="1727200"/>
                <a:ext cx="10515599" cy="4505165"/>
              </a:xfrm>
            </p:spPr>
            <p:txBody>
              <a:bodyPr>
                <a:noAutofit/>
              </a:bodyPr>
              <a:lstStyle/>
              <a:p>
                <a:r>
                  <a:rPr lang="en-US" sz="2600" dirty="0"/>
                  <a:t>This fundamental equation can be expressed more compactly as follows:</a:t>
                </a:r>
              </a:p>
              <a:p>
                <a:pPr marL="2178050" indent="-66675">
                  <a:buNone/>
                  <a:tabLst>
                    <a:tab pos="2633663" algn="l"/>
                  </a:tabLst>
                </a:pPr>
                <a14:m>
                  <m:oMathPara xmlns:m="http://schemas.openxmlformats.org/officeDocument/2006/math">
                    <m:oMathParaPr>
                      <m:jc m:val="left"/>
                    </m:oMathParaPr>
                    <m:oMath xmlns:m="http://schemas.openxmlformats.org/officeDocument/2006/math">
                      <m:sSub>
                        <m:sSubPr>
                          <m:ctrlPr>
                            <a:rPr lang="en-US" sz="2600" b="1" i="1">
                              <a:latin typeface="Cambria Math" panose="02040503050406030204" pitchFamily="18" charset="0"/>
                            </a:rPr>
                          </m:ctrlPr>
                        </m:sSubPr>
                        <m:e>
                          <m:r>
                            <a:rPr lang="en-US" sz="2600" b="1" i="1">
                              <a:latin typeface="Cambria Math" panose="02040503050406030204" pitchFamily="18" charset="0"/>
                            </a:rPr>
                            <m:t>𝑳𝒐𝒂𝒏</m:t>
                          </m:r>
                        </m:e>
                        <m:sub>
                          <m:r>
                            <a:rPr lang="en-US" sz="2600" b="1" i="1">
                              <a:latin typeface="Cambria Math" panose="02040503050406030204" pitchFamily="18" charset="0"/>
                            </a:rPr>
                            <m:t>𝟎</m:t>
                          </m:r>
                        </m:sub>
                      </m:sSub>
                      <m:r>
                        <a:rPr lang="en-US" sz="2600" b="1" i="1">
                          <a:latin typeface="Cambria Math" panose="02040503050406030204" pitchFamily="18" charset="0"/>
                        </a:rPr>
                        <m:t>=</m:t>
                      </m:r>
                      <m:nary>
                        <m:naryPr>
                          <m:chr m:val="∑"/>
                          <m:ctrlPr>
                            <a:rPr lang="en-US" sz="2600" b="1" i="1">
                              <a:latin typeface="Cambria Math" panose="02040503050406030204" pitchFamily="18" charset="0"/>
                            </a:rPr>
                          </m:ctrlPr>
                        </m:naryPr>
                        <m:sub>
                          <m:r>
                            <m:rPr>
                              <m:brk m:alnAt="23"/>
                            </m:rPr>
                            <a:rPr lang="en-US" sz="2600" b="1" i="1">
                              <a:latin typeface="Cambria Math" panose="02040503050406030204" pitchFamily="18" charset="0"/>
                            </a:rPr>
                            <m:t>𝒕</m:t>
                          </m:r>
                          <m:r>
                            <a:rPr lang="en-US" sz="2600" b="1" i="1">
                              <a:latin typeface="Cambria Math" panose="02040503050406030204" pitchFamily="18" charset="0"/>
                            </a:rPr>
                            <m:t>=</m:t>
                          </m:r>
                          <m:r>
                            <a:rPr lang="en-US" sz="2600" b="1" i="1">
                              <a:latin typeface="Cambria Math" panose="02040503050406030204" pitchFamily="18" charset="0"/>
                            </a:rPr>
                            <m:t>𝟏</m:t>
                          </m:r>
                        </m:sub>
                        <m:sup>
                          <m:r>
                            <a:rPr lang="en-US" sz="2600" b="1" i="1">
                              <a:latin typeface="Cambria Math" panose="02040503050406030204" pitchFamily="18" charset="0"/>
                            </a:rPr>
                            <m:t>𝒎𝒏</m:t>
                          </m:r>
                        </m:sup>
                        <m:e>
                          <m:f>
                            <m:fPr>
                              <m:ctrlPr>
                                <a:rPr lang="en-US" sz="2600" b="1" i="1">
                                  <a:latin typeface="Cambria Math" panose="02040503050406030204" pitchFamily="18" charset="0"/>
                                </a:rPr>
                              </m:ctrlPr>
                            </m:fPr>
                            <m:num>
                              <m:sSub>
                                <m:sSubPr>
                                  <m:ctrlPr>
                                    <a:rPr lang="en-US" sz="2600" b="1" i="1">
                                      <a:latin typeface="Cambria Math" panose="02040503050406030204" pitchFamily="18" charset="0"/>
                                    </a:rPr>
                                  </m:ctrlPr>
                                </m:sSubPr>
                                <m:e>
                                  <m:r>
                                    <a:rPr lang="en-US" sz="2600" b="1" i="1">
                                      <a:latin typeface="Cambria Math" panose="02040503050406030204" pitchFamily="18" charset="0"/>
                                    </a:rPr>
                                    <m:t>𝑫𝑺</m:t>
                                  </m:r>
                                </m:e>
                                <m:sub>
                                  <m:r>
                                    <a:rPr lang="en-US" sz="2600" b="1" i="1">
                                      <a:latin typeface="Cambria Math" panose="02040503050406030204" pitchFamily="18" charset="0"/>
                                    </a:rPr>
                                    <m:t>𝒕</m:t>
                                  </m:r>
                                </m:sub>
                              </m:sSub>
                            </m:num>
                            <m:den>
                              <m:sSup>
                                <m:sSupPr>
                                  <m:ctrlPr>
                                    <a:rPr lang="en-US" sz="2600" b="1" i="1">
                                      <a:latin typeface="Cambria Math" panose="02040503050406030204" pitchFamily="18" charset="0"/>
                                    </a:rPr>
                                  </m:ctrlPr>
                                </m:sSupPr>
                                <m:e>
                                  <m:r>
                                    <a:rPr lang="en-US" sz="2600" b="1" i="1">
                                      <a:latin typeface="Cambria Math" panose="02040503050406030204" pitchFamily="18" charset="0"/>
                                    </a:rPr>
                                    <m:t>(</m:t>
                                  </m:r>
                                  <m:r>
                                    <a:rPr lang="en-US" sz="2600" b="1" i="1">
                                      <a:latin typeface="Cambria Math" panose="02040503050406030204" pitchFamily="18" charset="0"/>
                                    </a:rPr>
                                    <m:t>𝟏</m:t>
                                  </m:r>
                                  <m:r>
                                    <a:rPr lang="en-US" sz="2600" b="1" i="1">
                                      <a:latin typeface="Cambria Math" panose="02040503050406030204" pitchFamily="18" charset="0"/>
                                    </a:rPr>
                                    <m:t>+</m:t>
                                  </m:r>
                                  <m:f>
                                    <m:fPr>
                                      <m:ctrlPr>
                                        <a:rPr lang="en-US" sz="2600" b="1" i="1">
                                          <a:latin typeface="Cambria Math" panose="02040503050406030204" pitchFamily="18" charset="0"/>
                                        </a:rPr>
                                      </m:ctrlPr>
                                    </m:fPr>
                                    <m:num>
                                      <m:sSub>
                                        <m:sSubPr>
                                          <m:ctrlPr>
                                            <a:rPr lang="en-US" sz="2600" b="1" i="1">
                                              <a:latin typeface="Cambria Math" panose="02040503050406030204" pitchFamily="18" charset="0"/>
                                            </a:rPr>
                                          </m:ctrlPr>
                                        </m:sSubPr>
                                        <m:e>
                                          <m:r>
                                            <a:rPr lang="en-US" sz="2600" b="1" i="1">
                                              <a:latin typeface="Cambria Math" panose="02040503050406030204" pitchFamily="18" charset="0"/>
                                            </a:rPr>
                                            <m:t>𝒊</m:t>
                                          </m:r>
                                        </m:e>
                                        <m:sub>
                                          <m:r>
                                            <a:rPr lang="en-US" sz="2600" b="1" i="1">
                                              <a:latin typeface="Cambria Math" panose="02040503050406030204" pitchFamily="18" charset="0"/>
                                            </a:rPr>
                                            <m:t>𝒕</m:t>
                                          </m:r>
                                        </m:sub>
                                      </m:sSub>
                                    </m:num>
                                    <m:den>
                                      <m:r>
                                        <a:rPr lang="en-US" sz="2600" b="1" i="1">
                                          <a:latin typeface="Cambria Math" panose="02040503050406030204" pitchFamily="18" charset="0"/>
                                        </a:rPr>
                                        <m:t>𝒎</m:t>
                                      </m:r>
                                    </m:den>
                                  </m:f>
                                  <m:r>
                                    <a:rPr lang="en-US" sz="2600" b="1" i="1">
                                      <a:latin typeface="Cambria Math" panose="02040503050406030204" pitchFamily="18" charset="0"/>
                                    </a:rPr>
                                    <m:t>)</m:t>
                                  </m:r>
                                </m:e>
                                <m:sup>
                                  <m:r>
                                    <a:rPr lang="en-US" sz="2600" b="1" i="1">
                                      <a:latin typeface="Cambria Math" panose="02040503050406030204" pitchFamily="18" charset="0"/>
                                    </a:rPr>
                                    <m:t>𝒕</m:t>
                                  </m:r>
                                </m:sup>
                              </m:sSup>
                            </m:den>
                          </m:f>
                        </m:e>
                      </m:nary>
                    </m:oMath>
                  </m:oMathPara>
                </a14:m>
                <a:endParaRPr lang="fr-FR" sz="2600" b="1" dirty="0"/>
              </a:p>
              <a:p>
                <a:r>
                  <a:rPr lang="en-US" sz="2600" dirty="0"/>
                  <a:t>It simplifies a lot when payments and the applicable interest rate are fixed.</a:t>
                </a:r>
              </a:p>
              <a:p>
                <a:r>
                  <a:rPr lang="en-US" sz="2600" dirty="0"/>
                  <a:t>This equation </a:t>
                </a:r>
                <a:r>
                  <a:rPr lang="en-US" sz="2600" b="1" i="1" dirty="0"/>
                  <a:t>can be used to find the remaining loan balance at the end of any period</a:t>
                </a:r>
                <a:r>
                  <a:rPr lang="en-US" sz="2600" dirty="0"/>
                  <a:t> since it is the PV of remaining payments discounted at the interest rate</a:t>
                </a:r>
                <a:r>
                  <a:rPr lang="en-US" sz="2600" dirty="0" smtClean="0"/>
                  <a:t>.</a:t>
                </a:r>
                <a:endParaRPr lang="fr-FR" sz="2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1" y="1727200"/>
                <a:ext cx="10515599" cy="4505165"/>
              </a:xfrm>
              <a:blipFill rotWithShape="0">
                <a:blip r:embed="rId2"/>
                <a:stretch>
                  <a:fillRect l="-1275" t="-2165" r="-928" b="-243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29</a:t>
            </a:fld>
            <a:endParaRPr lang="en-US"/>
          </a:p>
        </p:txBody>
      </p:sp>
    </p:spTree>
    <p:extLst>
      <p:ext uri="{BB962C8B-B14F-4D97-AF65-F5344CB8AC3E}">
        <p14:creationId xmlns:p14="http://schemas.microsoft.com/office/powerpoint/2010/main" val="816996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Underwriting</a:t>
            </a:r>
          </a:p>
        </p:txBody>
      </p:sp>
      <p:sp>
        <p:nvSpPr>
          <p:cNvPr id="3" name="Content Placeholder 2"/>
          <p:cNvSpPr>
            <a:spLocks noGrp="1"/>
          </p:cNvSpPr>
          <p:nvPr>
            <p:ph idx="1"/>
          </p:nvPr>
        </p:nvSpPr>
        <p:spPr>
          <a:xfrm>
            <a:off x="838201" y="1825624"/>
            <a:ext cx="10515599" cy="4630594"/>
          </a:xfrm>
        </p:spPr>
        <p:txBody>
          <a:bodyPr/>
          <a:lstStyle/>
          <a:p>
            <a:pPr>
              <a:buSzPct val="110000"/>
              <a:buFont typeface="Arial" pitchFamily="34" charset="0"/>
              <a:buChar char="•"/>
            </a:pPr>
            <a:r>
              <a:rPr lang="en-US" sz="2600" dirty="0"/>
              <a:t>Two main reasons why a borrower may default on a mortgage loan:</a:t>
            </a:r>
          </a:p>
          <a:p>
            <a:pPr marL="800100" lvl="1" indent="-342900">
              <a:buSzPct val="90000"/>
              <a:buFont typeface="Calibri" pitchFamily="34" charset="0"/>
              <a:buChar char="―"/>
            </a:pPr>
            <a:r>
              <a:rPr lang="en-US" sz="2200" dirty="0"/>
              <a:t>Borrower may lose the ability to make the required periodic loan payments (</a:t>
            </a:r>
            <a:r>
              <a:rPr lang="en-US" sz="2200" b="1" i="1" dirty="0"/>
              <a:t>income/financial motive</a:t>
            </a:r>
            <a:r>
              <a:rPr lang="en-US" sz="2200" dirty="0"/>
              <a:t>).</a:t>
            </a:r>
          </a:p>
          <a:p>
            <a:pPr marL="800100" lvl="1" indent="-342900">
              <a:buSzPct val="90000"/>
              <a:buFont typeface="Calibri" pitchFamily="34" charset="0"/>
              <a:buChar char="―"/>
            </a:pPr>
            <a:r>
              <a:rPr lang="en-US" sz="2200" dirty="0"/>
              <a:t>Borrower may be in a </a:t>
            </a:r>
            <a:r>
              <a:rPr lang="en-US" sz="2200" b="1" i="1" dirty="0"/>
              <a:t>negative equity </a:t>
            </a:r>
            <a:r>
              <a:rPr lang="en-US" sz="2200" dirty="0"/>
              <a:t>situation when the loan balance is larger than the value of the real estate  (</a:t>
            </a:r>
            <a:r>
              <a:rPr lang="en-US" sz="2200" b="1" i="1" dirty="0"/>
              <a:t>strategic default</a:t>
            </a:r>
            <a:r>
              <a:rPr lang="en-US" sz="2200" dirty="0"/>
              <a:t>).</a:t>
            </a:r>
          </a:p>
          <a:p>
            <a:pPr>
              <a:spcBef>
                <a:spcPts val="1200"/>
              </a:spcBef>
              <a:buSzPct val="110000"/>
              <a:buFont typeface="Arial" pitchFamily="34" charset="0"/>
              <a:buChar char="•"/>
            </a:pPr>
            <a:r>
              <a:rPr lang="en-US" sz="2600" dirty="0">
                <a:cs typeface="Times New Roman" pitchFamily="18" charset="0"/>
              </a:rPr>
              <a:t>The mortgage originator must adhere to underwriting standards that seek to </a:t>
            </a:r>
            <a:r>
              <a:rPr lang="en-US" sz="2600" b="1" i="1" dirty="0">
                <a:cs typeface="Times New Roman" pitchFamily="18" charset="0"/>
              </a:rPr>
              <a:t>minimize the likelihood of default</a:t>
            </a:r>
            <a:r>
              <a:rPr lang="en-US" sz="2600" dirty="0">
                <a:cs typeface="Times New Roman" pitchFamily="18" charset="0"/>
              </a:rPr>
              <a:t>.</a:t>
            </a:r>
          </a:p>
          <a:p>
            <a:pPr marL="800100" lvl="1" indent="-342900">
              <a:buSzPct val="90000"/>
              <a:buFont typeface="Calibri" pitchFamily="34" charset="0"/>
              <a:buChar char="―"/>
            </a:pPr>
            <a:r>
              <a:rPr lang="en-US" sz="2200" dirty="0">
                <a:cs typeface="Times New Roman" pitchFamily="18" charset="0"/>
              </a:rPr>
              <a:t>Mortgages must meet specific underwriting standards to qualify for purchase by Fannie Mae and Freddie Mac (former government </a:t>
            </a:r>
            <a:r>
              <a:rPr lang="en-US" sz="2200" dirty="0">
                <a:cs typeface="Times New Roman" pitchFamily="18" charset="0"/>
                <a:sym typeface="Symbol" pitchFamily="18" charset="2"/>
              </a:rPr>
              <a:t>-sponsored enterprises - GSEs</a:t>
            </a:r>
            <a:r>
              <a:rPr lang="en-US" sz="2200" dirty="0" smtClean="0">
                <a:cs typeface="Times New Roman" pitchFamily="18" charset="0"/>
              </a:rPr>
              <a:t>).</a:t>
            </a:r>
            <a:endParaRPr lang="en-US" sz="2200" dirty="0">
              <a:cs typeface="Times New Roman" pitchFamily="18" charset="0"/>
            </a:endParaRPr>
          </a:p>
        </p:txBody>
      </p:sp>
      <p:sp>
        <p:nvSpPr>
          <p:cNvPr id="4" name="Slide Number Placeholder 3"/>
          <p:cNvSpPr>
            <a:spLocks noGrp="1"/>
          </p:cNvSpPr>
          <p:nvPr>
            <p:ph type="sldNum" sz="quarter" idx="12"/>
          </p:nvPr>
        </p:nvSpPr>
        <p:spPr/>
        <p:txBody>
          <a:bodyPr/>
          <a:lstStyle/>
          <a:p>
            <a:fld id="{9860EDB8-5305-433F-BE41-D7A86D811DB3}" type="slidenum">
              <a:rPr lang="en-US" smtClean="0"/>
              <a:t>3</a:t>
            </a:fld>
            <a:endParaRPr lang="en-US"/>
          </a:p>
        </p:txBody>
      </p:sp>
    </p:spTree>
    <p:extLst>
      <p:ext uri="{BB962C8B-B14F-4D97-AF65-F5344CB8AC3E}">
        <p14:creationId xmlns:p14="http://schemas.microsoft.com/office/powerpoint/2010/main" val="32954074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Next:</a:t>
            </a:r>
            <a:endParaRPr lang="fr-FR" sz="4400" dirty="0"/>
          </a:p>
        </p:txBody>
      </p:sp>
      <p:sp>
        <p:nvSpPr>
          <p:cNvPr id="3" name="Text Placeholder 2"/>
          <p:cNvSpPr>
            <a:spLocks noGrp="1"/>
          </p:cNvSpPr>
          <p:nvPr>
            <p:ph type="body" idx="1"/>
          </p:nvPr>
        </p:nvSpPr>
        <p:spPr>
          <a:xfrm>
            <a:off x="6108192" y="2402237"/>
            <a:ext cx="5687568" cy="2187226"/>
          </a:xfrm>
        </p:spPr>
        <p:txBody>
          <a:bodyPr>
            <a:normAutofit/>
          </a:bodyPr>
          <a:lstStyle/>
          <a:p>
            <a:pPr>
              <a:lnSpc>
                <a:spcPct val="100000"/>
              </a:lnSpc>
              <a:spcBef>
                <a:spcPts val="0"/>
              </a:spcBef>
            </a:pPr>
            <a:r>
              <a:rPr lang="en-US" sz="4400" smtClean="0"/>
              <a:t>Fixed-Rate Mortgages</a:t>
            </a:r>
            <a:endParaRPr lang="fr-FR" sz="4400" dirty="0"/>
          </a:p>
        </p:txBody>
      </p:sp>
      <p:sp>
        <p:nvSpPr>
          <p:cNvPr id="4" name="Slide Number Placeholder 3"/>
          <p:cNvSpPr>
            <a:spLocks noGrp="1"/>
          </p:cNvSpPr>
          <p:nvPr>
            <p:ph type="sldNum" sz="quarter" idx="12"/>
          </p:nvPr>
        </p:nvSpPr>
        <p:spPr/>
        <p:txBody>
          <a:bodyPr/>
          <a:lstStyle/>
          <a:p>
            <a:fld id="{9860EDB8-5305-433F-BE41-D7A86D811DB3}" type="slidenum">
              <a:rPr lang="en-US" smtClean="0"/>
              <a:t>30</a:t>
            </a:fld>
            <a:endParaRPr lang="en-US" dirty="0"/>
          </a:p>
        </p:txBody>
      </p:sp>
    </p:spTree>
    <p:extLst>
      <p:ext uri="{BB962C8B-B14F-4D97-AF65-F5344CB8AC3E}">
        <p14:creationId xmlns:p14="http://schemas.microsoft.com/office/powerpoint/2010/main" val="2549288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Underwriting</a:t>
            </a:r>
          </a:p>
        </p:txBody>
      </p:sp>
      <p:sp>
        <p:nvSpPr>
          <p:cNvPr id="3" name="Content Placeholder 2"/>
          <p:cNvSpPr>
            <a:spLocks noGrp="1"/>
          </p:cNvSpPr>
          <p:nvPr>
            <p:ph idx="1"/>
          </p:nvPr>
        </p:nvSpPr>
        <p:spPr/>
        <p:txBody>
          <a:bodyPr/>
          <a:lstStyle/>
          <a:p>
            <a:pPr>
              <a:buSzPct val="110000"/>
              <a:buFont typeface="Arial" pitchFamily="34" charset="0"/>
              <a:buChar char="•"/>
            </a:pPr>
            <a:r>
              <a:rPr lang="en-US" sz="3200" dirty="0">
                <a:cs typeface="Times New Roman" pitchFamily="18" charset="0"/>
              </a:rPr>
              <a:t>What is mortgage underwriting?</a:t>
            </a:r>
          </a:p>
          <a:p>
            <a:pPr marL="800100" lvl="1" indent="-342900">
              <a:spcBef>
                <a:spcPts val="1200"/>
              </a:spcBef>
              <a:buSzPct val="110000"/>
              <a:buFont typeface="Arial" panose="020B0604020202020204" pitchFamily="34" charset="0"/>
              <a:buChar char="–"/>
            </a:pPr>
            <a:r>
              <a:rPr lang="en-US" sz="2600" dirty="0">
                <a:cs typeface="Times New Roman" pitchFamily="18" charset="0"/>
              </a:rPr>
              <a:t>Process of </a:t>
            </a:r>
            <a:r>
              <a:rPr lang="en-US" sz="2600" b="1" i="1" dirty="0">
                <a:cs typeface="Times New Roman" pitchFamily="18" charset="0"/>
              </a:rPr>
              <a:t>evaluating</a:t>
            </a:r>
            <a:r>
              <a:rPr lang="en-US" sz="2600" b="1" dirty="0">
                <a:cs typeface="Times New Roman" pitchFamily="18" charset="0"/>
              </a:rPr>
              <a:t> </a:t>
            </a:r>
            <a:r>
              <a:rPr lang="en-US" sz="2600" dirty="0">
                <a:cs typeface="Times New Roman" pitchFamily="18" charset="0"/>
              </a:rPr>
              <a:t>the</a:t>
            </a:r>
            <a:r>
              <a:rPr lang="en-US" sz="2600" b="1" dirty="0">
                <a:cs typeface="Times New Roman" pitchFamily="18" charset="0"/>
              </a:rPr>
              <a:t> </a:t>
            </a:r>
            <a:r>
              <a:rPr lang="en-US" sz="2600" b="1" i="1" dirty="0">
                <a:cs typeface="Times New Roman" pitchFamily="18" charset="0"/>
              </a:rPr>
              <a:t>borrower</a:t>
            </a:r>
            <a:r>
              <a:rPr lang="en-US" sz="2600" b="1" dirty="0">
                <a:cs typeface="Times New Roman" pitchFamily="18" charset="0"/>
              </a:rPr>
              <a:t> </a:t>
            </a:r>
            <a:r>
              <a:rPr lang="en-US" sz="2600" dirty="0">
                <a:cs typeface="Times New Roman" pitchFamily="18" charset="0"/>
              </a:rPr>
              <a:t>and the </a:t>
            </a:r>
            <a:r>
              <a:rPr lang="en-US" sz="2600" b="1" i="1" dirty="0">
                <a:cs typeface="Times New Roman" pitchFamily="18" charset="0"/>
              </a:rPr>
              <a:t>property</a:t>
            </a:r>
            <a:r>
              <a:rPr lang="en-US" sz="2600" b="1" dirty="0">
                <a:cs typeface="Times New Roman" pitchFamily="18" charset="0"/>
              </a:rPr>
              <a:t> </a:t>
            </a:r>
            <a:r>
              <a:rPr lang="en-US" sz="2600" dirty="0">
                <a:cs typeface="Times New Roman" pitchFamily="18" charset="0"/>
              </a:rPr>
              <a:t>offered as security for the mortgage to </a:t>
            </a:r>
            <a:r>
              <a:rPr lang="en-US" sz="2600" i="1" dirty="0">
                <a:cs typeface="Times New Roman" pitchFamily="18" charset="0"/>
              </a:rPr>
              <a:t>determine the transaction’s level of </a:t>
            </a:r>
            <a:r>
              <a:rPr lang="en-US" sz="2600" b="1" i="1" dirty="0">
                <a:cs typeface="Times New Roman" pitchFamily="18" charset="0"/>
              </a:rPr>
              <a:t>default</a:t>
            </a:r>
            <a:r>
              <a:rPr lang="en-US" sz="2600" i="1" dirty="0">
                <a:cs typeface="Times New Roman" pitchFamily="18" charset="0"/>
              </a:rPr>
              <a:t> and </a:t>
            </a:r>
            <a:r>
              <a:rPr lang="en-US" sz="2600" b="1" i="1" dirty="0">
                <a:cs typeface="Times New Roman" pitchFamily="18" charset="0"/>
              </a:rPr>
              <a:t>foreclosure loss risk</a:t>
            </a:r>
            <a:r>
              <a:rPr lang="en-US" sz="2600" dirty="0"/>
              <a:t>.</a:t>
            </a:r>
          </a:p>
          <a:p>
            <a:pPr marL="800100" lvl="1" indent="-342900">
              <a:spcBef>
                <a:spcPts val="1200"/>
              </a:spcBef>
              <a:buSzPct val="110000"/>
              <a:buFont typeface="Arial" panose="020B0604020202020204" pitchFamily="34" charset="0"/>
              <a:buChar char="–"/>
            </a:pPr>
            <a:r>
              <a:rPr lang="en-US" sz="2600" dirty="0"/>
              <a:t>For </a:t>
            </a:r>
            <a:r>
              <a:rPr lang="en-US" sz="2600" b="1" i="1" dirty="0"/>
              <a:t>commercial mortgages</a:t>
            </a:r>
            <a:r>
              <a:rPr lang="en-US" sz="2600" dirty="0"/>
              <a:t>, the </a:t>
            </a:r>
            <a:r>
              <a:rPr lang="en-US" sz="2600" b="1" i="1" dirty="0"/>
              <a:t>focus</a:t>
            </a:r>
            <a:r>
              <a:rPr lang="en-US" sz="2600" dirty="0"/>
              <a:t> is generally on the property and the </a:t>
            </a:r>
            <a:r>
              <a:rPr lang="en-US" sz="2600" b="1" i="1" dirty="0"/>
              <a:t>income-generating capacity of the property</a:t>
            </a:r>
          </a:p>
          <a:p>
            <a:pPr marL="1257300" lvl="2" indent="-342900">
              <a:buSzPct val="110000"/>
              <a:buFont typeface="Arial" panose="020B0604020202020204" pitchFamily="34" charset="0"/>
              <a:buChar char="–"/>
            </a:pPr>
            <a:r>
              <a:rPr lang="en-US" sz="2400" dirty="0"/>
              <a:t>Little attention is generally focused on the investor beyond normal due diligence </a:t>
            </a:r>
          </a:p>
        </p:txBody>
      </p:sp>
      <p:sp>
        <p:nvSpPr>
          <p:cNvPr id="4" name="Slide Number Placeholder 3"/>
          <p:cNvSpPr>
            <a:spLocks noGrp="1"/>
          </p:cNvSpPr>
          <p:nvPr>
            <p:ph type="sldNum" sz="quarter" idx="12"/>
          </p:nvPr>
        </p:nvSpPr>
        <p:spPr/>
        <p:txBody>
          <a:bodyPr/>
          <a:lstStyle/>
          <a:p>
            <a:fld id="{9860EDB8-5305-433F-BE41-D7A86D811DB3}" type="slidenum">
              <a:rPr lang="en-US" smtClean="0"/>
              <a:t>4</a:t>
            </a:fld>
            <a:endParaRPr lang="en-US"/>
          </a:p>
        </p:txBody>
      </p:sp>
    </p:spTree>
    <p:extLst>
      <p:ext uri="{BB962C8B-B14F-4D97-AF65-F5344CB8AC3E}">
        <p14:creationId xmlns:p14="http://schemas.microsoft.com/office/powerpoint/2010/main" val="3206044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Probability of Default</a:t>
            </a:r>
          </a:p>
        </p:txBody>
      </p:sp>
      <p:sp>
        <p:nvSpPr>
          <p:cNvPr id="3" name="Content Placeholder 2"/>
          <p:cNvSpPr>
            <a:spLocks noGrp="1"/>
          </p:cNvSpPr>
          <p:nvPr>
            <p:ph idx="1"/>
          </p:nvPr>
        </p:nvSpPr>
        <p:spPr>
          <a:xfrm>
            <a:off x="838201" y="1662545"/>
            <a:ext cx="10515599" cy="4719781"/>
          </a:xfrm>
        </p:spPr>
        <p:txBody>
          <a:bodyPr>
            <a:normAutofit fontScale="85000" lnSpcReduction="10000"/>
          </a:bodyPr>
          <a:lstStyle/>
          <a:p>
            <a:pPr marL="0" indent="0">
              <a:buSzPct val="110000"/>
              <a:buNone/>
            </a:pPr>
            <a:r>
              <a:rPr lang="en-US" sz="3000" dirty="0">
                <a:sym typeface="Symbol" pitchFamily="18" charset="2"/>
              </a:rPr>
              <a:t>For </a:t>
            </a:r>
            <a:r>
              <a:rPr lang="en-US" sz="3000" dirty="0" smtClean="0">
                <a:sym typeface="Symbol" pitchFamily="18" charset="2"/>
              </a:rPr>
              <a:t>residential mortgages</a:t>
            </a:r>
            <a:r>
              <a:rPr lang="en-US" sz="3000" dirty="0">
                <a:sym typeface="Symbol" pitchFamily="18" charset="2"/>
              </a:rPr>
              <a:t>, </a:t>
            </a:r>
            <a:r>
              <a:rPr lang="en-US" sz="3000" b="1" i="1" dirty="0" smtClean="0">
                <a:sym typeface="Symbol" pitchFamily="18" charset="2"/>
              </a:rPr>
              <a:t>five </a:t>
            </a:r>
            <a:r>
              <a:rPr lang="en-US" sz="3000" b="1" i="1" dirty="0">
                <a:sym typeface="Symbol" pitchFamily="18" charset="2"/>
              </a:rPr>
              <a:t>income tests</a:t>
            </a:r>
            <a:r>
              <a:rPr lang="en-US" sz="3000" dirty="0">
                <a:solidFill>
                  <a:schemeClr val="accent6"/>
                </a:solidFill>
                <a:sym typeface="Symbol" pitchFamily="18" charset="2"/>
              </a:rPr>
              <a:t> </a:t>
            </a:r>
            <a:r>
              <a:rPr lang="en-US" sz="3000" dirty="0">
                <a:sym typeface="Symbol" pitchFamily="18" charset="2"/>
              </a:rPr>
              <a:t>are generally used to assess borrower risk:</a:t>
            </a:r>
          </a:p>
          <a:p>
            <a:pPr>
              <a:buSzPct val="110000"/>
              <a:buFont typeface="Arial" panose="020B0604020202020204" pitchFamily="34" charset="0"/>
              <a:buChar char="•"/>
            </a:pPr>
            <a:r>
              <a:rPr lang="en-US" sz="3000" b="1" dirty="0">
                <a:cs typeface="Times New Roman" pitchFamily="18" charset="0"/>
                <a:sym typeface="Symbol" pitchFamily="18" charset="2"/>
              </a:rPr>
              <a:t>Income</a:t>
            </a:r>
            <a:endParaRPr lang="en-US" sz="3000" dirty="0">
              <a:sym typeface="Symbol" pitchFamily="18" charset="2"/>
            </a:endParaRPr>
          </a:p>
          <a:p>
            <a:pPr marL="684213">
              <a:buSzPct val="110000"/>
            </a:pPr>
            <a:r>
              <a:rPr lang="en-US" sz="2600" b="1" i="1" dirty="0" smtClean="0">
                <a:cs typeface="Times New Roman" pitchFamily="18" charset="0"/>
              </a:rPr>
              <a:t>Sources </a:t>
            </a:r>
            <a:r>
              <a:rPr lang="en-US" sz="2600" b="1" i="1" dirty="0">
                <a:cs typeface="Times New Roman" pitchFamily="18" charset="0"/>
              </a:rPr>
              <a:t>of income </a:t>
            </a:r>
            <a:r>
              <a:rPr lang="en-US" sz="2600" dirty="0">
                <a:cs typeface="Times New Roman" pitchFamily="18" charset="0"/>
              </a:rPr>
              <a:t>that are considered include wages from full time employment, part time employment, net rental property income, alimony and child support, expected sales commissions, bonuses, dividends or interest, retirement annuities</a:t>
            </a:r>
            <a:r>
              <a:rPr lang="en-US" sz="2600" dirty="0"/>
              <a:t> </a:t>
            </a:r>
          </a:p>
          <a:p>
            <a:pPr>
              <a:spcBef>
                <a:spcPts val="1200"/>
              </a:spcBef>
              <a:buSzPct val="110000"/>
              <a:buFont typeface="Arial" panose="020B0604020202020204" pitchFamily="34" charset="0"/>
              <a:buChar char="•"/>
            </a:pPr>
            <a:r>
              <a:rPr lang="en-US" sz="3000" b="1" dirty="0"/>
              <a:t>Ability </a:t>
            </a:r>
            <a:r>
              <a:rPr lang="en-US" sz="3000" b="1" dirty="0" smtClean="0"/>
              <a:t>to Meet Mortgage Expenses</a:t>
            </a:r>
            <a:endParaRPr lang="en-US" sz="3000" dirty="0"/>
          </a:p>
          <a:p>
            <a:pPr marL="684213">
              <a:buSzPct val="110000"/>
            </a:pPr>
            <a:r>
              <a:rPr lang="en-US" sz="2600" dirty="0" smtClean="0">
                <a:cs typeface="Times New Roman" pitchFamily="18" charset="0"/>
              </a:rPr>
              <a:t>On </a:t>
            </a:r>
            <a:r>
              <a:rPr lang="en-US" sz="2600" dirty="0">
                <a:cs typeface="Times New Roman" pitchFamily="18" charset="0"/>
              </a:rPr>
              <a:t>a conventional mortgage, expenses considered in the underwriting criteria are the </a:t>
            </a:r>
            <a:r>
              <a:rPr lang="en-US" sz="2600" b="1" i="1" dirty="0">
                <a:cs typeface="Times New Roman" pitchFamily="18" charset="0"/>
              </a:rPr>
              <a:t>principal and interest payments</a:t>
            </a:r>
            <a:r>
              <a:rPr lang="en-US" sz="2600" dirty="0">
                <a:cs typeface="Times New Roman" pitchFamily="18" charset="0"/>
              </a:rPr>
              <a:t>, and additional payments for </a:t>
            </a:r>
            <a:r>
              <a:rPr lang="en-US" sz="2600" b="1" i="1" dirty="0">
                <a:cs typeface="Times New Roman" pitchFamily="18" charset="0"/>
              </a:rPr>
              <a:t>mortgage insurance, property taxes, property insurance</a:t>
            </a:r>
            <a:r>
              <a:rPr lang="en-US" sz="2600" dirty="0">
                <a:cs typeface="Times New Roman" pitchFamily="18" charset="0"/>
              </a:rPr>
              <a:t>, any association fees, expected utility payments and sometimes a maintenance expense</a:t>
            </a:r>
            <a:r>
              <a:rPr lang="en-US" sz="2600" dirty="0"/>
              <a:t> </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a:t>
            </a:fld>
            <a:endParaRPr lang="en-US"/>
          </a:p>
        </p:txBody>
      </p:sp>
    </p:spTree>
    <p:extLst>
      <p:ext uri="{BB962C8B-B14F-4D97-AF65-F5344CB8AC3E}">
        <p14:creationId xmlns:p14="http://schemas.microsoft.com/office/powerpoint/2010/main" val="92305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Probability of Default</a:t>
            </a:r>
          </a:p>
        </p:txBody>
      </p:sp>
      <p:sp>
        <p:nvSpPr>
          <p:cNvPr id="3" name="Content Placeholder 2"/>
          <p:cNvSpPr>
            <a:spLocks noGrp="1"/>
          </p:cNvSpPr>
          <p:nvPr>
            <p:ph idx="1"/>
          </p:nvPr>
        </p:nvSpPr>
        <p:spPr/>
        <p:txBody>
          <a:bodyPr>
            <a:normAutofit/>
          </a:bodyPr>
          <a:lstStyle/>
          <a:p>
            <a:pPr marL="341313" indent="-341313">
              <a:spcBef>
                <a:spcPct val="40000"/>
              </a:spcBef>
              <a:buClr>
                <a:schemeClr val="tx2"/>
              </a:buClr>
              <a:buSzPct val="110000"/>
              <a:buFont typeface="Arial" panose="020B0604020202020204" pitchFamily="34" charset="0"/>
              <a:buChar char="•"/>
            </a:pPr>
            <a:r>
              <a:rPr lang="en-US" sz="2800" b="1" dirty="0"/>
              <a:t>Other </a:t>
            </a:r>
            <a:r>
              <a:rPr lang="en-US" sz="2800" b="1" dirty="0" smtClean="0"/>
              <a:t>Financial Obligations</a:t>
            </a:r>
            <a:endParaRPr lang="en-US" sz="2800" b="1" dirty="0"/>
          </a:p>
          <a:p>
            <a:pPr marL="803275" indent="-341313">
              <a:buClr>
                <a:schemeClr val="tx2"/>
              </a:buClr>
              <a:buSzPct val="110000"/>
            </a:pPr>
            <a:r>
              <a:rPr lang="en-US" dirty="0" smtClean="0">
                <a:cs typeface="Times New Roman" pitchFamily="18" charset="0"/>
              </a:rPr>
              <a:t>Automobile </a:t>
            </a:r>
            <a:r>
              <a:rPr lang="en-US" dirty="0">
                <a:cs typeface="Times New Roman" pitchFamily="18" charset="0"/>
              </a:rPr>
              <a:t>loans, alimony requirements, payments on credit card accounts, etc</a:t>
            </a:r>
            <a:r>
              <a:rPr lang="en-US" dirty="0" smtClean="0">
                <a:cs typeface="Times New Roman" pitchFamily="18" charset="0"/>
              </a:rPr>
              <a:t>.</a:t>
            </a:r>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6</a:t>
            </a:fld>
            <a:endParaRPr lang="en-US"/>
          </a:p>
        </p:txBody>
      </p:sp>
      <p:graphicFrame>
        <p:nvGraphicFramePr>
          <p:cNvPr id="5" name="Object 4"/>
          <p:cNvGraphicFramePr>
            <a:graphicFrameLocks noGrp="1" noChangeAspect="1"/>
          </p:cNvGraphicFramePr>
          <p:nvPr>
            <p:extLst/>
          </p:nvPr>
        </p:nvGraphicFramePr>
        <p:xfrm>
          <a:off x="2313319" y="3429001"/>
          <a:ext cx="7683666" cy="2615131"/>
        </p:xfrm>
        <a:graphic>
          <a:graphicData uri="http://schemas.openxmlformats.org/presentationml/2006/ole">
            <mc:AlternateContent xmlns:mc="http://schemas.openxmlformats.org/markup-compatibility/2006">
              <mc:Choice xmlns:v="urn:schemas-microsoft-com:vml" Requires="v">
                <p:oleObj spid="_x0000_s12329" name="Bitmap Image" r:id="rId3" imgW="5114286" imgH="1533739" progId="PBrush">
                  <p:embed/>
                </p:oleObj>
              </mc:Choice>
              <mc:Fallback>
                <p:oleObj name="Bitmap Image" r:id="rId3" imgW="5114286" imgH="1533739" progId="PBrush">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3319" y="3429001"/>
                        <a:ext cx="7683666" cy="261513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602096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Probability of Default</a:t>
            </a:r>
          </a:p>
        </p:txBody>
      </p:sp>
      <p:sp>
        <p:nvSpPr>
          <p:cNvPr id="3" name="Content Placeholder 2"/>
          <p:cNvSpPr>
            <a:spLocks noGrp="1"/>
          </p:cNvSpPr>
          <p:nvPr>
            <p:ph idx="1"/>
          </p:nvPr>
        </p:nvSpPr>
        <p:spPr>
          <a:xfrm>
            <a:off x="838200" y="1551710"/>
            <a:ext cx="10515599" cy="4867564"/>
          </a:xfrm>
        </p:spPr>
        <p:txBody>
          <a:bodyPr>
            <a:normAutofit/>
          </a:bodyPr>
          <a:lstStyle/>
          <a:p>
            <a:pPr>
              <a:spcBef>
                <a:spcPct val="40000"/>
              </a:spcBef>
              <a:buClr>
                <a:schemeClr val="tx2"/>
              </a:buClr>
              <a:buSzPct val="110000"/>
              <a:buFont typeface="Arial" panose="020B0604020202020204" pitchFamily="34" charset="0"/>
              <a:buChar char="•"/>
            </a:pPr>
            <a:r>
              <a:rPr lang="en-US" sz="2600" b="1" dirty="0">
                <a:cs typeface="Times New Roman" pitchFamily="18" charset="0"/>
                <a:sym typeface="Symbol" pitchFamily="18" charset="2"/>
              </a:rPr>
              <a:t>Credit risk</a:t>
            </a:r>
            <a:endParaRPr lang="en-US" sz="2600" b="1" dirty="0">
              <a:sym typeface="Symbol" pitchFamily="18" charset="2"/>
            </a:endParaRPr>
          </a:p>
          <a:p>
            <a:pPr marL="803275" indent="-341313">
              <a:buClr>
                <a:schemeClr val="tx2"/>
              </a:buClr>
              <a:buSzPct val="110000"/>
            </a:pPr>
            <a:r>
              <a:rPr lang="en-US" sz="2200" dirty="0">
                <a:cs typeface="Times New Roman" pitchFamily="18" charset="0"/>
              </a:rPr>
              <a:t>Credit scoring (e.g., FICO scores) has been shown to be a </a:t>
            </a:r>
            <a:r>
              <a:rPr lang="en-US" sz="2200" b="1" i="1" dirty="0">
                <a:cs typeface="Times New Roman" pitchFamily="18" charset="0"/>
              </a:rPr>
              <a:t>highly significant indicator of </a:t>
            </a:r>
            <a:r>
              <a:rPr lang="en-US" sz="2200" dirty="0">
                <a:cs typeface="Times New Roman" pitchFamily="18" charset="0"/>
              </a:rPr>
              <a:t>mortgage </a:t>
            </a:r>
            <a:r>
              <a:rPr lang="en-US" sz="2200" b="1" i="1" dirty="0">
                <a:cs typeface="Times New Roman" pitchFamily="18" charset="0"/>
              </a:rPr>
              <a:t>default</a:t>
            </a:r>
            <a:r>
              <a:rPr lang="en-US" sz="2200" dirty="0">
                <a:cs typeface="Times New Roman" pitchFamily="18" charset="0"/>
              </a:rPr>
              <a:t>.</a:t>
            </a:r>
          </a:p>
          <a:p>
            <a:pPr indent="6350">
              <a:spcBef>
                <a:spcPct val="40000"/>
              </a:spcBef>
              <a:buClr>
                <a:schemeClr val="tx2"/>
              </a:buClr>
              <a:buSzPct val="110000"/>
            </a:pPr>
            <a:endParaRPr lang="en-US" dirty="0"/>
          </a:p>
          <a:p>
            <a:pPr>
              <a:spcBef>
                <a:spcPct val="40000"/>
              </a:spcBef>
              <a:buClr>
                <a:schemeClr val="tx2"/>
              </a:buClr>
              <a:buSzPct val="110000"/>
              <a:buFont typeface="Symbol" pitchFamily="18" charset="2"/>
              <a:buNone/>
            </a:pPr>
            <a:endParaRPr lang="en-US" dirty="0">
              <a:solidFill>
                <a:schemeClr val="tx2"/>
              </a:solidFill>
            </a:endParaRPr>
          </a:p>
          <a:p>
            <a:pPr>
              <a:spcBef>
                <a:spcPct val="40000"/>
              </a:spcBef>
              <a:buClr>
                <a:schemeClr val="tx2"/>
              </a:buClr>
              <a:buSzPct val="110000"/>
              <a:buFont typeface="Symbol" pitchFamily="18" charset="2"/>
              <a:buNone/>
            </a:pPr>
            <a:endParaRPr lang="en-US" sz="2000" dirty="0" smtClean="0">
              <a:solidFill>
                <a:schemeClr val="tx2"/>
              </a:solidFill>
            </a:endParaRPr>
          </a:p>
          <a:p>
            <a:pPr>
              <a:spcBef>
                <a:spcPct val="40000"/>
              </a:spcBef>
              <a:buClr>
                <a:schemeClr val="tx2"/>
              </a:buClr>
              <a:buSzPct val="110000"/>
              <a:buFont typeface="Symbol" pitchFamily="18" charset="2"/>
              <a:buNone/>
            </a:pPr>
            <a:endParaRPr lang="en-US" sz="2000" dirty="0">
              <a:solidFill>
                <a:schemeClr val="tx2"/>
              </a:solidFill>
            </a:endParaRPr>
          </a:p>
          <a:p>
            <a:pPr>
              <a:buClr>
                <a:schemeClr val="tx2"/>
              </a:buClr>
              <a:buSzPct val="110000"/>
              <a:buFont typeface="Arial" panose="020B0604020202020204" pitchFamily="34" charset="0"/>
              <a:buChar char="•"/>
            </a:pPr>
            <a:r>
              <a:rPr lang="en-US" sz="2600" b="1" dirty="0"/>
              <a:t>Net Worth</a:t>
            </a:r>
            <a:endParaRPr lang="en-US" sz="2600" dirty="0"/>
          </a:p>
          <a:p>
            <a:pPr marL="803275" indent="-341313">
              <a:buClr>
                <a:schemeClr val="tx2"/>
              </a:buClr>
              <a:buSzPct val="110000"/>
            </a:pPr>
            <a:r>
              <a:rPr lang="en-US" sz="2200" dirty="0" smtClean="0">
                <a:cs typeface="Times New Roman" pitchFamily="18" charset="0"/>
              </a:rPr>
              <a:t>The </a:t>
            </a:r>
            <a:r>
              <a:rPr lang="en-US" sz="2200" dirty="0">
                <a:cs typeface="Times New Roman" pitchFamily="18" charset="0"/>
              </a:rPr>
              <a:t>borrower’s other assets may provide an alternative source of funds for making mortgage payments</a:t>
            </a:r>
            <a:r>
              <a:rPr lang="en-US" sz="2200" dirty="0" smtClean="0">
                <a:cs typeface="Times New Roman" pitchFamily="18" charset="0"/>
              </a:rPr>
              <a:t>.</a:t>
            </a:r>
            <a:endParaRPr lang="en-US" sz="2200" dirty="0">
              <a:cs typeface="Times New Roman" pitchFamily="18" charset="0"/>
            </a:endParaRPr>
          </a:p>
        </p:txBody>
      </p:sp>
      <p:sp>
        <p:nvSpPr>
          <p:cNvPr id="4" name="Slide Number Placeholder 3"/>
          <p:cNvSpPr>
            <a:spLocks noGrp="1"/>
          </p:cNvSpPr>
          <p:nvPr>
            <p:ph type="sldNum" sz="quarter" idx="12"/>
          </p:nvPr>
        </p:nvSpPr>
        <p:spPr/>
        <p:txBody>
          <a:bodyPr/>
          <a:lstStyle/>
          <a:p>
            <a:fld id="{9860EDB8-5305-433F-BE41-D7A86D811DB3}" type="slidenum">
              <a:rPr lang="en-US" smtClean="0"/>
              <a:t>7</a:t>
            </a:fld>
            <a:endParaRPr lang="en-US"/>
          </a:p>
        </p:txBody>
      </p:sp>
      <p:graphicFrame>
        <p:nvGraphicFramePr>
          <p:cNvPr id="5" name="Object 5"/>
          <p:cNvGraphicFramePr>
            <a:graphicFrameLocks noChangeAspect="1"/>
          </p:cNvGraphicFramePr>
          <p:nvPr>
            <p:extLst>
              <p:ext uri="{D42A27DB-BD31-4B8C-83A1-F6EECF244321}">
                <p14:modId xmlns:p14="http://schemas.microsoft.com/office/powerpoint/2010/main" val="1367947477"/>
              </p:ext>
            </p:extLst>
          </p:nvPr>
        </p:nvGraphicFramePr>
        <p:xfrm>
          <a:off x="3763939" y="3003778"/>
          <a:ext cx="4664122" cy="2092737"/>
        </p:xfrm>
        <a:graphic>
          <a:graphicData uri="http://schemas.openxmlformats.org/presentationml/2006/ole">
            <mc:AlternateContent xmlns:mc="http://schemas.openxmlformats.org/markup-compatibility/2006">
              <mc:Choice xmlns:v="urn:schemas-microsoft-com:vml" Requires="v">
                <p:oleObj spid="_x0000_s13352" name="Bitmap Image" r:id="rId3" imgW="5229955" imgH="2467319" progId="Paint.Picture">
                  <p:embed/>
                </p:oleObj>
              </mc:Choice>
              <mc:Fallback>
                <p:oleObj name="Bitmap Image" r:id="rId3" imgW="5229955" imgH="2467319"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3939" y="3003778"/>
                        <a:ext cx="4664122" cy="209273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90661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Probability of Default</a:t>
            </a:r>
          </a:p>
        </p:txBody>
      </p:sp>
      <p:sp>
        <p:nvSpPr>
          <p:cNvPr id="3" name="Content Placeholder 2"/>
          <p:cNvSpPr>
            <a:spLocks noGrp="1"/>
          </p:cNvSpPr>
          <p:nvPr>
            <p:ph idx="1"/>
          </p:nvPr>
        </p:nvSpPr>
        <p:spPr/>
        <p:txBody>
          <a:bodyPr>
            <a:normAutofit lnSpcReduction="10000"/>
          </a:bodyPr>
          <a:lstStyle/>
          <a:p>
            <a:pPr>
              <a:spcBef>
                <a:spcPct val="40000"/>
              </a:spcBef>
              <a:buSzPct val="110000"/>
              <a:buFont typeface="Arial" pitchFamily="34" charset="0"/>
              <a:buChar char="•"/>
            </a:pPr>
            <a:r>
              <a:rPr lang="en-US" sz="2200" dirty="0"/>
              <a:t>In </a:t>
            </a:r>
            <a:r>
              <a:rPr lang="en-US" sz="2200" b="1" i="1" dirty="0"/>
              <a:t>evaluating the property</a:t>
            </a:r>
            <a:r>
              <a:rPr lang="en-US" sz="2200" dirty="0"/>
              <a:t>, the lender wants to determine that the property provides </a:t>
            </a:r>
            <a:r>
              <a:rPr lang="en-US" sz="2200" b="1" i="1" dirty="0"/>
              <a:t>adequate security </a:t>
            </a:r>
            <a:r>
              <a:rPr lang="en-US" sz="2200" dirty="0"/>
              <a:t>for the debt</a:t>
            </a:r>
            <a:r>
              <a:rPr lang="en-US" sz="2200" dirty="0">
                <a:solidFill>
                  <a:schemeClr val="hlink"/>
                </a:solidFill>
              </a:rPr>
              <a:t>.</a:t>
            </a:r>
          </a:p>
          <a:p>
            <a:pPr marL="800100" lvl="1" indent="-342900">
              <a:spcBef>
                <a:spcPct val="40000"/>
              </a:spcBef>
              <a:buSzPct val="110000"/>
              <a:buFont typeface="Arial" panose="020B0604020202020204" pitchFamily="34" charset="0"/>
              <a:buChar char="–"/>
            </a:pPr>
            <a:r>
              <a:rPr lang="en-US" dirty="0"/>
              <a:t>The value of property assessed by </a:t>
            </a:r>
            <a:r>
              <a:rPr lang="en-US" b="1" i="1" dirty="0"/>
              <a:t>appraiser</a:t>
            </a:r>
            <a:endParaRPr lang="en-US" dirty="0"/>
          </a:p>
          <a:p>
            <a:pPr>
              <a:spcBef>
                <a:spcPct val="40000"/>
              </a:spcBef>
              <a:buSzPct val="110000"/>
              <a:buFont typeface="Arial" pitchFamily="34" charset="0"/>
              <a:buChar char="•"/>
            </a:pPr>
            <a:r>
              <a:rPr lang="en-US" sz="2200" b="1" i="1" dirty="0">
                <a:cs typeface="Times New Roman" pitchFamily="18" charset="0"/>
              </a:rPr>
              <a:t>Acceptable LTV </a:t>
            </a:r>
            <a:r>
              <a:rPr lang="en-US" sz="2200" dirty="0">
                <a:cs typeface="Times New Roman" pitchFamily="18" charset="0"/>
              </a:rPr>
              <a:t>for conventional loans are typically 80% for non-insured mortgages and up to 95% with private mortgage insurance (PMI)</a:t>
            </a:r>
            <a:r>
              <a:rPr lang="en-US" sz="2200" dirty="0"/>
              <a:t>.</a:t>
            </a:r>
          </a:p>
          <a:p>
            <a:pPr marL="800100" lvl="1" indent="-342900">
              <a:spcBef>
                <a:spcPct val="40000"/>
              </a:spcBef>
              <a:buSzPct val="110000"/>
              <a:buFont typeface="Arial" panose="020B0604020202020204" pitchFamily="34" charset="0"/>
              <a:buChar char="–"/>
            </a:pPr>
            <a:r>
              <a:rPr lang="en-US" b="1" i="1" dirty="0"/>
              <a:t>LTV</a:t>
            </a:r>
            <a:r>
              <a:rPr lang="en-US" dirty="0"/>
              <a:t> is the </a:t>
            </a:r>
            <a:r>
              <a:rPr lang="en-US" b="1" i="1" dirty="0"/>
              <a:t>strongest predictor</a:t>
            </a:r>
            <a:r>
              <a:rPr lang="en-US" dirty="0"/>
              <a:t> of probability of default</a:t>
            </a:r>
          </a:p>
          <a:p>
            <a:pPr marL="800100" lvl="1" indent="-342900">
              <a:spcBef>
                <a:spcPct val="40000"/>
              </a:spcBef>
              <a:buSzPct val="110000"/>
              <a:buFont typeface="Arial" panose="020B0604020202020204" pitchFamily="34" charset="0"/>
              <a:buChar char="–"/>
            </a:pPr>
            <a:r>
              <a:rPr lang="en-US" dirty="0"/>
              <a:t>Different LTV thresholds for commercial loan</a:t>
            </a:r>
          </a:p>
          <a:p>
            <a:pPr>
              <a:spcBef>
                <a:spcPct val="40000"/>
              </a:spcBef>
              <a:buSzPct val="110000"/>
              <a:buFont typeface="Arial" pitchFamily="34" charset="0"/>
              <a:buChar char="•"/>
            </a:pPr>
            <a:r>
              <a:rPr lang="en-US" sz="2200" dirty="0">
                <a:cs typeface="Times New Roman" pitchFamily="18" charset="0"/>
              </a:rPr>
              <a:t>In the property evaluation process, the practice of </a:t>
            </a:r>
            <a:r>
              <a:rPr lang="en-US" sz="2200" b="1" i="1" dirty="0">
                <a:cs typeface="Times New Roman" pitchFamily="18" charset="0"/>
              </a:rPr>
              <a:t>redlining is prohibited</a:t>
            </a:r>
            <a:endParaRPr lang="en-US" sz="2200" dirty="0">
              <a:cs typeface="Times New Roman" pitchFamily="18" charset="0"/>
            </a:endParaRPr>
          </a:p>
          <a:p>
            <a:pPr marL="800100" lvl="1" indent="-342900">
              <a:spcBef>
                <a:spcPct val="40000"/>
              </a:spcBef>
              <a:buSzPct val="110000"/>
              <a:buFont typeface="Arial" panose="020B0604020202020204" pitchFamily="34" charset="0"/>
              <a:buChar char="–"/>
            </a:pPr>
            <a:r>
              <a:rPr lang="en-US" dirty="0">
                <a:cs typeface="Times New Roman" pitchFamily="18" charset="0"/>
              </a:rPr>
              <a:t>Lenders not permitted to designate some geographic areas as unacceptable loan risks for home mortgages</a:t>
            </a:r>
            <a:r>
              <a:rPr lang="en-US" dirty="0">
                <a:solidFill>
                  <a:schemeClr val="hlink"/>
                </a:solidFill>
              </a:rPr>
              <a:t>.</a:t>
            </a:r>
            <a:endParaRPr lang="en-US" dirty="0">
              <a:cs typeface="Times New Roman" pitchFamily="18" charset="0"/>
              <a:sym typeface="Symbol" pitchFamily="18" charset="2"/>
            </a:endParaRP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8</a:t>
            </a:fld>
            <a:endParaRPr lang="en-US"/>
          </a:p>
        </p:txBody>
      </p:sp>
    </p:spTree>
    <p:extLst>
      <p:ext uri="{BB962C8B-B14F-4D97-AF65-F5344CB8AC3E}">
        <p14:creationId xmlns:p14="http://schemas.microsoft.com/office/powerpoint/2010/main" val="3224834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LTV Calculation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endParaRPr lang="en-US" sz="1100"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𝐿𝑇𝑉</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𝐿𝑜𝑎𝑛</m:t>
                          </m:r>
                          <m:r>
                            <a:rPr lang="en-US" sz="2800" b="0" i="1" smtClean="0">
                              <a:latin typeface="Cambria Math" panose="02040503050406030204" pitchFamily="18" charset="0"/>
                            </a:rPr>
                            <m:t> </m:t>
                          </m:r>
                          <m:r>
                            <a:rPr lang="en-US" sz="2800" b="0" i="1" smtClean="0">
                              <a:latin typeface="Cambria Math" panose="02040503050406030204" pitchFamily="18" charset="0"/>
                            </a:rPr>
                            <m:t>𝐴𝑚𝑜𝑢𝑛𝑡</m:t>
                          </m:r>
                        </m:num>
                        <m:den>
                          <m:r>
                            <a:rPr lang="en-US" sz="2800" b="0" i="1" smtClean="0">
                              <a:latin typeface="Cambria Math" panose="02040503050406030204" pitchFamily="18" charset="0"/>
                            </a:rPr>
                            <m:t>𝑃𝑟𝑜𝑝𝑒𝑟𝑡𝑦</m:t>
                          </m:r>
                          <m:r>
                            <a:rPr lang="en-US" sz="2800" b="0" i="1" smtClean="0">
                              <a:latin typeface="Cambria Math" panose="02040503050406030204" pitchFamily="18" charset="0"/>
                            </a:rPr>
                            <m:t> </m:t>
                          </m:r>
                          <m:r>
                            <a:rPr lang="en-US" sz="2800" b="0" i="1" smtClean="0">
                              <a:latin typeface="Cambria Math" panose="02040503050406030204" pitchFamily="18" charset="0"/>
                            </a:rPr>
                            <m:t>𝑉𝑎𝑙𝑢𝑒</m:t>
                          </m:r>
                        </m:den>
                      </m:f>
                    </m:oMath>
                  </m:oMathPara>
                </a14:m>
                <a:endParaRPr lang="en-US" dirty="0" smtClean="0"/>
              </a:p>
              <a:p>
                <a:pPr marL="0" indent="0">
                  <a:spcBef>
                    <a:spcPts val="1200"/>
                  </a:spcBef>
                  <a:spcAft>
                    <a:spcPts val="1200"/>
                  </a:spcAft>
                  <a:buNone/>
                </a:pPr>
                <a:r>
                  <a:rPr lang="en-US" dirty="0" smtClean="0"/>
                  <a:t>Property is general taken as the smaller of purchase and appraised value</a:t>
                </a:r>
              </a:p>
              <a:p>
                <a:pPr marL="0" indent="0">
                  <a:spcBef>
                    <a:spcPts val="1200"/>
                  </a:spcBef>
                  <a:buNone/>
                </a:pPr>
                <a:r>
                  <a:rPr lang="en-US" sz="2800" b="1" dirty="0"/>
                  <a:t>Example</a:t>
                </a:r>
              </a:p>
              <a:p>
                <a:pPr marL="0" indent="0">
                  <a:spcBef>
                    <a:spcPct val="20000"/>
                  </a:spcBef>
                  <a:buNone/>
                </a:pPr>
                <a:r>
                  <a:rPr lang="en-US" dirty="0"/>
                  <a:t>If a lender is subject to a maximum LTV of 80 %, what is the maximum property value s/he will finance for a borrower with $10,000 equity?</a:t>
                </a:r>
              </a:p>
              <a:p>
                <a:pPr marL="0" indent="0">
                  <a:spcBef>
                    <a:spcPts val="1800"/>
                  </a:spcBef>
                  <a:buNone/>
                </a:pPr>
                <a:r>
                  <a:rPr lang="en-US" dirty="0"/>
                  <a:t>	             Value = $10,000/(1-0.8)=$50,000</a:t>
                </a:r>
              </a:p>
              <a:p>
                <a:pPr marL="0" indent="0">
                  <a:buNone/>
                </a:pP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9</a:t>
            </a:fld>
            <a:endParaRPr lang="en-US"/>
          </a:p>
        </p:txBody>
      </p:sp>
    </p:spTree>
    <p:extLst>
      <p:ext uri="{BB962C8B-B14F-4D97-AF65-F5344CB8AC3E}">
        <p14:creationId xmlns:p14="http://schemas.microsoft.com/office/powerpoint/2010/main" val="225723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BC4796A-9872-4AA6-868A-E1A52DAE5C9B}" vid="{226865FD-68E7-4897-9C2B-9A00B6BC8C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4849AD-65CA-4CDD-87B0-7F56EA6DF7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1708</Words>
  <Application>Microsoft Office PowerPoint</Application>
  <PresentationFormat>Widescreen</PresentationFormat>
  <Paragraphs>241</Paragraphs>
  <Slides>30</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1" baseType="lpstr">
      <vt:lpstr>Arial</vt:lpstr>
      <vt:lpstr>Calibri</vt:lpstr>
      <vt:lpstr>Cambria Math</vt:lpstr>
      <vt:lpstr>Segoe UI</vt:lpstr>
      <vt:lpstr>Segoe UI Light</vt:lpstr>
      <vt:lpstr>Symbol</vt:lpstr>
      <vt:lpstr>Times New Roman</vt:lpstr>
      <vt:lpstr>Wingdings</vt:lpstr>
      <vt:lpstr>WelcomeDoc</vt:lpstr>
      <vt:lpstr>Bitmap Image</vt:lpstr>
      <vt:lpstr>Equation</vt:lpstr>
      <vt:lpstr>REAL ESTATE 410  Mortgages: Introduction</vt:lpstr>
      <vt:lpstr>Topics</vt:lpstr>
      <vt:lpstr>Mortgage Underwriting</vt:lpstr>
      <vt:lpstr>Mortgage Underwriting</vt:lpstr>
      <vt:lpstr>Assessing Probability of Default</vt:lpstr>
      <vt:lpstr>Assessing Probability of Default</vt:lpstr>
      <vt:lpstr>Assessing Probability of Default</vt:lpstr>
      <vt:lpstr>Assessing Probability of Default</vt:lpstr>
      <vt:lpstr>LTV Calculation</vt:lpstr>
      <vt:lpstr>Conventional Home Mortgages</vt:lpstr>
      <vt:lpstr>Conventional Home Mortgages</vt:lpstr>
      <vt:lpstr>Non-Conventional Mortgages</vt:lpstr>
      <vt:lpstr>Determinants of Mortgage Rates</vt:lpstr>
      <vt:lpstr>Components of Mortgage Rates</vt:lpstr>
      <vt:lpstr>Components of Interest Rates</vt:lpstr>
      <vt:lpstr>Mortgage Loan Risks</vt:lpstr>
      <vt:lpstr>Default Risk</vt:lpstr>
      <vt:lpstr>Interest Rate Risk</vt:lpstr>
      <vt:lpstr>Liquidity Risk</vt:lpstr>
      <vt:lpstr>Other Risks</vt:lpstr>
      <vt:lpstr>Mortgage and Treasury Rates</vt:lpstr>
      <vt:lpstr>Mortgage Financing</vt:lpstr>
      <vt:lpstr>Payment Structure</vt:lpstr>
      <vt:lpstr>Loan Amortization Patterns</vt:lpstr>
      <vt:lpstr>Amortizing Loans</vt:lpstr>
      <vt:lpstr>Basic Mortgage Concepts</vt:lpstr>
      <vt:lpstr>Breaking up Payment</vt:lpstr>
      <vt:lpstr>Fundamental Equation</vt:lpstr>
      <vt:lpstr>Fundamental Equation</vt:lpstr>
      <vt:lpstr>Next: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2014-12-02T22:51:08Z</dcterms:created>
  <dcterms:modified xsi:type="dcterms:W3CDTF">2017-01-24T02:31:47Z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