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6"/>
  </p:notesMasterIdLst>
  <p:sldIdLst>
    <p:sldId id="258" r:id="rId3"/>
    <p:sldId id="279" r:id="rId4"/>
    <p:sldId id="280" r:id="rId5"/>
    <p:sldId id="281" r:id="rId6"/>
    <p:sldId id="282" r:id="rId7"/>
    <p:sldId id="283" r:id="rId8"/>
    <p:sldId id="284" r:id="rId9"/>
    <p:sldId id="285" r:id="rId10"/>
    <p:sldId id="286" r:id="rId11"/>
    <p:sldId id="288" r:id="rId12"/>
    <p:sldId id="291" r:id="rId13"/>
    <p:sldId id="287" r:id="rId14"/>
    <p:sldId id="272" r:id="rId15"/>
    <p:sldId id="273" r:id="rId16"/>
    <p:sldId id="274" r:id="rId17"/>
    <p:sldId id="275" r:id="rId18"/>
    <p:sldId id="289" r:id="rId19"/>
    <p:sldId id="290" r:id="rId20"/>
    <p:sldId id="276" r:id="rId21"/>
    <p:sldId id="277" r:id="rId22"/>
    <p:sldId id="278" r:id="rId23"/>
    <p:sldId id="292"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D2B4A6"/>
    <a:srgbClr val="734F29"/>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280" autoAdjust="0"/>
  </p:normalViewPr>
  <p:slideViewPr>
    <p:cSldViewPr snapToGrid="0">
      <p:cViewPr varScale="1">
        <p:scale>
          <a:sx n="167" d="100"/>
          <a:sy n="167" d="100"/>
        </p:scale>
        <p:origin x="-112" y="-58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7142616324153"/>
          <c:y val="0.0954776212056896"/>
          <c:w val="0.766665775360659"/>
          <c:h val="0.663318210481633"/>
        </c:manualLayout>
      </c:layout>
      <c:lineChart>
        <c:grouping val="standard"/>
        <c:varyColors val="0"/>
        <c:ser>
          <c:idx val="1"/>
          <c:order val="0"/>
          <c:tx>
            <c:strRef>
              <c:f>'Figures Pool'!$M$3</c:f>
              <c:strCache>
                <c:ptCount val="1"/>
                <c:pt idx="0">
                  <c:v>Beginning balance at 100 PSA</c:v>
                </c:pt>
              </c:strCache>
            </c:strRef>
          </c:tx>
          <c:spPr>
            <a:ln w="25400">
              <a:solidFill>
                <a:schemeClr val="accent2"/>
              </a:solidFill>
              <a:prstDash val="solid"/>
            </a:ln>
          </c:spPr>
          <c:marker>
            <c:symbol val="none"/>
          </c:marker>
          <c:cat>
            <c:numRef>
              <c:f>'Figures Pool'!$L$4:$L$363</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'Figures Pool'!$M$4:$M$363</c:f>
              <c:numCache>
                <c:formatCode>"$"#,##0.00_);[Red]\("$"#,##0.00\)</c:formatCode>
                <c:ptCount val="360"/>
                <c:pt idx="0">
                  <c:v>4.0E8</c:v>
                </c:pt>
                <c:pt idx="1">
                  <c:v>3.99636463631561E8</c:v>
                </c:pt>
                <c:pt idx="2">
                  <c:v>3.99204442800627E8</c:v>
                </c:pt>
                <c:pt idx="3">
                  <c:v>3.98704010337253E8</c:v>
                </c:pt>
                <c:pt idx="4">
                  <c:v>3.98135274255408E8</c:v>
                </c:pt>
                <c:pt idx="5">
                  <c:v>3.97498377787661E8</c:v>
                </c:pt>
                <c:pt idx="6">
                  <c:v>3.96793499390053E8</c:v>
                </c:pt>
                <c:pt idx="7">
                  <c:v>3.96020852716996E8</c:v>
                </c:pt>
                <c:pt idx="8">
                  <c:v>3.95180686566083E8</c:v>
                </c:pt>
                <c:pt idx="9">
                  <c:v>3.94273284792717E8</c:v>
                </c:pt>
                <c:pt idx="10">
                  <c:v>3.93298966194513E8</c:v>
                </c:pt>
                <c:pt idx="11">
                  <c:v>3.92258084365463E8</c:v>
                </c:pt>
                <c:pt idx="12">
                  <c:v>3.91151027519871E8</c:v>
                </c:pt>
                <c:pt idx="13">
                  <c:v>3.89978218286127E8</c:v>
                </c:pt>
                <c:pt idx="14">
                  <c:v>3.88740113470417E8</c:v>
                </c:pt>
                <c:pt idx="15">
                  <c:v>3.87437203790486E8</c:v>
                </c:pt>
                <c:pt idx="16">
                  <c:v>3.8607001357963E8</c:v>
                </c:pt>
                <c:pt idx="17">
                  <c:v>3.84639100461118E8</c:v>
                </c:pt>
                <c:pt idx="18">
                  <c:v>3.83145054993282E8</c:v>
                </c:pt>
                <c:pt idx="19">
                  <c:v>3.81588500285557E8</c:v>
                </c:pt>
                <c:pt idx="20">
                  <c:v>3.79970091585767E8</c:v>
                </c:pt>
                <c:pt idx="21">
                  <c:v>3.78290515839025E8</c:v>
                </c:pt>
                <c:pt idx="22">
                  <c:v>3.76550491218612E8</c:v>
                </c:pt>
                <c:pt idx="23">
                  <c:v>3.74750766629265E8</c:v>
                </c:pt>
                <c:pt idx="24">
                  <c:v>3.72892121183317E8</c:v>
                </c:pt>
                <c:pt idx="25">
                  <c:v>3.70975363650188E8</c:v>
                </c:pt>
                <c:pt idx="26">
                  <c:v>3.69001331879732E8</c:v>
                </c:pt>
                <c:pt idx="27">
                  <c:v>3.66970892200006E8</c:v>
                </c:pt>
                <c:pt idx="28">
                  <c:v>3.64884938790046E8</c:v>
                </c:pt>
                <c:pt idx="29">
                  <c:v>3.62744393028259E8</c:v>
                </c:pt>
                <c:pt idx="30">
                  <c:v>3.60550202817095E8</c:v>
                </c:pt>
                <c:pt idx="31">
                  <c:v>3.5836694417034E8</c:v>
                </c:pt>
                <c:pt idx="32">
                  <c:v>3.56194560487202E8</c:v>
                </c:pt>
                <c:pt idx="33">
                  <c:v>3.54032995457578E8</c:v>
                </c:pt>
                <c:pt idx="34">
                  <c:v>3.51882193060561E8</c:v>
                </c:pt>
                <c:pt idx="35">
                  <c:v>3.49742097562948E8</c:v>
                </c:pt>
                <c:pt idx="36">
                  <c:v>3.47612653517769E8</c:v>
                </c:pt>
                <c:pt idx="37">
                  <c:v>3.45493805762803E8</c:v>
                </c:pt>
                <c:pt idx="38">
                  <c:v>3.43385499419122E8</c:v>
                </c:pt>
                <c:pt idx="39">
                  <c:v>3.4128767988963E8</c:v>
                </c:pt>
                <c:pt idx="40">
                  <c:v>3.39200292857612E8</c:v>
                </c:pt>
                <c:pt idx="41">
                  <c:v>3.37123284285295E8</c:v>
                </c:pt>
                <c:pt idx="42">
                  <c:v>3.35056600412411E8</c:v>
                </c:pt>
                <c:pt idx="43">
                  <c:v>3.33000187754766E8</c:v>
                </c:pt>
                <c:pt idx="44">
                  <c:v>3.30953993102827E8</c:v>
                </c:pt>
                <c:pt idx="45">
                  <c:v>3.28917963520302E8</c:v>
                </c:pt>
                <c:pt idx="46">
                  <c:v>3.2689204634274E8</c:v>
                </c:pt>
                <c:pt idx="47">
                  <c:v>3.24876189176128E8</c:v>
                </c:pt>
                <c:pt idx="48">
                  <c:v>3.22870339895501E8</c:v>
                </c:pt>
                <c:pt idx="49">
                  <c:v>3.2087444664356E8</c:v>
                </c:pt>
                <c:pt idx="50">
                  <c:v>3.18888457829291E8</c:v>
                </c:pt>
                <c:pt idx="51">
                  <c:v>3.169123221266E8</c:v>
                </c:pt>
                <c:pt idx="52">
                  <c:v>3.14945988472945E8</c:v>
                </c:pt>
                <c:pt idx="53">
                  <c:v>3.12989406067983E8</c:v>
                </c:pt>
                <c:pt idx="54">
                  <c:v>3.11042524372222E8</c:v>
                </c:pt>
                <c:pt idx="55">
                  <c:v>3.09105293105674E8</c:v>
                </c:pt>
                <c:pt idx="56">
                  <c:v>3.07177662246527E8</c:v>
                </c:pt>
                <c:pt idx="57">
                  <c:v>3.05259582029811E8</c:v>
                </c:pt>
                <c:pt idx="58">
                  <c:v>3.0335100294608E8</c:v>
                </c:pt>
                <c:pt idx="59">
                  <c:v>3.01451875740096E8</c:v>
                </c:pt>
                <c:pt idx="60">
                  <c:v>2.9956215140952E8</c:v>
                </c:pt>
                <c:pt idx="61">
                  <c:v>2.97681781203613E8</c:v>
                </c:pt>
                <c:pt idx="62">
                  <c:v>2.9581071662194E8</c:v>
                </c:pt>
                <c:pt idx="63">
                  <c:v>2.93948909413086E8</c:v>
                </c:pt>
                <c:pt idx="64">
                  <c:v>2.92096311573367E8</c:v>
                </c:pt>
                <c:pt idx="65">
                  <c:v>2.90252875345565E8</c:v>
                </c:pt>
                <c:pt idx="66">
                  <c:v>2.88418553217651E8</c:v>
                </c:pt>
                <c:pt idx="67">
                  <c:v>2.86593297921531E8</c:v>
                </c:pt>
                <c:pt idx="68">
                  <c:v>2.84777062431786E8</c:v>
                </c:pt>
                <c:pt idx="69">
                  <c:v>2.82969799964426E8</c:v>
                </c:pt>
                <c:pt idx="70">
                  <c:v>2.81171463975647E8</c:v>
                </c:pt>
                <c:pt idx="71">
                  <c:v>2.79382008160595E8</c:v>
                </c:pt>
                <c:pt idx="72">
                  <c:v>2.77601386452137E8</c:v>
                </c:pt>
                <c:pt idx="73">
                  <c:v>2.75829553019638E8</c:v>
                </c:pt>
                <c:pt idx="74">
                  <c:v>2.74066462267745E8</c:v>
                </c:pt>
                <c:pt idx="75">
                  <c:v>2.72312068835173E8</c:v>
                </c:pt>
                <c:pt idx="76">
                  <c:v>2.70566327593507E8</c:v>
                </c:pt>
                <c:pt idx="77">
                  <c:v>2.68829193645998E8</c:v>
                </c:pt>
                <c:pt idx="78">
                  <c:v>2.67100622326373E8</c:v>
                </c:pt>
                <c:pt idx="79">
                  <c:v>2.65380569197651E8</c:v>
                </c:pt>
                <c:pt idx="80">
                  <c:v>2.6366899005096E8</c:v>
                </c:pt>
                <c:pt idx="81">
                  <c:v>2.61965840904368E8</c:v>
                </c:pt>
                <c:pt idx="82">
                  <c:v>2.60271078001709E8</c:v>
                </c:pt>
                <c:pt idx="83">
                  <c:v>2.58584657811428E8</c:v>
                </c:pt>
                <c:pt idx="84">
                  <c:v>2.5690653702542E8</c:v>
                </c:pt>
                <c:pt idx="85">
                  <c:v>2.55236672557885E8</c:v>
                </c:pt>
                <c:pt idx="86">
                  <c:v>2.5357502154418E8</c:v>
                </c:pt>
                <c:pt idx="87">
                  <c:v>2.51921541339683E8</c:v>
                </c:pt>
                <c:pt idx="88">
                  <c:v>2.50276189518663E8</c:v>
                </c:pt>
                <c:pt idx="89">
                  <c:v>2.48638923873149E8</c:v>
                </c:pt>
                <c:pt idx="90">
                  <c:v>2.47009702411815E8</c:v>
                </c:pt>
                <c:pt idx="91">
                  <c:v>2.45388483358861E8</c:v>
                </c:pt>
                <c:pt idx="92">
                  <c:v>2.43775225152906E8</c:v>
                </c:pt>
                <c:pt idx="93">
                  <c:v>2.42169886445884E8</c:v>
                </c:pt>
                <c:pt idx="94">
                  <c:v>2.40572426101949E8</c:v>
                </c:pt>
                <c:pt idx="95">
                  <c:v>2.38982803196378E8</c:v>
                </c:pt>
                <c:pt idx="96">
                  <c:v>2.37400977014491E8</c:v>
                </c:pt>
                <c:pt idx="97">
                  <c:v>2.35826907050565E8</c:v>
                </c:pt>
                <c:pt idx="98">
                  <c:v>2.34260553006761E8</c:v>
                </c:pt>
                <c:pt idx="99">
                  <c:v>2.32701874792056E8</c:v>
                </c:pt>
                <c:pt idx="100">
                  <c:v>2.31150832521174E8</c:v>
                </c:pt>
                <c:pt idx="101">
                  <c:v>2.29607386513533E8</c:v>
                </c:pt>
                <c:pt idx="102">
                  <c:v>2.2807149729219E8</c:v>
                </c:pt>
                <c:pt idx="103">
                  <c:v>2.2654312558279E8</c:v>
                </c:pt>
                <c:pt idx="104">
                  <c:v>2.25022232312528E8</c:v>
                </c:pt>
                <c:pt idx="105">
                  <c:v>2.23508778609109E8</c:v>
                </c:pt>
                <c:pt idx="106">
                  <c:v>2.22002725799719E8</c:v>
                </c:pt>
                <c:pt idx="107">
                  <c:v>2.20504035409994E8</c:v>
                </c:pt>
                <c:pt idx="108">
                  <c:v>2.19012669163006E8</c:v>
                </c:pt>
                <c:pt idx="109">
                  <c:v>2.17528588978239E8</c:v>
                </c:pt>
                <c:pt idx="110">
                  <c:v>2.16051756970584E8</c:v>
                </c:pt>
                <c:pt idx="111">
                  <c:v>2.14582135449334E8</c:v>
                </c:pt>
                <c:pt idx="112">
                  <c:v>2.13119686917178E8</c:v>
                </c:pt>
                <c:pt idx="113">
                  <c:v>2.11664374069212E8</c:v>
                </c:pt>
                <c:pt idx="114">
                  <c:v>2.10216159791945E8</c:v>
                </c:pt>
                <c:pt idx="115">
                  <c:v>2.08775007162316E8</c:v>
                </c:pt>
                <c:pt idx="116">
                  <c:v>2.07340879446715E8</c:v>
                </c:pt>
                <c:pt idx="117">
                  <c:v>2.05913740100005E8</c:v>
                </c:pt>
                <c:pt idx="118">
                  <c:v>2.04493552764555E8</c:v>
                </c:pt>
                <c:pt idx="119">
                  <c:v>2.03080281269274E8</c:v>
                </c:pt>
                <c:pt idx="120">
                  <c:v>2.01673889628651E8</c:v>
                </c:pt>
                <c:pt idx="121">
                  <c:v>2.00274342041802E8</c:v>
                </c:pt>
                <c:pt idx="122">
                  <c:v>1.98881602891516E8</c:v>
                </c:pt>
                <c:pt idx="123">
                  <c:v>1.97495636743315E8</c:v>
                </c:pt>
                <c:pt idx="124">
                  <c:v>1.96116408344509E8</c:v>
                </c:pt>
                <c:pt idx="125">
                  <c:v>1.94743882623264E8</c:v>
                </c:pt>
                <c:pt idx="126">
                  <c:v>1.93378024687668E8</c:v>
                </c:pt>
                <c:pt idx="127">
                  <c:v>1.9201879982481E8</c:v>
                </c:pt>
                <c:pt idx="128">
                  <c:v>1.90666173499853E8</c:v>
                </c:pt>
                <c:pt idx="129">
                  <c:v>1.89320111355124E8</c:v>
                </c:pt>
                <c:pt idx="130">
                  <c:v>1.87980579209196E8</c:v>
                </c:pt>
                <c:pt idx="131">
                  <c:v>1.86647543055987E8</c:v>
                </c:pt>
                <c:pt idx="132">
                  <c:v>1.85320969063852E8</c:v>
                </c:pt>
                <c:pt idx="133">
                  <c:v>1.84000823574691E8</c:v>
                </c:pt>
                <c:pt idx="134">
                  <c:v>1.82687073103052E8</c:v>
                </c:pt>
                <c:pt idx="135">
                  <c:v>1.81379684335243E8</c:v>
                </c:pt>
                <c:pt idx="136">
                  <c:v>1.8007862412845E8</c:v>
                </c:pt>
                <c:pt idx="137">
                  <c:v>1.78783859509857E8</c:v>
                </c:pt>
                <c:pt idx="138">
                  <c:v>1.77495357675771E8</c:v>
                </c:pt>
                <c:pt idx="139">
                  <c:v>1.7621308599075E8</c:v>
                </c:pt>
                <c:pt idx="140">
                  <c:v>1.7493701198674E8</c:v>
                </c:pt>
                <c:pt idx="141">
                  <c:v>1.73667103362212E8</c:v>
                </c:pt>
                <c:pt idx="142">
                  <c:v>1.72403327981305E8</c:v>
                </c:pt>
                <c:pt idx="143">
                  <c:v>1.71145653872976E8</c:v>
                </c:pt>
                <c:pt idx="144">
                  <c:v>1.69894049230147E8</c:v>
                </c:pt>
                <c:pt idx="145">
                  <c:v>1.68648482408866E8</c:v>
                </c:pt>
                <c:pt idx="146">
                  <c:v>1.67408921927465E8</c:v>
                </c:pt>
                <c:pt idx="147">
                  <c:v>1.66175336465724E8</c:v>
                </c:pt>
                <c:pt idx="148">
                  <c:v>1.64947694864044E8</c:v>
                </c:pt>
                <c:pt idx="149">
                  <c:v>1.63725966122617E8</c:v>
                </c:pt>
                <c:pt idx="150">
                  <c:v>1.62510119400605E8</c:v>
                </c:pt>
                <c:pt idx="151">
                  <c:v>1.6130012401532E8</c:v>
                </c:pt>
                <c:pt idx="152">
                  <c:v>1.60095949441414E8</c:v>
                </c:pt>
                <c:pt idx="153">
                  <c:v>1.58897565310066E8</c:v>
                </c:pt>
                <c:pt idx="154">
                  <c:v>1.57704941408178E8</c:v>
                </c:pt>
                <c:pt idx="155">
                  <c:v>1.56518047677573E8</c:v>
                </c:pt>
                <c:pt idx="156">
                  <c:v>1.55336854214198E8</c:v>
                </c:pt>
                <c:pt idx="157">
                  <c:v>1.5416133126733E8</c:v>
                </c:pt>
                <c:pt idx="158">
                  <c:v>1.52991449238788E8</c:v>
                </c:pt>
                <c:pt idx="159">
                  <c:v>1.51827178682149E8</c:v>
                </c:pt>
                <c:pt idx="160">
                  <c:v>1.50668490301965E8</c:v>
                </c:pt>
                <c:pt idx="161">
                  <c:v>1.49515354952985E8</c:v>
                </c:pt>
                <c:pt idx="162">
                  <c:v>1.48367743639385E8</c:v>
                </c:pt>
                <c:pt idx="163">
                  <c:v>1.47225627513999E8</c:v>
                </c:pt>
                <c:pt idx="164">
                  <c:v>1.4608897787755E8</c:v>
                </c:pt>
                <c:pt idx="165">
                  <c:v>1.44957766177894E8</c:v>
                </c:pt>
                <c:pt idx="166">
                  <c:v>1.43831964009259E8</c:v>
                </c:pt>
                <c:pt idx="167">
                  <c:v>1.42711543111494E8</c:v>
                </c:pt>
                <c:pt idx="168">
                  <c:v>1.41596475369316E8</c:v>
                </c:pt>
                <c:pt idx="169">
                  <c:v>1.40486732811571E8</c:v>
                </c:pt>
                <c:pt idx="170">
                  <c:v>1.39382287610486E8</c:v>
                </c:pt>
                <c:pt idx="171">
                  <c:v>1.38283112080932E8</c:v>
                </c:pt>
                <c:pt idx="172">
                  <c:v>1.37189178679695E8</c:v>
                </c:pt>
                <c:pt idx="173">
                  <c:v>1.36100460004739E8</c:v>
                </c:pt>
                <c:pt idx="174">
                  <c:v>1.35016928794482E8</c:v>
                </c:pt>
                <c:pt idx="175">
                  <c:v>1.33938557927076E8</c:v>
                </c:pt>
                <c:pt idx="176">
                  <c:v>1.32865320419682E8</c:v>
                </c:pt>
                <c:pt idx="177">
                  <c:v>1.31797189427761E8</c:v>
                </c:pt>
                <c:pt idx="178">
                  <c:v>1.30734138244356E8</c:v>
                </c:pt>
                <c:pt idx="179">
                  <c:v>1.29676140299389E8</c:v>
                </c:pt>
                <c:pt idx="180">
                  <c:v>1.28623169158954E8</c:v>
                </c:pt>
                <c:pt idx="181">
                  <c:v>1.27575198524616E8</c:v>
                </c:pt>
                <c:pt idx="182">
                  <c:v>1.26532202232714E8</c:v>
                </c:pt>
                <c:pt idx="183">
                  <c:v>1.25494154253669E8</c:v>
                </c:pt>
                <c:pt idx="184">
                  <c:v>1.24461028691292E8</c:v>
                </c:pt>
                <c:pt idx="185">
                  <c:v>1.23432799782098E8</c:v>
                </c:pt>
                <c:pt idx="186">
                  <c:v>1.22409441894623E8</c:v>
                </c:pt>
                <c:pt idx="187">
                  <c:v>1.21390929528744E8</c:v>
                </c:pt>
                <c:pt idx="188">
                  <c:v>1.20377237315004E8</c:v>
                </c:pt>
                <c:pt idx="189">
                  <c:v>1.19368340013938E8</c:v>
                </c:pt>
                <c:pt idx="190">
                  <c:v>1.18364212515408E8</c:v>
                </c:pt>
                <c:pt idx="191">
                  <c:v>1.1736482983793E8</c:v>
                </c:pt>
                <c:pt idx="192">
                  <c:v>1.1637016712802E8</c:v>
                </c:pt>
                <c:pt idx="193">
                  <c:v>1.15380199659527E8</c:v>
                </c:pt>
                <c:pt idx="194">
                  <c:v>1.14394902832986E8</c:v>
                </c:pt>
                <c:pt idx="195">
                  <c:v>1.1341425217496E8</c:v>
                </c:pt>
                <c:pt idx="196">
                  <c:v>1.12438223337393E8</c:v>
                </c:pt>
                <c:pt idx="197">
                  <c:v>1.11466792096963E8</c:v>
                </c:pt>
                <c:pt idx="198">
                  <c:v>1.10499934354446E8</c:v>
                </c:pt>
                <c:pt idx="199">
                  <c:v>1.09537626134069E8</c:v>
                </c:pt>
                <c:pt idx="200">
                  <c:v>1.0857984358288E8</c:v>
                </c:pt>
                <c:pt idx="201">
                  <c:v>1.07626562970114E8</c:v>
                </c:pt>
                <c:pt idx="202">
                  <c:v>1.06677760686566E8</c:v>
                </c:pt>
                <c:pt idx="203">
                  <c:v>1.05733413243961E8</c:v>
                </c:pt>
                <c:pt idx="204">
                  <c:v>1.04793497274335E8</c:v>
                </c:pt>
                <c:pt idx="205">
                  <c:v>1.03857989529417E8</c:v>
                </c:pt>
                <c:pt idx="206">
                  <c:v>1.02926866880008E8</c:v>
                </c:pt>
                <c:pt idx="207">
                  <c:v>1.02000106315372E8</c:v>
                </c:pt>
                <c:pt idx="208">
                  <c:v>1.01077684942626E8</c:v>
                </c:pt>
                <c:pt idx="209">
                  <c:v>1.0015957998613E8</c:v>
                </c:pt>
                <c:pt idx="210">
                  <c:v>9.92457687868886E7</c:v>
                </c:pt>
                <c:pt idx="211">
                  <c:v>9.83362288019465E7</c:v>
                </c:pt>
                <c:pt idx="212">
                  <c:v>9.7430937603793E7</c:v>
                </c:pt>
                <c:pt idx="213">
                  <c:v>9.65298728797669E7</c:v>
                </c:pt>
                <c:pt idx="214">
                  <c:v>9.5633012431466E7</c:v>
                </c:pt>
                <c:pt idx="215">
                  <c:v>9.47403341741586E7</c:v>
                </c:pt>
                <c:pt idx="216">
                  <c:v>9.38518161361982E7</c:v>
                </c:pt>
                <c:pt idx="217">
                  <c:v>9.29674364584419E7</c:v>
                </c:pt>
                <c:pt idx="218">
                  <c:v>9.20871733936706E7</c:v>
                </c:pt>
                <c:pt idx="219">
                  <c:v>9.12110053060132E7</c:v>
                </c:pt>
                <c:pt idx="220">
                  <c:v>9.03389106703736E7</c:v>
                </c:pt>
                <c:pt idx="221">
                  <c:v>8.94708680718598E7</c:v>
                </c:pt>
                <c:pt idx="222">
                  <c:v>8.86068562052173E7</c:v>
                </c:pt>
                <c:pt idx="223">
                  <c:v>8.77468538742642E7</c:v>
                </c:pt>
                <c:pt idx="224">
                  <c:v>8.68908399913301E7</c:v>
                </c:pt>
                <c:pt idx="225">
                  <c:v>8.6038793576697E7</c:v>
                </c:pt>
                <c:pt idx="226">
                  <c:v>8.5190693758044E7</c:v>
                </c:pt>
                <c:pt idx="227">
                  <c:v>8.4346519769894E7</c:v>
                </c:pt>
                <c:pt idx="228">
                  <c:v>8.35062509530641E7</c:v>
                </c:pt>
                <c:pt idx="229">
                  <c:v>8.26698667541183E7</c:v>
                </c:pt>
                <c:pt idx="230">
                  <c:v>8.18373467248228E7</c:v>
                </c:pt>
                <c:pt idx="231">
                  <c:v>8.10086705216045E7</c:v>
                </c:pt>
                <c:pt idx="232">
                  <c:v>8.01838179050126E7</c:v>
                </c:pt>
                <c:pt idx="233">
                  <c:v>7.93627687391819E7</c:v>
                </c:pt>
                <c:pt idx="234">
                  <c:v>7.85455029913001E7</c:v>
                </c:pt>
                <c:pt idx="235">
                  <c:v>7.77320007310767E7</c:v>
                </c:pt>
                <c:pt idx="236">
                  <c:v>7.69222421302157E7</c:v>
                </c:pt>
                <c:pt idx="237">
                  <c:v>7.61162074618903E7</c:v>
                </c:pt>
                <c:pt idx="238">
                  <c:v>7.53138771002204E7</c:v>
                </c:pt>
                <c:pt idx="239">
                  <c:v>7.4515231519753E7</c:v>
                </c:pt>
                <c:pt idx="240">
                  <c:v>7.37202512949449E7</c:v>
                </c:pt>
                <c:pt idx="241">
                  <c:v>7.29289170996488E7</c:v>
                </c:pt>
                <c:pt idx="242">
                  <c:v>7.21412097066013E7</c:v>
                </c:pt>
                <c:pt idx="243">
                  <c:v>7.13571099869135E7</c:v>
                </c:pt>
                <c:pt idx="244">
                  <c:v>7.0576598909565E7</c:v>
                </c:pt>
                <c:pt idx="245">
                  <c:v>6.97996575408997E7</c:v>
                </c:pt>
                <c:pt idx="246">
                  <c:v>6.90262670441247E7</c:v>
                </c:pt>
                <c:pt idx="247">
                  <c:v>6.82564086788113E7</c:v>
                </c:pt>
                <c:pt idx="248">
                  <c:v>6.74900638003993E7</c:v>
                </c:pt>
                <c:pt idx="249">
                  <c:v>6.67272138597027E7</c:v>
                </c:pt>
                <c:pt idx="250">
                  <c:v>6.59678404024195E7</c:v>
                </c:pt>
                <c:pt idx="251">
                  <c:v>6.52119250686425E7</c:v>
                </c:pt>
                <c:pt idx="252">
                  <c:v>6.44594495923734E7</c:v>
                </c:pt>
                <c:pt idx="253">
                  <c:v>6.37103958010395E7</c:v>
                </c:pt>
                <c:pt idx="254">
                  <c:v>6.29647456150124E7</c:v>
                </c:pt>
                <c:pt idx="255">
                  <c:v>6.22224810471296E7</c:v>
                </c:pt>
                <c:pt idx="256">
                  <c:v>6.14835842022184E7</c:v>
                </c:pt>
                <c:pt idx="257">
                  <c:v>6.0748037276622E7</c:v>
                </c:pt>
                <c:pt idx="258">
                  <c:v>6.00158225577286E7</c:v>
                </c:pt>
                <c:pt idx="259">
                  <c:v>5.92869224235023E7</c:v>
                </c:pt>
                <c:pt idx="260">
                  <c:v>5.85613193420169E7</c:v>
                </c:pt>
                <c:pt idx="261">
                  <c:v>5.78389958709919E7</c:v>
                </c:pt>
                <c:pt idx="262">
                  <c:v>5.71199346573307E7</c:v>
                </c:pt>
                <c:pt idx="263">
                  <c:v>5.64041184366618E7</c:v>
                </c:pt>
                <c:pt idx="264">
                  <c:v>5.56915300328812E7</c:v>
                </c:pt>
                <c:pt idx="265">
                  <c:v>5.49821523576988E7</c:v>
                </c:pt>
                <c:pt idx="266">
                  <c:v>5.42759684101852E7</c:v>
                </c:pt>
                <c:pt idx="267">
                  <c:v>5.35729612763227E7</c:v>
                </c:pt>
                <c:pt idx="268">
                  <c:v>5.28731141285574E7</c:v>
                </c:pt>
                <c:pt idx="269">
                  <c:v>5.21764102253537E7</c:v>
                </c:pt>
                <c:pt idx="270">
                  <c:v>5.14828329107519E7</c:v>
                </c:pt>
                <c:pt idx="271">
                  <c:v>5.07923656139271E7</c:v>
                </c:pt>
                <c:pt idx="272">
                  <c:v>5.01049918487507E7</c:v>
                </c:pt>
                <c:pt idx="273">
                  <c:v>4.94206952133548E7</c:v>
                </c:pt>
                <c:pt idx="274">
                  <c:v>4.87394593896976E7</c:v>
                </c:pt>
                <c:pt idx="275">
                  <c:v>4.80612681431322E7</c:v>
                </c:pt>
                <c:pt idx="276">
                  <c:v>4.73861053219769E7</c:v>
                </c:pt>
                <c:pt idx="277">
                  <c:v>4.6713954857088E7</c:v>
                </c:pt>
                <c:pt idx="278">
                  <c:v>4.60448007614348E7</c:v>
                </c:pt>
                <c:pt idx="279">
                  <c:v>4.53786271296765E7</c:v>
                </c:pt>
                <c:pt idx="280">
                  <c:v>4.47154181377418E7</c:v>
                </c:pt>
                <c:pt idx="281">
                  <c:v>4.40551580424102E7</c:v>
                </c:pt>
                <c:pt idx="282">
                  <c:v>4.33978311808954E7</c:v>
                </c:pt>
                <c:pt idx="283">
                  <c:v>4.27434219704316E7</c:v>
                </c:pt>
                <c:pt idx="284">
                  <c:v>4.20919149078609E7</c:v>
                </c:pt>
                <c:pt idx="285">
                  <c:v>4.14432945692234E7</c:v>
                </c:pt>
                <c:pt idx="286">
                  <c:v>4.07975456093494E7</c:v>
                </c:pt>
                <c:pt idx="287">
                  <c:v>4.01546527614537E7</c:v>
                </c:pt>
                <c:pt idx="288">
                  <c:v>3.95146008367314E7</c:v>
                </c:pt>
                <c:pt idx="289">
                  <c:v>3.88773747239572E7</c:v>
                </c:pt>
                <c:pt idx="290">
                  <c:v>3.82429593890846E7</c:v>
                </c:pt>
                <c:pt idx="291">
                  <c:v>3.76113398748496E7</c:v>
                </c:pt>
                <c:pt idx="292">
                  <c:v>3.69825013003744E7</c:v>
                </c:pt>
                <c:pt idx="293">
                  <c:v>3.63564288607743E7</c:v>
                </c:pt>
                <c:pt idx="294">
                  <c:v>3.57331078267661E7</c:v>
                </c:pt>
                <c:pt idx="295">
                  <c:v>3.51125235442792E7</c:v>
                </c:pt>
                <c:pt idx="296">
                  <c:v>3.44946614340674E7</c:v>
                </c:pt>
                <c:pt idx="297">
                  <c:v>3.38795069913242E7</c:v>
                </c:pt>
                <c:pt idx="298">
                  <c:v>3.3267045785299E7</c:v>
                </c:pt>
                <c:pt idx="299">
                  <c:v>3.26572634589157E7</c:v>
                </c:pt>
                <c:pt idx="300">
                  <c:v>3.20501457283933E7</c:v>
                </c:pt>
                <c:pt idx="301">
                  <c:v>3.14456783828684E7</c:v>
                </c:pt>
                <c:pt idx="302">
                  <c:v>3.08438472840193E7</c:v>
                </c:pt>
                <c:pt idx="303">
                  <c:v>3.02446383656928E7</c:v>
                </c:pt>
                <c:pt idx="304">
                  <c:v>2.96480376335319E7</c:v>
                </c:pt>
                <c:pt idx="305">
                  <c:v>2.90540311646065E7</c:v>
                </c:pt>
                <c:pt idx="306">
                  <c:v>2.84626051070451E7</c:v>
                </c:pt>
                <c:pt idx="307">
                  <c:v>2.78737456796689E7</c:v>
                </c:pt>
                <c:pt idx="308">
                  <c:v>2.72874391716276E7</c:v>
                </c:pt>
                <c:pt idx="309">
                  <c:v>2.67036719420372E7</c:v>
                </c:pt>
                <c:pt idx="310">
                  <c:v>2.61224304196193E7</c:v>
                </c:pt>
                <c:pt idx="311">
                  <c:v>2.5543701102343E7</c:v>
                </c:pt>
                <c:pt idx="312">
                  <c:v>2.49674705570676E7</c:v>
                </c:pt>
                <c:pt idx="313">
                  <c:v>2.43937254191882E7</c:v>
                </c:pt>
                <c:pt idx="314">
                  <c:v>2.38224523922824E7</c:v>
                </c:pt>
                <c:pt idx="315">
                  <c:v>2.3253638247759E7</c:v>
                </c:pt>
                <c:pt idx="316">
                  <c:v>2.26872698245087E7</c:v>
                </c:pt>
                <c:pt idx="317">
                  <c:v>2.21233340285561E7</c:v>
                </c:pt>
                <c:pt idx="318">
                  <c:v>2.15618178327145E7</c:v>
                </c:pt>
                <c:pt idx="319">
                  <c:v>2.10027082762411E7</c:v>
                </c:pt>
                <c:pt idx="320">
                  <c:v>2.04459924644951E7</c:v>
                </c:pt>
                <c:pt idx="321">
                  <c:v>1.98916575685971E7</c:v>
                </c:pt>
                <c:pt idx="322">
                  <c:v>1.93396908250899E7</c:v>
                </c:pt>
                <c:pt idx="323">
                  <c:v>1.87900795356023E7</c:v>
                </c:pt>
                <c:pt idx="324">
                  <c:v>1.82428110665126E7</c:v>
                </c:pt>
                <c:pt idx="325">
                  <c:v>1.76978728486161E7</c:v>
                </c:pt>
                <c:pt idx="326">
                  <c:v>1.71552523767924E7</c:v>
                </c:pt>
                <c:pt idx="327">
                  <c:v>1.66149372096757E7</c:v>
                </c:pt>
                <c:pt idx="328">
                  <c:v>1.6076914969326E7</c:v>
                </c:pt>
                <c:pt idx="329">
                  <c:v>1.55411733409025E7</c:v>
                </c:pt>
                <c:pt idx="330">
                  <c:v>1.50077000723384E7</c:v>
                </c:pt>
                <c:pt idx="331">
                  <c:v>1.44764829740175E7</c:v>
                </c:pt>
                <c:pt idx="332">
                  <c:v>1.39475099184522E7</c:v>
                </c:pt>
                <c:pt idx="333">
                  <c:v>1.34207688399638E7</c:v>
                </c:pt>
                <c:pt idx="334">
                  <c:v>1.28962477343635E7</c:v>
                </c:pt>
                <c:pt idx="335">
                  <c:v>1.23739346586358E7</c:v>
                </c:pt>
                <c:pt idx="336">
                  <c:v>1.18538177306236E7</c:v>
                </c:pt>
                <c:pt idx="337">
                  <c:v>1.13358851287138E7</c:v>
                </c:pt>
                <c:pt idx="338">
                  <c:v>1.08201250915262E7</c:v>
                </c:pt>
                <c:pt idx="339">
                  <c:v>1.03065259176024E7</c:v>
                </c:pt>
                <c:pt idx="340">
                  <c:v>9.79507596509737E6</c:v>
                </c:pt>
                <c:pt idx="341">
                  <c:v>9.28576365147234E6</c:v>
                </c:pt>
                <c:pt idx="342">
                  <c:v>8.77857745318888E6</c:v>
                </c:pt>
                <c:pt idx="343">
                  <c:v>8.27350590540503E6</c:v>
                </c:pt>
                <c:pt idx="344">
                  <c:v>7.77053760167278E6</c:v>
                </c:pt>
                <c:pt idx="345">
                  <c:v>7.26966119363712E6</c:v>
                </c:pt>
                <c:pt idx="346">
                  <c:v>6.77086539073667E6</c:v>
                </c:pt>
                <c:pt idx="347">
                  <c:v>6.27413895990583E6</c:v>
                </c:pt>
                <c:pt idx="348">
                  <c:v>5.77947072527845E6</c:v>
                </c:pt>
                <c:pt idx="349">
                  <c:v>5.28684956789306E6</c:v>
                </c:pt>
                <c:pt idx="350">
                  <c:v>4.79626442539956E6</c:v>
                </c:pt>
                <c:pt idx="351">
                  <c:v>4.30770429176751E6</c:v>
                </c:pt>
                <c:pt idx="352">
                  <c:v>3.82115821699577E6</c:v>
                </c:pt>
                <c:pt idx="353">
                  <c:v>3.33661530682383E6</c:v>
                </c:pt>
                <c:pt idx="354">
                  <c:v>2.85406472244441E6</c:v>
                </c:pt>
                <c:pt idx="355">
                  <c:v>2.37349568021774E6</c:v>
                </c:pt>
                <c:pt idx="356">
                  <c:v>1.89489745138712E6</c:v>
                </c:pt>
                <c:pt idx="357">
                  <c:v>1.41825936179612E6</c:v>
                </c:pt>
                <c:pt idx="358">
                  <c:v>943570.7916071092</c:v>
                </c:pt>
                <c:pt idx="359">
                  <c:v>470821.1750212534</c:v>
                </c:pt>
              </c:numCache>
            </c:numRef>
          </c:val>
          <c:smooth val="0"/>
        </c:ser>
        <c:ser>
          <c:idx val="2"/>
          <c:order val="1"/>
          <c:tx>
            <c:strRef>
              <c:f>'Figures Pool'!$N$3</c:f>
              <c:strCache>
                <c:ptCount val="1"/>
                <c:pt idx="0">
                  <c:v>Beginning balance at 300 PSA</c:v>
                </c:pt>
              </c:strCache>
            </c:strRef>
          </c:tx>
          <c:spPr>
            <a:ln w="25400">
              <a:solidFill>
                <a:srgbClr val="0070C0"/>
              </a:solidFill>
              <a:prstDash val="solid"/>
            </a:ln>
          </c:spPr>
          <c:marker>
            <c:symbol val="none"/>
          </c:marker>
          <c:cat>
            <c:numRef>
              <c:f>'Figures Pool'!$L$4:$L$363</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'Figures Pool'!$N$4:$N$363</c:f>
              <c:numCache>
                <c:formatCode>"$"#,##0.00</c:formatCode>
                <c:ptCount val="360"/>
                <c:pt idx="0">
                  <c:v>4.0E8</c:v>
                </c:pt>
                <c:pt idx="1">
                  <c:v>3.99502738686956E8</c:v>
                </c:pt>
                <c:pt idx="2">
                  <c:v>3.98802758279223E8</c:v>
                </c:pt>
                <c:pt idx="3">
                  <c:v>3.97899887840386E8</c:v>
                </c:pt>
                <c:pt idx="4">
                  <c:v>3.96794260911843E8</c:v>
                </c:pt>
                <c:pt idx="5">
                  <c:v>3.95486318237E8</c:v>
                </c:pt>
                <c:pt idx="6">
                  <c:v>3.9397680975327E8</c:v>
                </c:pt>
                <c:pt idx="7">
                  <c:v>3.92266795834764E8</c:v>
                </c:pt>
                <c:pt idx="8">
                  <c:v>3.90357647770837E8</c:v>
                </c:pt>
                <c:pt idx="9">
                  <c:v>3.88251047468067E8</c:v>
                </c:pt>
                <c:pt idx="10">
                  <c:v>3.8594898636573E8</c:v>
                </c:pt>
                <c:pt idx="11">
                  <c:v>3.8345376355743E8</c:v>
                </c:pt>
                <c:pt idx="12">
                  <c:v>3.80767983114193E8</c:v>
                </c:pt>
                <c:pt idx="13">
                  <c:v>3.77894550607077E8</c:v>
                </c:pt>
                <c:pt idx="14">
                  <c:v>3.74836668830152E8</c:v>
                </c:pt>
                <c:pt idx="15">
                  <c:v>3.71597832727509E8</c:v>
                </c:pt>
                <c:pt idx="16">
                  <c:v>3.68181823530882E8</c:v>
                </c:pt>
                <c:pt idx="17">
                  <c:v>3.64592702117317E8</c:v>
                </c:pt>
                <c:pt idx="18">
                  <c:v>3.60834801599261E8</c:v>
                </c:pt>
                <c:pt idx="19">
                  <c:v>3.56912719162335E8</c:v>
                </c:pt>
                <c:pt idx="20">
                  <c:v>3.5283130716896E8</c:v>
                </c:pt>
                <c:pt idx="21">
                  <c:v>3.48595663548837E8</c:v>
                </c:pt>
                <c:pt idx="22">
                  <c:v>3.44211121500141E8</c:v>
                </c:pt>
                <c:pt idx="23">
                  <c:v>3.39683238528017E8</c:v>
                </c:pt>
                <c:pt idx="24">
                  <c:v>3.35017784849662E8</c:v>
                </c:pt>
                <c:pt idx="25">
                  <c:v>3.30220731197912E8</c:v>
                </c:pt>
                <c:pt idx="26">
                  <c:v>3.25298236057715E8</c:v>
                </c:pt>
                <c:pt idx="27">
                  <c:v>3.20256632372323E8</c:v>
                </c:pt>
                <c:pt idx="28">
                  <c:v>3.15102413758269E8</c:v>
                </c:pt>
                <c:pt idx="29">
                  <c:v>3.09842220270362E8</c:v>
                </c:pt>
                <c:pt idx="30">
                  <c:v>3.04482823759905E8</c:v>
                </c:pt>
                <c:pt idx="31">
                  <c:v>2.99214175281942E8</c:v>
                </c:pt>
                <c:pt idx="32">
                  <c:v>2.94034757247614E8</c:v>
                </c:pt>
                <c:pt idx="33">
                  <c:v>2.88943077258108E8</c:v>
                </c:pt>
                <c:pt idx="34">
                  <c:v>2.83937667688437E8</c:v>
                </c:pt>
                <c:pt idx="35">
                  <c:v>2.7901708527807E8</c:v>
                </c:pt>
                <c:pt idx="36">
                  <c:v>2.74179910728314E8</c:v>
                </c:pt>
                <c:pt idx="37">
                  <c:v>2.69424748306323E8</c:v>
                </c:pt>
                <c:pt idx="38">
                  <c:v>2.64750225455641E8</c:v>
                </c:pt>
                <c:pt idx="39">
                  <c:v>2.60154992413159E8</c:v>
                </c:pt>
                <c:pt idx="40">
                  <c:v>2.5563772183238E8</c:v>
                </c:pt>
                <c:pt idx="41">
                  <c:v>2.51197108412899E8</c:v>
                </c:pt>
                <c:pt idx="42">
                  <c:v>2.4683186853599E8</c:v>
                </c:pt>
                <c:pt idx="43">
                  <c:v>2.4254073990619E8</c:v>
                </c:pt>
                <c:pt idx="44">
                  <c:v>2.38322481198801E8</c:v>
                </c:pt>
                <c:pt idx="45">
                  <c:v>2.34175871713196E8</c:v>
                </c:pt>
                <c:pt idx="46">
                  <c:v>2.30099711031839E8</c:v>
                </c:pt>
                <c:pt idx="47">
                  <c:v>2.2609281868493E8</c:v>
                </c:pt>
                <c:pt idx="48">
                  <c:v>2.22154033820572E8</c:v>
                </c:pt>
                <c:pt idx="49">
                  <c:v>2.18282214880379E8</c:v>
                </c:pt>
                <c:pt idx="50">
                  <c:v>2.14476239280432E8</c:v>
                </c:pt>
                <c:pt idx="51">
                  <c:v>2.10735003097489E8</c:v>
                </c:pt>
                <c:pt idx="52">
                  <c:v>2.07057420760377E8</c:v>
                </c:pt>
                <c:pt idx="53">
                  <c:v>2.03442424746461E8</c:v>
                </c:pt>
                <c:pt idx="54">
                  <c:v>1.99888965283128E8</c:v>
                </c:pt>
                <c:pt idx="55">
                  <c:v>1.96396010054187E8</c:v>
                </c:pt>
                <c:pt idx="56">
                  <c:v>1.92962543911106E8</c:v>
                </c:pt>
                <c:pt idx="57">
                  <c:v>1.8958756858902E8</c:v>
                </c:pt>
                <c:pt idx="58">
                  <c:v>1.86270102427416E8</c:v>
                </c:pt>
                <c:pt idx="59">
                  <c:v>1.8300918009542E8</c:v>
                </c:pt>
                <c:pt idx="60">
                  <c:v>1.79803852321623E8</c:v>
                </c:pt>
                <c:pt idx="61">
                  <c:v>1.76653185628357E8</c:v>
                </c:pt>
                <c:pt idx="62">
                  <c:v>1.73556262070352E8</c:v>
                </c:pt>
                <c:pt idx="63">
                  <c:v>1.70512178977705E8</c:v>
                </c:pt>
                <c:pt idx="64">
                  <c:v>1.67520048703089E8</c:v>
                </c:pt>
                <c:pt idx="65">
                  <c:v>1.64578998373131E8</c:v>
                </c:pt>
                <c:pt idx="66">
                  <c:v>1.61688169643887E8</c:v>
                </c:pt>
                <c:pt idx="67">
                  <c:v>1.58846718460355E8</c:v>
                </c:pt>
                <c:pt idx="68">
                  <c:v>1.56053814819953E8</c:v>
                </c:pt>
                <c:pt idx="69">
                  <c:v>1.53308642539896E8</c:v>
                </c:pt>
                <c:pt idx="70">
                  <c:v>1.50610399028415E8</c:v>
                </c:pt>
                <c:pt idx="71">
                  <c:v>1.47958295059748E8</c:v>
                </c:pt>
                <c:pt idx="72">
                  <c:v>1.45351554552839E8</c:v>
                </c:pt>
                <c:pt idx="73">
                  <c:v>1.42789414353696E8</c:v>
                </c:pt>
                <c:pt idx="74">
                  <c:v>1.40271124021333E8</c:v>
                </c:pt>
                <c:pt idx="75">
                  <c:v>1.37795945617245E8</c:v>
                </c:pt>
                <c:pt idx="76">
                  <c:v>1.3536315349836E8</c:v>
                </c:pt>
                <c:pt idx="77">
                  <c:v>1.32972034113404E8</c:v>
                </c:pt>
                <c:pt idx="78">
                  <c:v>1.30621885802626E8</c:v>
                </c:pt>
                <c:pt idx="79">
                  <c:v>1.28312018600831E8</c:v>
                </c:pt>
                <c:pt idx="80">
                  <c:v>1.26041754043659E8</c:v>
                </c:pt>
                <c:pt idx="81">
                  <c:v>1.23810424977064E8</c:v>
                </c:pt>
                <c:pt idx="82">
                  <c:v>1.21617375369936E8</c:v>
                </c:pt>
                <c:pt idx="83">
                  <c:v>1.19461960129818E8</c:v>
                </c:pt>
                <c:pt idx="84">
                  <c:v>1.1734354492166E8</c:v>
                </c:pt>
                <c:pt idx="85">
                  <c:v>1.15261505989565E8</c:v>
                </c:pt>
                <c:pt idx="86">
                  <c:v>1.13215229981485E8</c:v>
                </c:pt>
                <c:pt idx="87">
                  <c:v>1.11204113776799E8</c:v>
                </c:pt>
                <c:pt idx="88">
                  <c:v>1.09227564316746E8</c:v>
                </c:pt>
                <c:pt idx="89">
                  <c:v>1.07284998437653E8</c:v>
                </c:pt>
                <c:pt idx="90">
                  <c:v>1.05375842706919E8</c:v>
                </c:pt>
                <c:pt idx="91">
                  <c:v>1.03499533261703E8</c:v>
                </c:pt>
                <c:pt idx="92">
                  <c:v>1.01655515650278E8</c:v>
                </c:pt>
                <c:pt idx="93">
                  <c:v>9.9843244676005E7</c:v>
                </c:pt>
                <c:pt idx="94">
                  <c:v>9.80621842438802E7</c:v>
                </c:pt>
                <c:pt idx="95">
                  <c:v>9.6311807209619E7</c:v>
                </c:pt>
                <c:pt idx="96">
                  <c:v>9.459159523123E7</c:v>
                </c:pt>
                <c:pt idx="97">
                  <c:v>9.29010386230414E7</c:v>
                </c:pt>
                <c:pt idx="98">
                  <c:v>9.12396362121371E7</c:v>
                </c:pt>
                <c:pt idx="99">
                  <c:v>8.96068951971642E7</c:v>
                </c:pt>
                <c:pt idx="100">
                  <c:v>8.80023310094723E7</c:v>
                </c:pt>
                <c:pt idx="101">
                  <c:v>8.6425467176546E7</c:v>
                </c:pt>
                <c:pt idx="102">
                  <c:v>8.48758351876938E7</c:v>
                </c:pt>
                <c:pt idx="103">
                  <c:v>8.33529743619544E7</c:v>
                </c:pt>
                <c:pt idx="104">
                  <c:v>8.18564317181865E7</c:v>
                </c:pt>
                <c:pt idx="105">
                  <c:v>8.03857618473027E7</c:v>
                </c:pt>
                <c:pt idx="106">
                  <c:v>7.89405267866163E7</c:v>
                </c:pt>
                <c:pt idx="107">
                  <c:v>7.7520295896262E7</c:v>
                </c:pt>
                <c:pt idx="108">
                  <c:v>7.61246457376594E7</c:v>
                </c:pt>
                <c:pt idx="109">
                  <c:v>7.47531599539846E7</c:v>
                </c:pt>
                <c:pt idx="110">
                  <c:v>7.34054291526164E7</c:v>
                </c:pt>
                <c:pt idx="111">
                  <c:v>7.20810507895248E7</c:v>
                </c:pt>
                <c:pt idx="112">
                  <c:v>7.07796290555705E7</c:v>
                </c:pt>
                <c:pt idx="113">
                  <c:v>6.95007747646829E7</c:v>
                </c:pt>
                <c:pt idx="114">
                  <c:v>6.82441052438863E7</c:v>
                </c:pt>
                <c:pt idx="115">
                  <c:v>6.70092442251434E7</c:v>
                </c:pt>
                <c:pt idx="116">
                  <c:v>6.57958217389869E7</c:v>
                </c:pt>
                <c:pt idx="117">
                  <c:v>6.46034740099087E7</c:v>
                </c:pt>
                <c:pt idx="118">
                  <c:v>6.34318433534781E7</c:v>
                </c:pt>
                <c:pt idx="119">
                  <c:v>6.22805780751618E7</c:v>
                </c:pt>
                <c:pt idx="120">
                  <c:v>6.11493323708147E7</c:v>
                </c:pt>
                <c:pt idx="121">
                  <c:v>6.00377662288178E7</c:v>
                </c:pt>
                <c:pt idx="122">
                  <c:v>5.89455453338321E7</c:v>
                </c:pt>
                <c:pt idx="123">
                  <c:v>5.78723409721455E7</c:v>
                </c:pt>
                <c:pt idx="124">
                  <c:v>5.68178299385831E7</c:v>
                </c:pt>
                <c:pt idx="125">
                  <c:v>5.57816944449585E7</c:v>
                </c:pt>
                <c:pt idx="126">
                  <c:v>5.47636220300373E7</c:v>
                </c:pt>
                <c:pt idx="127">
                  <c:v>5.37633054709905E7</c:v>
                </c:pt>
                <c:pt idx="128">
                  <c:v>5.27804426963123E7</c:v>
                </c:pt>
                <c:pt idx="129">
                  <c:v>5.18147367001775E7</c:v>
                </c:pt>
                <c:pt idx="130">
                  <c:v>5.08658954582159E7</c:v>
                </c:pt>
                <c:pt idx="131">
                  <c:v>4.99336318446799E7</c:v>
                </c:pt>
                <c:pt idx="132">
                  <c:v>4.90176635509816E7</c:v>
                </c:pt>
                <c:pt idx="133">
                  <c:v>4.81177130055783E7</c:v>
                </c:pt>
                <c:pt idx="134">
                  <c:v>4.72335072951828E7</c:v>
                </c:pt>
                <c:pt idx="135">
                  <c:v>4.63647780872774E7</c:v>
                </c:pt>
                <c:pt idx="136">
                  <c:v>4.55112615539098E7</c:v>
                </c:pt>
                <c:pt idx="137">
                  <c:v>4.46726982967502E7</c:v>
                </c:pt>
                <c:pt idx="138">
                  <c:v>4.38488332733876E7</c:v>
                </c:pt>
                <c:pt idx="139">
                  <c:v>4.30394157248471E7</c:v>
                </c:pt>
                <c:pt idx="140">
                  <c:v>4.22441991043052E7</c:v>
                </c:pt>
                <c:pt idx="141">
                  <c:v>4.1462941006986E7</c:v>
                </c:pt>
                <c:pt idx="142">
                  <c:v>4.06954031012169E7</c:v>
                </c:pt>
                <c:pt idx="143">
                  <c:v>3.99413510606261E7</c:v>
                </c:pt>
                <c:pt idx="144">
                  <c:v>3.92005544974616E7</c:v>
                </c:pt>
                <c:pt idx="145">
                  <c:v>3.84727868970147E7</c:v>
                </c:pt>
                <c:pt idx="146">
                  <c:v>3.77578255531285E7</c:v>
                </c:pt>
                <c:pt idx="147">
                  <c:v>3.70554515047748E7</c:v>
                </c:pt>
                <c:pt idx="148">
                  <c:v>3.63654494736804E7</c:v>
                </c:pt>
                <c:pt idx="149">
                  <c:v>3.56876078029864E7</c:v>
                </c:pt>
                <c:pt idx="150">
                  <c:v>3.50217183969229E7</c:v>
                </c:pt>
                <c:pt idx="151">
                  <c:v>3.43675766614837E7</c:v>
                </c:pt>
                <c:pt idx="152">
                  <c:v>3.37249814460816E7</c:v>
                </c:pt>
                <c:pt idx="153">
                  <c:v>3.30937349861721E7</c:v>
                </c:pt>
                <c:pt idx="154">
                  <c:v>3.24736428468255E7</c:v>
                </c:pt>
                <c:pt idx="155">
                  <c:v>3.1864513867235E7</c:v>
                </c:pt>
                <c:pt idx="156">
                  <c:v>3.12661601061431E7</c:v>
                </c:pt>
                <c:pt idx="157">
                  <c:v>3.06783967881727E7</c:v>
                </c:pt>
                <c:pt idx="158">
                  <c:v>3.01010422510468E7</c:v>
                </c:pt>
                <c:pt idx="159">
                  <c:v>2.95339178936829E7</c:v>
                </c:pt>
                <c:pt idx="160">
                  <c:v>2.89768481251476E7</c:v>
                </c:pt>
                <c:pt idx="161">
                  <c:v>2.84296603144563E7</c:v>
                </c:pt>
                <c:pt idx="162">
                  <c:v>2.78921847412056E7</c:v>
                </c:pt>
                <c:pt idx="163">
                  <c:v>2.73642545470234E7</c:v>
                </c:pt>
                <c:pt idx="164">
                  <c:v>2.68457056878235E7</c:v>
                </c:pt>
                <c:pt idx="165">
                  <c:v>2.63363768868521E7</c:v>
                </c:pt>
                <c:pt idx="166">
                  <c:v>2.58361095885115E7</c:v>
                </c:pt>
                <c:pt idx="167">
                  <c:v>2.53447479129506E7</c:v>
                </c:pt>
                <c:pt idx="168">
                  <c:v>2.48621386114071E7</c:v>
                </c:pt>
                <c:pt idx="169">
                  <c:v>2.43881310222904E7</c:v>
                </c:pt>
                <c:pt idx="170">
                  <c:v>2.3922577027993E7</c:v>
                </c:pt>
                <c:pt idx="171">
                  <c:v>2.34653310124174E7</c:v>
                </c:pt>
                <c:pt idx="172">
                  <c:v>2.30162498192076E7</c:v>
                </c:pt>
                <c:pt idx="173">
                  <c:v>2.25751927106736E7</c:v>
                </c:pt>
                <c:pt idx="174">
                  <c:v>2.2142021327396E7</c:v>
                </c:pt>
                <c:pt idx="175">
                  <c:v>2.17165996485021E7</c:v>
                </c:pt>
                <c:pt idx="176">
                  <c:v>2.12987939525996E7</c:v>
                </c:pt>
                <c:pt idx="177">
                  <c:v>2.08884727793591E7</c:v>
                </c:pt>
                <c:pt idx="178">
                  <c:v>2.04855068917335E7</c:v>
                </c:pt>
                <c:pt idx="179">
                  <c:v>2.00897692388045E7</c:v>
                </c:pt>
                <c:pt idx="180">
                  <c:v>1.97011349192452E7</c:v>
                </c:pt>
                <c:pt idx="181">
                  <c:v>1.93194811453894E7</c:v>
                </c:pt>
                <c:pt idx="182">
                  <c:v>1.89446872078965E7</c:v>
                </c:pt>
                <c:pt idx="183">
                  <c:v>1.85766344410035E7</c:v>
                </c:pt>
                <c:pt idx="184">
                  <c:v>1.82152061883531E7</c:v>
                </c:pt>
                <c:pt idx="185">
                  <c:v>1.78602877693895E7</c:v>
                </c:pt>
                <c:pt idx="186">
                  <c:v>1.75117664463115E7</c:v>
                </c:pt>
                <c:pt idx="187">
                  <c:v>1.71695313915747E7</c:v>
                </c:pt>
                <c:pt idx="188">
                  <c:v>1.68334736559326E7</c:v>
                </c:pt>
                <c:pt idx="189">
                  <c:v>1.65034861370088E7</c:v>
                </c:pt>
                <c:pt idx="190">
                  <c:v>1.6179463548391E7</c:v>
                </c:pt>
                <c:pt idx="191">
                  <c:v>1.58613023892379E7</c:v>
                </c:pt>
                <c:pt idx="192">
                  <c:v>1.5548900914391E7</c:v>
                </c:pt>
                <c:pt idx="193">
                  <c:v>1.52421591049831E7</c:v>
                </c:pt>
                <c:pt idx="194">
                  <c:v>1.49409786395344E7</c:v>
                </c:pt>
                <c:pt idx="195">
                  <c:v>1.4645262865529E7</c:v>
                </c:pt>
                <c:pt idx="196">
                  <c:v>1.43549167714638E7</c:v>
                </c:pt>
                <c:pt idx="197">
                  <c:v>1.40698469593613E7</c:v>
                </c:pt>
                <c:pt idx="198">
                  <c:v>1.37899616177394E7</c:v>
                </c:pt>
                <c:pt idx="199">
                  <c:v>1.35151704950305E7</c:v>
                </c:pt>
                <c:pt idx="200">
                  <c:v>1.32453848734416E7</c:v>
                </c:pt>
                <c:pt idx="201">
                  <c:v>1.29805175432499E7</c:v>
                </c:pt>
                <c:pt idx="202">
                  <c:v>1.27204827775247E7</c:v>
                </c:pt>
                <c:pt idx="203">
                  <c:v>1.24651963072695E7</c:v>
                </c:pt>
                <c:pt idx="204">
                  <c:v>1.22145752969785E7</c:v>
                </c:pt>
                <c:pt idx="205">
                  <c:v>1.19685383205976E7</c:v>
                </c:pt>
                <c:pt idx="206">
                  <c:v>1.17270053378866E7</c:v>
                </c:pt>
                <c:pt idx="207">
                  <c:v>1.1489897671174E7</c:v>
                </c:pt>
                <c:pt idx="208">
                  <c:v>1.12571379824978E7</c:v>
                </c:pt>
                <c:pt idx="209">
                  <c:v>1.10286502511273E7</c:v>
                </c:pt>
                <c:pt idx="210">
                  <c:v>1.08043597514582E7</c:v>
                </c:pt>
                <c:pt idx="211">
                  <c:v>1.05841930312756E7</c:v>
                </c:pt>
                <c:pt idx="212">
                  <c:v>1.03680778903784E7</c:v>
                </c:pt>
                <c:pt idx="213">
                  <c:v>1.01559433595599E7</c:v>
                </c:pt>
                <c:pt idx="214">
                  <c:v>9.94771967993697E6</c:v>
                </c:pt>
                <c:pt idx="215">
                  <c:v>9.74333828262463E6</c:v>
                </c:pt>
                <c:pt idx="216">
                  <c:v>9.54273176874767E6</c:v>
                </c:pt>
                <c:pt idx="217">
                  <c:v>9.34583388978552E6</c:v>
                </c:pt>
                <c:pt idx="218">
                  <c:v>9.15257952824419E6</c:v>
                </c:pt>
                <c:pt idx="219">
                  <c:v>8.96290467864981E6</c:v>
                </c:pt>
                <c:pt idx="220">
                  <c:v>8.77674642885873E6</c:v>
                </c:pt>
                <c:pt idx="221">
                  <c:v>8.59404294167864E6</c:v>
                </c:pt>
                <c:pt idx="222">
                  <c:v>8.41473343679588E6</c:v>
                </c:pt>
                <c:pt idx="223">
                  <c:v>8.23875817300354E6</c:v>
                </c:pt>
                <c:pt idx="224">
                  <c:v>8.06605843072566E6</c:v>
                </c:pt>
                <c:pt idx="225">
                  <c:v>7.89657649483238E6</c:v>
                </c:pt>
                <c:pt idx="226">
                  <c:v>7.73025563774147E6</c:v>
                </c:pt>
                <c:pt idx="227">
                  <c:v>7.56704010280127E6</c:v>
                </c:pt>
                <c:pt idx="228">
                  <c:v>7.40687508795051E6</c:v>
                </c:pt>
                <c:pt idx="229">
                  <c:v>7.24970672965042E6</c:v>
                </c:pt>
                <c:pt idx="230">
                  <c:v>7.09548208708455E6</c:v>
                </c:pt>
                <c:pt idx="231">
                  <c:v>6.94414912662195E6</c:v>
                </c:pt>
                <c:pt idx="232">
                  <c:v>6.79565670653929E6</c:v>
                </c:pt>
                <c:pt idx="233">
                  <c:v>6.64995456199765E6</c:v>
                </c:pt>
                <c:pt idx="234">
                  <c:v>6.50699329026975E6</c:v>
                </c:pt>
                <c:pt idx="235">
                  <c:v>6.3667243362135E6</c:v>
                </c:pt>
                <c:pt idx="236">
                  <c:v>6.22909997798775E6</c:v>
                </c:pt>
                <c:pt idx="237">
                  <c:v>6.09407331300628E6</c:v>
                </c:pt>
                <c:pt idx="238">
                  <c:v>5.961598244126E6</c:v>
                </c:pt>
                <c:pt idx="239">
                  <c:v>5.83162946606556E6</c:v>
                </c:pt>
                <c:pt idx="240">
                  <c:v>5.70412245205053E6</c:v>
                </c:pt>
                <c:pt idx="241">
                  <c:v>5.57903344068133E6</c:v>
                </c:pt>
                <c:pt idx="242">
                  <c:v>5.45631942302035E6</c:v>
                </c:pt>
                <c:pt idx="243">
                  <c:v>5.33593812989447E6</c:v>
                </c:pt>
                <c:pt idx="244">
                  <c:v>5.21784801940956E6</c:v>
                </c:pt>
                <c:pt idx="245">
                  <c:v>5.10200826467331E6</c:v>
                </c:pt>
                <c:pt idx="246">
                  <c:v>4.98837874172303E6</c:v>
                </c:pt>
                <c:pt idx="247">
                  <c:v>4.87692001765501E6</c:v>
                </c:pt>
                <c:pt idx="248">
                  <c:v>4.76759333895204E6</c:v>
                </c:pt>
                <c:pt idx="249">
                  <c:v>4.66036062000587E6</c:v>
                </c:pt>
                <c:pt idx="250">
                  <c:v>4.55518443183134E6</c:v>
                </c:pt>
                <c:pt idx="251">
                  <c:v>4.452027990969E6</c:v>
                </c:pt>
                <c:pt idx="252">
                  <c:v>4.35085514857315E6</c:v>
                </c:pt>
                <c:pt idx="253">
                  <c:v>4.25163037968212E6</c:v>
                </c:pt>
                <c:pt idx="254">
                  <c:v>4.15431877266786E6</c:v>
                </c:pt>
                <c:pt idx="255">
                  <c:v>4.05888601886182E6</c:v>
                </c:pt>
                <c:pt idx="256">
                  <c:v>3.96529840235423E6</c:v>
                </c:pt>
                <c:pt idx="257">
                  <c:v>3.87352278996385E6</c:v>
                </c:pt>
                <c:pt idx="258">
                  <c:v>3.78352662137539E6</c:v>
                </c:pt>
                <c:pt idx="259">
                  <c:v>3.69527789944184E6</c:v>
                </c:pt>
                <c:pt idx="260">
                  <c:v>3.60874518064897E6</c:v>
                </c:pt>
                <c:pt idx="261">
                  <c:v>3.52389756573919E6</c:v>
                </c:pt>
                <c:pt idx="262">
                  <c:v>3.44070469049239E6</c:v>
                </c:pt>
                <c:pt idx="263">
                  <c:v>3.35913671666081E6</c:v>
                </c:pt>
                <c:pt idx="264">
                  <c:v>3.27916432305571E6</c:v>
                </c:pt>
                <c:pt idx="265">
                  <c:v>3.20075869678307E6</c:v>
                </c:pt>
                <c:pt idx="266">
                  <c:v>3.123891524626E6</c:v>
                </c:pt>
                <c:pt idx="267">
                  <c:v>3.04853498457137E6</c:v>
                </c:pt>
                <c:pt idx="268">
                  <c:v>2.97466173747823E6</c:v>
                </c:pt>
                <c:pt idx="269">
                  <c:v>2.90224491888574E6</c:v>
                </c:pt>
                <c:pt idx="270">
                  <c:v>2.83125813095825E6</c:v>
                </c:pt>
                <c:pt idx="271">
                  <c:v>2.76167543456521E6</c:v>
                </c:pt>
                <c:pt idx="272">
                  <c:v>2.69347134149378E6</c:v>
                </c:pt>
                <c:pt idx="273">
                  <c:v>2.62662080679184E6</c:v>
                </c:pt>
                <c:pt idx="274">
                  <c:v>2.56109922123928E6</c:v>
                </c:pt>
                <c:pt idx="275">
                  <c:v>2.49688240394537E6</c:v>
                </c:pt>
                <c:pt idx="276">
                  <c:v>2.43394659507026E6</c:v>
                </c:pt>
                <c:pt idx="277">
                  <c:v>2.37226844866838E6</c:v>
                </c:pt>
                <c:pt idx="278">
                  <c:v>2.31182502565185E6</c:v>
                </c:pt>
                <c:pt idx="279">
                  <c:v>2.25259378687175E6</c:v>
                </c:pt>
                <c:pt idx="280">
                  <c:v>2.19455258631551E6</c:v>
                </c:pt>
                <c:pt idx="281">
                  <c:v>2.1376796644183E6</c:v>
                </c:pt>
                <c:pt idx="282">
                  <c:v>2.08195364148654E6</c:v>
                </c:pt>
                <c:pt idx="283">
                  <c:v>2.02735351123184E6</c:v>
                </c:pt>
                <c:pt idx="284">
                  <c:v>1.9738586344133E6</c:v>
                </c:pt>
                <c:pt idx="285">
                  <c:v>1.92144873258653E6</c:v>
                </c:pt>
                <c:pt idx="286">
                  <c:v>1.87010388195755E6</c:v>
                </c:pt>
                <c:pt idx="287">
                  <c:v>1.81980450733984E6</c:v>
                </c:pt>
                <c:pt idx="288">
                  <c:v>1.77053137621283E6</c:v>
                </c:pt>
                <c:pt idx="289">
                  <c:v>1.72226559288012E6</c:v>
                </c:pt>
                <c:pt idx="290">
                  <c:v>1.67498859272581E6</c:v>
                </c:pt>
                <c:pt idx="291">
                  <c:v>1.62868213656723E6</c:v>
                </c:pt>
                <c:pt idx="292">
                  <c:v>1.5833283051026E6</c:v>
                </c:pt>
                <c:pt idx="293">
                  <c:v>1.53890949345189E6</c:v>
                </c:pt>
                <c:pt idx="294">
                  <c:v>1.49540840578943E6</c:v>
                </c:pt>
                <c:pt idx="295">
                  <c:v>1.4528080500667E6</c:v>
                </c:pt>
                <c:pt idx="296">
                  <c:v>1.41109173282382E6</c:v>
                </c:pt>
                <c:pt idx="297">
                  <c:v>1.37024305408827E6</c:v>
                </c:pt>
                <c:pt idx="298">
                  <c:v>1.3302459023593E6</c:v>
                </c:pt>
                <c:pt idx="299">
                  <c:v>1.29108444967676E6</c:v>
                </c:pt>
                <c:pt idx="300">
                  <c:v>1.2527431467728E6</c:v>
                </c:pt>
                <c:pt idx="301">
                  <c:v>1.21520671830515E6</c:v>
                </c:pt>
                <c:pt idx="302">
                  <c:v>1.17846015817059E6</c:v>
                </c:pt>
                <c:pt idx="303">
                  <c:v>1.1424887248972E6</c:v>
                </c:pt>
                <c:pt idx="304">
                  <c:v>1.10727793711429E6</c:v>
                </c:pt>
                <c:pt idx="305">
                  <c:v>1.07281356909845E6</c:v>
                </c:pt>
                <c:pt idx="306">
                  <c:v>1.03908164639463E6</c:v>
                </c:pt>
                <c:pt idx="307">
                  <c:v>1.00606844151093E6</c:v>
                </c:pt>
                <c:pt idx="308">
                  <c:v>973760.469685951</c:v>
                </c:pt>
                <c:pt idx="309">
                  <c:v>942144.4847273142</c:v>
                </c:pt>
                <c:pt idx="310">
                  <c:v>911207.4749204104</c:v>
                </c:pt>
                <c:pt idx="311">
                  <c:v>880936.659006002</c:v>
                </c:pt>
                <c:pt idx="312">
                  <c:v>851319.482225636</c:v>
                </c:pt>
                <c:pt idx="313">
                  <c:v>822343.6124337093</c:v>
                </c:pt>
                <c:pt idx="314">
                  <c:v>793996.9362750741</c:v>
                </c:pt>
                <c:pt idx="315">
                  <c:v>766267.5554270906</c:v>
                </c:pt>
                <c:pt idx="316">
                  <c:v>739143.7829050551</c:v>
                </c:pt>
                <c:pt idx="317">
                  <c:v>712614.1394299465</c:v>
                </c:pt>
                <c:pt idx="318">
                  <c:v>686667.3498574445</c:v>
                </c:pt>
                <c:pt idx="319">
                  <c:v>661292.3396672054</c:v>
                </c:pt>
                <c:pt idx="320">
                  <c:v>636478.2315113876</c:v>
                </c:pt>
                <c:pt idx="321">
                  <c:v>612214.3418214343</c:v>
                </c:pt>
                <c:pt idx="322">
                  <c:v>588490.1774721426</c:v>
                </c:pt>
                <c:pt idx="323">
                  <c:v>565295.4325020696</c:v>
                </c:pt>
                <c:pt idx="324">
                  <c:v>542619.9848893215</c:v>
                </c:pt>
                <c:pt idx="325">
                  <c:v>520453.8933818123</c:v>
                </c:pt>
                <c:pt idx="326">
                  <c:v>498787.3943810798</c:v>
                </c:pt>
                <c:pt idx="327">
                  <c:v>477610.8988787592</c:v>
                </c:pt>
                <c:pt idx="328">
                  <c:v>456914.9894448423</c:v>
                </c:pt>
                <c:pt idx="329">
                  <c:v>436690.4172668508</c:v>
                </c:pt>
                <c:pt idx="330">
                  <c:v>416928.099239078</c:v>
                </c:pt>
                <c:pt idx="331">
                  <c:v>397619.1151010584</c:v>
                </c:pt>
                <c:pt idx="332">
                  <c:v>378754.7046244456</c:v>
                </c:pt>
                <c:pt idx="333">
                  <c:v>360326.2648474867</c:v>
                </c:pt>
                <c:pt idx="334">
                  <c:v>342325.3473562999</c:v>
                </c:pt>
                <c:pt idx="335">
                  <c:v>324743.6556121715</c:v>
                </c:pt>
                <c:pt idx="336">
                  <c:v>307573.0423241027</c:v>
                </c:pt>
                <c:pt idx="337">
                  <c:v>290805.5068658516</c:v>
                </c:pt>
                <c:pt idx="338">
                  <c:v>274433.1927367227</c:v>
                </c:pt>
                <c:pt idx="339">
                  <c:v>258448.3850653758</c:v>
                </c:pt>
                <c:pt idx="340">
                  <c:v>242843.5081559321</c:v>
                </c:pt>
                <c:pt idx="341">
                  <c:v>227611.1230756713</c:v>
                </c:pt>
                <c:pt idx="342">
                  <c:v>212743.9252836235</c:v>
                </c:pt>
                <c:pt idx="343">
                  <c:v>198234.74229937</c:v>
                </c:pt>
                <c:pt idx="344">
                  <c:v>184076.531411383</c:v>
                </c:pt>
                <c:pt idx="345">
                  <c:v>170262.37742424</c:v>
                </c:pt>
                <c:pt idx="346">
                  <c:v>156785.4904440618</c:v>
                </c:pt>
                <c:pt idx="347">
                  <c:v>143639.203701537</c:v>
                </c:pt>
                <c:pt idx="348">
                  <c:v>130816.9714118996</c:v>
                </c:pt>
                <c:pt idx="349">
                  <c:v>118312.3666712447</c:v>
                </c:pt>
                <c:pt idx="350">
                  <c:v>106119.07938857</c:v>
                </c:pt>
                <c:pt idx="351">
                  <c:v>94230.91425294777</c:v>
                </c:pt>
                <c:pt idx="352">
                  <c:v>82641.78873523637</c:v>
                </c:pt>
                <c:pt idx="353">
                  <c:v>71345.73112375372</c:v>
                </c:pt>
                <c:pt idx="354">
                  <c:v>60336.87859334324</c:v>
                </c:pt>
                <c:pt idx="355">
                  <c:v>49609.47530727236</c:v>
                </c:pt>
                <c:pt idx="356">
                  <c:v>39157.87055141333</c:v>
                </c:pt>
                <c:pt idx="357">
                  <c:v>28976.5169001651</c:v>
                </c:pt>
                <c:pt idx="358">
                  <c:v>19059.96841358403</c:v>
                </c:pt>
                <c:pt idx="359">
                  <c:v>9402.878865199395</c:v>
                </c:pt>
              </c:numCache>
            </c:numRef>
          </c:val>
          <c:smooth val="0"/>
        </c:ser>
        <c:dLbls>
          <c:showLegendKey val="0"/>
          <c:showVal val="0"/>
          <c:showCatName val="0"/>
          <c:showSerName val="0"/>
          <c:showPercent val="0"/>
          <c:showBubbleSize val="0"/>
        </c:dLbls>
        <c:marker val="1"/>
        <c:smooth val="0"/>
        <c:axId val="-2138186696"/>
        <c:axId val="-2138184136"/>
      </c:lineChart>
      <c:catAx>
        <c:axId val="-2138186696"/>
        <c:scaling>
          <c:orientation val="minMax"/>
        </c:scaling>
        <c:delete val="0"/>
        <c:axPos val="b"/>
        <c:numFmt formatCode="0" sourceLinked="0"/>
        <c:majorTickMark val="none"/>
        <c:minorTickMark val="none"/>
        <c:tickLblPos val="nextTo"/>
        <c:spPr>
          <a:ln w="3175">
            <a:solidFill>
              <a:srgbClr val="000000"/>
            </a:solidFill>
            <a:prstDash val="solid"/>
          </a:ln>
        </c:spPr>
        <c:txPr>
          <a:bodyPr rot="0" vert="horz"/>
          <a:lstStyle/>
          <a:p>
            <a:pPr>
              <a:defRPr sz="925" b="0" i="0" u="none" strike="noStrike" baseline="0">
                <a:solidFill>
                  <a:srgbClr val="000000"/>
                </a:solidFill>
                <a:latin typeface="+mn-lt"/>
                <a:ea typeface="Segoe UI Symbol" panose="020B0502040204020203" pitchFamily="34" charset="0"/>
                <a:cs typeface="Times New Roman"/>
              </a:defRPr>
            </a:pPr>
            <a:endParaRPr lang="en-US"/>
          </a:p>
        </c:txPr>
        <c:crossAx val="-2138184136"/>
        <c:crosses val="autoZero"/>
        <c:auto val="1"/>
        <c:lblAlgn val="ctr"/>
        <c:lblOffset val="100"/>
        <c:tickLblSkip val="60"/>
        <c:tickMarkSkip val="1"/>
        <c:noMultiLvlLbl val="0"/>
      </c:catAx>
      <c:valAx>
        <c:axId val="-2138184136"/>
        <c:scaling>
          <c:orientation val="minMax"/>
        </c:scaling>
        <c:delete val="0"/>
        <c:axPos val="l"/>
        <c:majorGridlines>
          <c:spPr>
            <a:ln w="3175">
              <a:solidFill>
                <a:srgbClr val="C0C0C0"/>
              </a:solidFill>
              <a:prstDash val="sysDash"/>
            </a:ln>
          </c:spPr>
        </c:majorGridlines>
        <c:numFmt formatCode="&quot;$&quot;#,##0_);[Red]\(&quot;$&quot;#,##0\)" sourceLinked="0"/>
        <c:majorTickMark val="out"/>
        <c:minorTickMark val="none"/>
        <c:tickLblPos val="nextTo"/>
        <c:spPr>
          <a:ln w="3175">
            <a:solidFill>
              <a:srgbClr val="000000"/>
            </a:solidFill>
            <a:prstDash val="solid"/>
          </a:ln>
        </c:spPr>
        <c:txPr>
          <a:bodyPr rot="0" vert="horz"/>
          <a:lstStyle/>
          <a:p>
            <a:pPr>
              <a:defRPr sz="925" b="0" i="0" u="none" strike="noStrike" baseline="0">
                <a:solidFill>
                  <a:srgbClr val="000000"/>
                </a:solidFill>
                <a:latin typeface="+mn-lt"/>
                <a:ea typeface="Segoe UI Symbol" panose="020B0502040204020203" pitchFamily="34" charset="0"/>
                <a:cs typeface="Times New Roman"/>
              </a:defRPr>
            </a:pPr>
            <a:endParaRPr lang="en-US"/>
          </a:p>
        </c:txPr>
        <c:crossAx val="-2138186696"/>
        <c:crosses val="autoZero"/>
        <c:crossBetween val="between"/>
      </c:valAx>
      <c:spPr>
        <a:noFill/>
        <a:ln w="25400">
          <a:noFill/>
        </a:ln>
      </c:spPr>
    </c:plotArea>
    <c:legend>
      <c:legendPos val="b"/>
      <c:layout>
        <c:manualLayout>
          <c:xMode val="edge"/>
          <c:yMode val="edge"/>
          <c:x val="0.0904200449214224"/>
          <c:y val="0.87030431004192"/>
          <c:w val="0.818938438242506"/>
          <c:h val="0.0753770693729128"/>
        </c:manualLayout>
      </c:layout>
      <c:overlay val="0"/>
      <c:spPr>
        <a:solidFill>
          <a:srgbClr val="FFFFFF"/>
        </a:solidFill>
        <a:ln w="3175">
          <a:solidFill>
            <a:srgbClr val="000000"/>
          </a:solidFill>
          <a:prstDash val="solid"/>
        </a:ln>
      </c:spPr>
      <c:txPr>
        <a:bodyPr/>
        <a:lstStyle/>
        <a:p>
          <a:pPr>
            <a:defRPr sz="1400" b="0" i="0" u="none" strike="noStrike" baseline="0">
              <a:solidFill>
                <a:srgbClr val="000000"/>
              </a:solidFill>
              <a:latin typeface="+mn-lt"/>
              <a:ea typeface="Times New Roman"/>
              <a:cs typeface="Segoe UI Semilight" panose="020B0402040204020203" pitchFamily="34" charset="0"/>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6137675329405"/>
          <c:y val="0.0896860004663847"/>
          <c:w val="0.830897068301473"/>
          <c:h val="0.668160703474566"/>
        </c:manualLayout>
      </c:layout>
      <c:lineChart>
        <c:grouping val="standard"/>
        <c:varyColors val="0"/>
        <c:ser>
          <c:idx val="0"/>
          <c:order val="0"/>
          <c:tx>
            <c:strRef>
              <c:f>'Figures Pool'!$Q$3</c:f>
              <c:strCache>
                <c:ptCount val="1"/>
                <c:pt idx="0">
                  <c:v>Principal at 50 PSA</c:v>
                </c:pt>
              </c:strCache>
            </c:strRef>
          </c:tx>
          <c:spPr>
            <a:ln w="25400">
              <a:solidFill>
                <a:srgbClr val="0000FF"/>
              </a:solidFill>
              <a:prstDash val="solid"/>
            </a:ln>
          </c:spPr>
          <c:marker>
            <c:symbol val="none"/>
          </c:marker>
          <c:cat>
            <c:numRef>
              <c:f>'Figures Pool'!$P$4:$P$363</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'Figures Pool'!$Q$4:$Q$363</c:f>
              <c:numCache>
                <c:formatCode>"$"#,##0.00</c:formatCode>
                <c:ptCount val="360"/>
                <c:pt idx="0">
                  <c:v>330181.9055750637</c:v>
                </c:pt>
                <c:pt idx="1">
                  <c:v>365311.4407701818</c:v>
                </c:pt>
                <c:pt idx="2">
                  <c:v>400393.5787401446</c:v>
                </c:pt>
                <c:pt idx="3">
                  <c:v>435419.0973472421</c:v>
                </c:pt>
                <c:pt idx="4">
                  <c:v>470378.7786335026</c:v>
                </c:pt>
                <c:pt idx="5">
                  <c:v>505263.4128126274</c:v>
                </c:pt>
                <c:pt idx="6">
                  <c:v>540063.8022692272</c:v>
                </c:pt>
                <c:pt idx="7">
                  <c:v>574770.765562526</c:v>
                </c:pt>
                <c:pt idx="8">
                  <c:v>609375.141432376</c:v>
                </c:pt>
                <c:pt idx="9">
                  <c:v>643867.7928051798</c:v>
                </c:pt>
                <c:pt idx="10">
                  <c:v>678239.6107973021</c:v>
                </c:pt>
                <c:pt idx="11">
                  <c:v>712481.5187133863</c:v>
                </c:pt>
                <c:pt idx="12">
                  <c:v>746584.47603745</c:v>
                </c:pt>
                <c:pt idx="13">
                  <c:v>780539.4824139554</c:v>
                </c:pt>
                <c:pt idx="14">
                  <c:v>814337.58161689</c:v>
                </c:pt>
                <c:pt idx="15">
                  <c:v>847969.8655040038</c:v>
                </c:pt>
                <c:pt idx="16">
                  <c:v>881427.4779538633</c:v>
                </c:pt>
                <c:pt idx="17">
                  <c:v>914701.6187838237</c:v>
                </c:pt>
                <c:pt idx="18">
                  <c:v>947783.5476455402</c:v>
                </c:pt>
                <c:pt idx="19">
                  <c:v>980664.5878964466</c:v>
                </c:pt>
                <c:pt idx="20">
                  <c:v>1.01333613044441E6</c:v>
                </c:pt>
                <c:pt idx="21">
                  <c:v>1.04578963756335E6</c:v>
                </c:pt>
                <c:pt idx="22">
                  <c:v>1.07801664667719E6</c:v>
                </c:pt>
                <c:pt idx="23">
                  <c:v>1.1100087741102E6</c:v>
                </c:pt>
                <c:pt idx="24">
                  <c:v>1.14175771880092E6</c:v>
                </c:pt>
                <c:pt idx="25">
                  <c:v>1.17325526597754E6</c:v>
                </c:pt>
                <c:pt idx="26">
                  <c:v>1.20449329079284E6</c:v>
                </c:pt>
                <c:pt idx="27">
                  <c:v>1.23546376191563E6</c:v>
                </c:pt>
                <c:pt idx="28">
                  <c:v>1.26615874507695E6</c:v>
                </c:pt>
                <c:pt idx="29">
                  <c:v>1.29657040656885E6</c:v>
                </c:pt>
                <c:pt idx="30">
                  <c:v>1.29454860589296E6</c:v>
                </c:pt>
                <c:pt idx="31">
                  <c:v>1.29253661020362E6</c:v>
                </c:pt>
                <c:pt idx="32">
                  <c:v>1.29053441195516E6</c:v>
                </c:pt>
                <c:pt idx="33">
                  <c:v>1.28854200368504E6</c:v>
                </c:pt>
                <c:pt idx="34">
                  <c:v>1.28655937801392E6</c:v>
                </c:pt>
                <c:pt idx="35">
                  <c:v>1.28458652764569E6</c:v>
                </c:pt>
                <c:pt idx="36">
                  <c:v>1.28262344536746E6</c:v>
                </c:pt>
                <c:pt idx="37">
                  <c:v>1.28067012404963E6</c:v>
                </c:pt>
                <c:pt idx="38">
                  <c:v>1.27872655664588E6</c:v>
                </c:pt>
                <c:pt idx="39">
                  <c:v>1.27679273619323E6</c:v>
                </c:pt>
                <c:pt idx="40">
                  <c:v>1.27486865581206E6</c:v>
                </c:pt>
                <c:pt idx="41">
                  <c:v>1.27295430870615E6</c:v>
                </c:pt>
                <c:pt idx="42">
                  <c:v>1.2710496881627E6</c:v>
                </c:pt>
                <c:pt idx="43">
                  <c:v>1.26915478755237E6</c:v>
                </c:pt>
                <c:pt idx="44">
                  <c:v>1.26726960032931E6</c:v>
                </c:pt>
                <c:pt idx="45">
                  <c:v>1.2653941200312E6</c:v>
                </c:pt>
                <c:pt idx="46">
                  <c:v>1.26352834027929E6</c:v>
                </c:pt>
                <c:pt idx="47">
                  <c:v>1.26167225477841E6</c:v>
                </c:pt>
                <c:pt idx="48">
                  <c:v>1.25982585731705E6</c:v>
                </c:pt>
                <c:pt idx="49">
                  <c:v>1.25798914176738E6</c:v>
                </c:pt>
                <c:pt idx="50">
                  <c:v>1.25616210208526E6</c:v>
                </c:pt>
                <c:pt idx="51">
                  <c:v>1.25434473231032E6</c:v>
                </c:pt>
                <c:pt idx="52">
                  <c:v>1.252537026566E6</c:v>
                </c:pt>
                <c:pt idx="53">
                  <c:v>1.25073897905956E6</c:v>
                </c:pt>
                <c:pt idx="54">
                  <c:v>1.24895058408214E6</c:v>
                </c:pt>
                <c:pt idx="55">
                  <c:v>1.24717183600882E6</c:v>
                </c:pt>
                <c:pt idx="56">
                  <c:v>1.24540272929862E6</c:v>
                </c:pt>
                <c:pt idx="57">
                  <c:v>1.24364325849461E6</c:v>
                </c:pt>
                <c:pt idx="58">
                  <c:v>1.24189341822388E6</c:v>
                </c:pt>
                <c:pt idx="59">
                  <c:v>1.24015320319767E6</c:v>
                </c:pt>
                <c:pt idx="60">
                  <c:v>1.23842260821132E6</c:v>
                </c:pt>
                <c:pt idx="61">
                  <c:v>1.23670162814442E6</c:v>
                </c:pt>
                <c:pt idx="62">
                  <c:v>1.23499025796079E6</c:v>
                </c:pt>
                <c:pt idx="63">
                  <c:v>1.23328849270853E6</c:v>
                </c:pt>
                <c:pt idx="64">
                  <c:v>1.23159632752014E6</c:v>
                </c:pt>
                <c:pt idx="65">
                  <c:v>1.22991375761247E6</c:v>
                </c:pt>
                <c:pt idx="66">
                  <c:v>1.22824077828687E6</c:v>
                </c:pt>
                <c:pt idx="67">
                  <c:v>1.22657738492917E6</c:v>
                </c:pt>
                <c:pt idx="68">
                  <c:v>1.22492357300979E6</c:v>
                </c:pt>
                <c:pt idx="69">
                  <c:v>1.22327933808374E6</c:v>
                </c:pt>
                <c:pt idx="70">
                  <c:v>1.22164467579072E6</c:v>
                </c:pt>
                <c:pt idx="71">
                  <c:v>1.22001958185516E6</c:v>
                </c:pt>
                <c:pt idx="72">
                  <c:v>1.21840405208629E6</c:v>
                </c:pt>
                <c:pt idx="73">
                  <c:v>1.21679808237817E6</c:v>
                </c:pt>
                <c:pt idx="74">
                  <c:v>1.21520166870977E6</c:v>
                </c:pt>
                <c:pt idx="75">
                  <c:v>1.21361480714505E6</c:v>
                </c:pt>
                <c:pt idx="76">
                  <c:v>1.21203749383297E6</c:v>
                </c:pt>
                <c:pt idx="77">
                  <c:v>1.2104697250076E6</c:v>
                </c:pt>
                <c:pt idx="78">
                  <c:v>1.20891149698816E6</c:v>
                </c:pt>
                <c:pt idx="79">
                  <c:v>1.20736280617908E6</c:v>
                </c:pt>
                <c:pt idx="80">
                  <c:v>1.20582364907008E6</c:v>
                </c:pt>
                <c:pt idx="81">
                  <c:v>1.20429402223623E6</c:v>
                </c:pt>
                <c:pt idx="82">
                  <c:v>1.20277392233801E6</c:v>
                </c:pt>
                <c:pt idx="83">
                  <c:v>1.20126334612139E6</c:v>
                </c:pt>
                <c:pt idx="84">
                  <c:v>1.19976229041788E6</c:v>
                </c:pt>
                <c:pt idx="85">
                  <c:v>1.19827075214461E6</c:v>
                </c:pt>
                <c:pt idx="86">
                  <c:v>1.19678872830441E6</c:v>
                </c:pt>
                <c:pt idx="87">
                  <c:v>1.19531621598585E6</c:v>
                </c:pt>
                <c:pt idx="88">
                  <c:v>1.19385321236336E6</c:v>
                </c:pt>
                <c:pt idx="89">
                  <c:v>1.19239971469725E6</c:v>
                </c:pt>
                <c:pt idx="90">
                  <c:v>1.19095572033381E6</c:v>
                </c:pt>
                <c:pt idx="91">
                  <c:v>1.18952122670541E6</c:v>
                </c:pt>
                <c:pt idx="92">
                  <c:v>1.1880962313305E6</c:v>
                </c:pt>
                <c:pt idx="93">
                  <c:v>1.18668073181377E6</c:v>
                </c:pt>
                <c:pt idx="94">
                  <c:v>1.18527472584619E6</c:v>
                </c:pt>
                <c:pt idx="95">
                  <c:v>1.18387821120508E6</c:v>
                </c:pt>
                <c:pt idx="96">
                  <c:v>1.18249118575418E6</c:v>
                </c:pt>
                <c:pt idx="97">
                  <c:v>1.18111364744378E6</c:v>
                </c:pt>
                <c:pt idx="98">
                  <c:v>1.17974559431074E6</c:v>
                </c:pt>
                <c:pt idx="99">
                  <c:v>1.17838702447862E6</c:v>
                </c:pt>
                <c:pt idx="100">
                  <c:v>1.17703793615774E6</c:v>
                </c:pt>
                <c:pt idx="101">
                  <c:v>1.17569832764525E6</c:v>
                </c:pt>
                <c:pt idx="102">
                  <c:v>1.17436819732525E6</c:v>
                </c:pt>
                <c:pt idx="103">
                  <c:v>1.17304754366883E6</c:v>
                </c:pt>
                <c:pt idx="104">
                  <c:v>1.17173636523421E6</c:v>
                </c:pt>
                <c:pt idx="105">
                  <c:v>1.17043466066678E6</c:v>
                </c:pt>
                <c:pt idx="106">
                  <c:v>1.16914242869921E6</c:v>
                </c:pt>
                <c:pt idx="107">
                  <c:v>1.16785966815154E6</c:v>
                </c:pt>
                <c:pt idx="108">
                  <c:v>1.16658637793126E6</c:v>
                </c:pt>
                <c:pt idx="109">
                  <c:v>1.1653225570334E6</c:v>
                </c:pt>
                <c:pt idx="110">
                  <c:v>1.16406820454063E6</c:v>
                </c:pt>
                <c:pt idx="111">
                  <c:v>1.16282331962338E6</c:v>
                </c:pt>
                <c:pt idx="112">
                  <c:v>1.16158790153985E6</c:v>
                </c:pt>
                <c:pt idx="113">
                  <c:v>1.1603619496362E6</c:v>
                </c:pt>
                <c:pt idx="114">
                  <c:v>1.15914546334658E6</c:v>
                </c:pt>
                <c:pt idx="115">
                  <c:v>1.15793844219327E6</c:v>
                </c:pt>
                <c:pt idx="116">
                  <c:v>1.15674088578673E6</c:v>
                </c:pt>
                <c:pt idx="117">
                  <c:v>1.15555279382575E6</c:v>
                </c:pt>
                <c:pt idx="118">
                  <c:v>1.15437416609752E6</c:v>
                </c:pt>
                <c:pt idx="119">
                  <c:v>1.15320500247772E6</c:v>
                </c:pt>
                <c:pt idx="120">
                  <c:v>1.15204530293064E6</c:v>
                </c:pt>
                <c:pt idx="121">
                  <c:v>1.1508950675093E6</c:v>
                </c:pt>
                <c:pt idx="122">
                  <c:v>1.14975429635549E6</c:v>
                </c:pt>
                <c:pt idx="123">
                  <c:v>1.14862298969995E6</c:v>
                </c:pt>
                <c:pt idx="124">
                  <c:v>1.14750114786242E6</c:v>
                </c:pt>
                <c:pt idx="125">
                  <c:v>1.14638877125178E6</c:v>
                </c:pt>
                <c:pt idx="126">
                  <c:v>1.14528586036611E6</c:v>
                </c:pt>
                <c:pt idx="127">
                  <c:v>1.14419241579287E6</c:v>
                </c:pt>
                <c:pt idx="128">
                  <c:v>1.14310843820894E6</c:v>
                </c:pt>
                <c:pt idx="129">
                  <c:v>1.14203392838076E6</c:v>
                </c:pt>
                <c:pt idx="130">
                  <c:v>1.14096888716446E6</c:v>
                </c:pt>
                <c:pt idx="131">
                  <c:v>1.13991331550592E6</c:v>
                </c:pt>
                <c:pt idx="132">
                  <c:v>1.13886721444093E6</c:v>
                </c:pt>
                <c:pt idx="133">
                  <c:v>1.13783058509529E6</c:v>
                </c:pt>
                <c:pt idx="134">
                  <c:v>1.13680342868489E6</c:v>
                </c:pt>
                <c:pt idx="135">
                  <c:v>1.1357857465159E6</c:v>
                </c:pt>
                <c:pt idx="136">
                  <c:v>1.13477753998481E6</c:v>
                </c:pt>
                <c:pt idx="137">
                  <c:v>1.13377881057858E6</c:v>
                </c:pt>
                <c:pt idx="138">
                  <c:v>1.13278955987478E6</c:v>
                </c:pt>
                <c:pt idx="139">
                  <c:v>1.13180978954167E6</c:v>
                </c:pt>
                <c:pt idx="140">
                  <c:v>1.13083950133835E6</c:v>
                </c:pt>
                <c:pt idx="141">
                  <c:v>1.12987869711484E6</c:v>
                </c:pt>
                <c:pt idx="142">
                  <c:v>1.12892737881228E6</c:v>
                </c:pt>
                <c:pt idx="143">
                  <c:v>1.12798554846295E6</c:v>
                </c:pt>
                <c:pt idx="144">
                  <c:v>1.12705320819049E6</c:v>
                </c:pt>
                <c:pt idx="145">
                  <c:v>1.12613036020997E6</c:v>
                </c:pt>
                <c:pt idx="146">
                  <c:v>1.12521700682804E6</c:v>
                </c:pt>
                <c:pt idx="147">
                  <c:v>1.12431315044302E6</c:v>
                </c:pt>
                <c:pt idx="148">
                  <c:v>1.12341879354509E6</c:v>
                </c:pt>
                <c:pt idx="149">
                  <c:v>1.12253393871638E6</c:v>
                </c:pt>
                <c:pt idx="150">
                  <c:v>1.12165858863108E6</c:v>
                </c:pt>
                <c:pt idx="151">
                  <c:v>1.12079274605563E6</c:v>
                </c:pt>
                <c:pt idx="152">
                  <c:v>1.1199364138488E6</c:v>
                </c:pt>
                <c:pt idx="153">
                  <c:v>1.11908959496186E6</c:v>
                </c:pt>
                <c:pt idx="154">
                  <c:v>1.11825229243867E6</c:v>
                </c:pt>
                <c:pt idx="155">
                  <c:v>1.11742450941589E6</c:v>
                </c:pt>
                <c:pt idx="156">
                  <c:v>1.11660624912302E6</c:v>
                </c:pt>
                <c:pt idx="157">
                  <c:v>1.11579751488262E6</c:v>
                </c:pt>
                <c:pt idx="158">
                  <c:v>1.11499831011041E6</c:v>
                </c:pt>
                <c:pt idx="159">
                  <c:v>1.1142086383154E6</c:v>
                </c:pt>
                <c:pt idx="160">
                  <c:v>1.11342850310007E6</c:v>
                </c:pt>
                <c:pt idx="161">
                  <c:v>1.11265790816047E6</c:v>
                </c:pt>
                <c:pt idx="162">
                  <c:v>1.11189685728639E6</c:v>
                </c:pt>
                <c:pt idx="163">
                  <c:v>1.1111453543615E6</c:v>
                </c:pt>
                <c:pt idx="164">
                  <c:v>1.11040340336347E6</c:v>
                </c:pt>
                <c:pt idx="165">
                  <c:v>1.10967100836415E6</c:v>
                </c:pt>
                <c:pt idx="166">
                  <c:v>1.10894817352971E6</c:v>
                </c:pt>
                <c:pt idx="167">
                  <c:v>1.10823490312076E6</c:v>
                </c:pt>
                <c:pt idx="168">
                  <c:v>1.10753120149254E6</c:v>
                </c:pt>
                <c:pt idx="169">
                  <c:v>1.10683707309502E6</c:v>
                </c:pt>
                <c:pt idx="170">
                  <c:v>1.10615252247312E6</c:v>
                </c:pt>
                <c:pt idx="171">
                  <c:v>1.10547755426678E6</c:v>
                </c:pt>
                <c:pt idx="172">
                  <c:v>1.1048121732112E6</c:v>
                </c:pt>
                <c:pt idx="173">
                  <c:v>1.10415638413692E6</c:v>
                </c:pt>
                <c:pt idx="174">
                  <c:v>1.10351019197E6</c:v>
                </c:pt>
                <c:pt idx="175">
                  <c:v>1.10287360173222E6</c:v>
                </c:pt>
                <c:pt idx="176">
                  <c:v>1.10224661854116E6</c:v>
                </c:pt>
                <c:pt idx="177">
                  <c:v>1.10162924761041E6</c:v>
                </c:pt>
                <c:pt idx="178">
                  <c:v>1.10102149424974E6</c:v>
                </c:pt>
                <c:pt idx="179">
                  <c:v>1.10042336386521E6</c:v>
                </c:pt>
                <c:pt idx="180">
                  <c:v>1.09983486195938E6</c:v>
                </c:pt>
                <c:pt idx="181">
                  <c:v>1.09925599413144E6</c:v>
                </c:pt>
                <c:pt idx="182">
                  <c:v>1.09868676607739E6</c:v>
                </c:pt>
                <c:pt idx="183">
                  <c:v>1.09812718359022E6</c:v>
                </c:pt>
                <c:pt idx="184">
                  <c:v>1.09757725256004E6</c:v>
                </c:pt>
                <c:pt idx="185">
                  <c:v>1.09703697897428E6</c:v>
                </c:pt>
                <c:pt idx="186">
                  <c:v>1.09650636891783E6</c:v>
                </c:pt>
                <c:pt idx="187">
                  <c:v>1.09598542857325E6</c:v>
                </c:pt>
                <c:pt idx="188">
                  <c:v>1.09547416422088E6</c:v>
                </c:pt>
                <c:pt idx="189">
                  <c:v>1.09497258223909E6</c:v>
                </c:pt>
                <c:pt idx="190">
                  <c:v>1.09448068910437E6</c:v>
                </c:pt>
                <c:pt idx="191">
                  <c:v>1.09399849139158E6</c:v>
                </c:pt>
                <c:pt idx="192">
                  <c:v>1.09352599577406E6</c:v>
                </c:pt>
                <c:pt idx="193">
                  <c:v>1.09306320902386E6</c:v>
                </c:pt>
                <c:pt idx="194">
                  <c:v>1.09261013801188E6</c:v>
                </c:pt>
                <c:pt idx="195">
                  <c:v>1.09216678970806E6</c:v>
                </c:pt>
                <c:pt idx="196">
                  <c:v>1.09173317118157E6</c:v>
                </c:pt>
                <c:pt idx="197">
                  <c:v>1.09130928960098E6</c:v>
                </c:pt>
                <c:pt idx="198">
                  <c:v>1.09089515223445E6</c:v>
                </c:pt>
                <c:pt idx="199">
                  <c:v>1.09049076644991E6</c:v>
                </c:pt>
                <c:pt idx="200">
                  <c:v>1.09009613971521E6</c:v>
                </c:pt>
                <c:pt idx="201">
                  <c:v>1.08971127959839E6</c:v>
                </c:pt>
                <c:pt idx="202">
                  <c:v>1.08933619376777E6</c:v>
                </c:pt>
                <c:pt idx="203">
                  <c:v>1.0889708899922E6</c:v>
                </c:pt>
                <c:pt idx="204">
                  <c:v>1.08861537614124E6</c:v>
                </c:pt>
                <c:pt idx="205">
                  <c:v>1.08826966018533E6</c:v>
                </c:pt>
                <c:pt idx="206">
                  <c:v>1.08793375019598E6</c:v>
                </c:pt>
                <c:pt idx="207">
                  <c:v>1.08760765434601E6</c:v>
                </c:pt>
                <c:pt idx="208">
                  <c:v>1.08729138090966E6</c:v>
                </c:pt>
                <c:pt idx="209">
                  <c:v>1.08698493826289E6</c:v>
                </c:pt>
                <c:pt idx="210">
                  <c:v>1.08668833488346E6</c:v>
                </c:pt>
                <c:pt idx="211">
                  <c:v>1.08640157935123E6</c:v>
                </c:pt>
                <c:pt idx="212">
                  <c:v>1.0861246803483E6</c:v>
                </c:pt>
                <c:pt idx="213">
                  <c:v>1.08585764665922E6</c:v>
                </c:pt>
                <c:pt idx="214">
                  <c:v>1.08560048717119E6</c:v>
                </c:pt>
                <c:pt idx="215">
                  <c:v>1.08535321087428E6</c:v>
                </c:pt>
                <c:pt idx="216">
                  <c:v>1.08511582686161E6</c:v>
                </c:pt>
                <c:pt idx="217">
                  <c:v>1.08488834432957E6</c:v>
                </c:pt>
                <c:pt idx="218">
                  <c:v>1.08467077257802E6</c:v>
                </c:pt>
                <c:pt idx="219">
                  <c:v>1.08446312101049E6</c:v>
                </c:pt>
                <c:pt idx="220">
                  <c:v>1.08426539913438E6</c:v>
                </c:pt>
                <c:pt idx="221">
                  <c:v>1.08407761656122E6</c:v>
                </c:pt>
                <c:pt idx="222">
                  <c:v>1.08389978300681E6</c:v>
                </c:pt>
                <c:pt idx="223">
                  <c:v>1.08373190829148E6</c:v>
                </c:pt>
                <c:pt idx="224">
                  <c:v>1.08357400234029E6</c:v>
                </c:pt>
                <c:pt idx="225">
                  <c:v>1.08342607518322E6</c:v>
                </c:pt>
                <c:pt idx="226">
                  <c:v>1.08328813695543E6</c:v>
                </c:pt>
                <c:pt idx="227">
                  <c:v>1.08316019789746E6</c:v>
                </c:pt>
                <c:pt idx="228">
                  <c:v>1.0830422683554E6</c:v>
                </c:pt>
                <c:pt idx="229">
                  <c:v>1.0829343587812E6</c:v>
                </c:pt>
                <c:pt idx="230">
                  <c:v>1.0828364797328E6</c:v>
                </c:pt>
                <c:pt idx="231">
                  <c:v>1.08274864187442E6</c:v>
                </c:pt>
                <c:pt idx="232">
                  <c:v>1.08267085597673E6</c:v>
                </c:pt>
                <c:pt idx="233">
                  <c:v>1.08260313291712E6</c:v>
                </c:pt>
                <c:pt idx="234">
                  <c:v>1.08254548367989E6</c:v>
                </c:pt>
                <c:pt idx="235">
                  <c:v>1.0824979193565E6</c:v>
                </c:pt>
                <c:pt idx="236">
                  <c:v>1.08246045114577E6</c:v>
                </c:pt>
                <c:pt idx="237">
                  <c:v>1.08243309035414E6</c:v>
                </c:pt>
                <c:pt idx="238">
                  <c:v>1.08241584839589E6</c:v>
                </c:pt>
                <c:pt idx="239">
                  <c:v>1.08240873679336E6</c:v>
                </c:pt>
                <c:pt idx="240">
                  <c:v>1.08241176717719E6</c:v>
                </c:pt>
                <c:pt idx="241">
                  <c:v>1.08242495128656E6</c:v>
                </c:pt>
                <c:pt idx="242">
                  <c:v>1.08244830096943E6</c:v>
                </c:pt>
                <c:pt idx="243">
                  <c:v>1.08248182818274E6</c:v>
                </c:pt>
                <c:pt idx="244">
                  <c:v>1.08252554499271E6</c:v>
                </c:pt>
                <c:pt idx="245">
                  <c:v>1.08257946357502E6</c:v>
                </c:pt>
                <c:pt idx="246">
                  <c:v>1.08264359621508E6</c:v>
                </c:pt>
                <c:pt idx="247">
                  <c:v>1.08271795530827E6</c:v>
                </c:pt>
                <c:pt idx="248">
                  <c:v>1.08280255336019E6</c:v>
                </c:pt>
                <c:pt idx="249">
                  <c:v>1.08289740298687E6</c:v>
                </c:pt>
                <c:pt idx="250">
                  <c:v>1.08300251691507E6</c:v>
                </c:pt>
                <c:pt idx="251">
                  <c:v>1.08311790798248E6</c:v>
                </c:pt>
                <c:pt idx="252">
                  <c:v>1.08324358913799E6</c:v>
                </c:pt>
                <c:pt idx="253">
                  <c:v>1.08337957344193E6</c:v>
                </c:pt>
                <c:pt idx="254">
                  <c:v>1.08352587406634E6</c:v>
                </c:pt>
                <c:pt idx="255">
                  <c:v>1.08368250429521E6</c:v>
                </c:pt>
                <c:pt idx="256">
                  <c:v>1.08384947752473E6</c:v>
                </c:pt>
                <c:pt idx="257">
                  <c:v>1.08402680726353E6</c:v>
                </c:pt>
                <c:pt idx="258">
                  <c:v>1.08421450713298E6</c:v>
                </c:pt>
                <c:pt idx="259">
                  <c:v>1.08441259086743E6</c:v>
                </c:pt>
                <c:pt idx="260">
                  <c:v>1.08462107231443E6</c:v>
                </c:pt>
                <c:pt idx="261">
                  <c:v>1.08483996543505E6</c:v>
                </c:pt>
                <c:pt idx="262">
                  <c:v>1.0850692843041E6</c:v>
                </c:pt>
                <c:pt idx="263">
                  <c:v>1.08530904311043E6</c:v>
                </c:pt>
                <c:pt idx="264">
                  <c:v>1.08555925615714E6</c:v>
                </c:pt>
                <c:pt idx="265">
                  <c:v>1.08581993786192E6</c:v>
                </c:pt>
                <c:pt idx="266">
                  <c:v>1.08609110275723E6</c:v>
                </c:pt>
                <c:pt idx="267">
                  <c:v>1.08637276549066E6</c:v>
                </c:pt>
                <c:pt idx="268">
                  <c:v>1.08666494082513E6</c:v>
                </c:pt>
                <c:pt idx="269">
                  <c:v>1.08696764363919E6</c:v>
                </c:pt>
                <c:pt idx="270">
                  <c:v>1.0872808889273E6</c:v>
                </c:pt>
                <c:pt idx="271">
                  <c:v>1.08760469180008E6</c:v>
                </c:pt>
                <c:pt idx="272">
                  <c:v>1.08793906748462E6</c:v>
                </c:pt>
                <c:pt idx="273">
                  <c:v>1.08828403132473E6</c:v>
                </c:pt>
                <c:pt idx="274">
                  <c:v>1.08863959878121E6</c:v>
                </c:pt>
                <c:pt idx="275">
                  <c:v>1.08900578543218E6</c:v>
                </c:pt>
                <c:pt idx="276">
                  <c:v>1.0893826069733E6</c:v>
                </c:pt>
                <c:pt idx="277">
                  <c:v>1.08977007921809E6</c:v>
                </c:pt>
                <c:pt idx="278">
                  <c:v>1.09016821809821E6</c:v>
                </c:pt>
                <c:pt idx="279">
                  <c:v>1.09057703966374E6</c:v>
                </c:pt>
                <c:pt idx="280">
                  <c:v>1.09099656008347E6</c:v>
                </c:pt>
                <c:pt idx="281">
                  <c:v>1.09142679564518E6</c:v>
                </c:pt>
                <c:pt idx="282">
                  <c:v>1.09186776275594E6</c:v>
                </c:pt>
                <c:pt idx="283">
                  <c:v>1.09231947794241E6</c:v>
                </c:pt>
                <c:pt idx="284">
                  <c:v>1.09278195785111E6</c:v>
                </c:pt>
                <c:pt idx="285">
                  <c:v>1.09325521924873E6</c:v>
                </c:pt>
                <c:pt idx="286">
                  <c:v>1.09373927902242E6</c:v>
                </c:pt>
                <c:pt idx="287">
                  <c:v>1.09423415418009E6</c:v>
                </c:pt>
                <c:pt idx="288">
                  <c:v>1.09473986185072E6</c:v>
                </c:pt>
                <c:pt idx="289">
                  <c:v>1.09525641928464E6</c:v>
                </c:pt>
                <c:pt idx="290">
                  <c:v>1.09578384385385E6</c:v>
                </c:pt>
                <c:pt idx="291">
                  <c:v>1.09632215305229E6</c:v>
                </c:pt>
                <c:pt idx="292">
                  <c:v>1.09687136449621E6</c:v>
                </c:pt>
                <c:pt idx="293">
                  <c:v>1.09743149592439E6</c:v>
                </c:pt>
                <c:pt idx="294">
                  <c:v>1.09800256519854E6</c:v>
                </c:pt>
                <c:pt idx="295">
                  <c:v>1.09858459030352E6</c:v>
                </c:pt>
                <c:pt idx="296">
                  <c:v>1.09917758934774E6</c:v>
                </c:pt>
                <c:pt idx="297">
                  <c:v>1.09978158056338E6</c:v>
                </c:pt>
                <c:pt idx="298">
                  <c:v>1.10039658230677E6</c:v>
                </c:pt>
                <c:pt idx="299">
                  <c:v>1.10102261305871E6</c:v>
                </c:pt>
                <c:pt idx="300">
                  <c:v>1.10165969142473E6</c:v>
                </c:pt>
                <c:pt idx="301">
                  <c:v>1.10230783613545E6</c:v>
                </c:pt>
                <c:pt idx="302">
                  <c:v>1.10296706604689E6</c:v>
                </c:pt>
                <c:pt idx="303">
                  <c:v>1.10363740014081E6</c:v>
                </c:pt>
                <c:pt idx="304">
                  <c:v>1.104318857525E6</c:v>
                </c:pt>
                <c:pt idx="305">
                  <c:v>1.10501145743362E6</c:v>
                </c:pt>
                <c:pt idx="306">
                  <c:v>1.10571521922754E6</c:v>
                </c:pt>
                <c:pt idx="307">
                  <c:v>1.10643016239464E6</c:v>
                </c:pt>
                <c:pt idx="308">
                  <c:v>1.10715630655017E6</c:v>
                </c:pt>
                <c:pt idx="309">
                  <c:v>1.10789367143705E6</c:v>
                </c:pt>
                <c:pt idx="310">
                  <c:v>1.10864227692624E6</c:v>
                </c:pt>
                <c:pt idx="311">
                  <c:v>1.10940214301703E6</c:v>
                </c:pt>
                <c:pt idx="312">
                  <c:v>1.11017328983741E6</c:v>
                </c:pt>
                <c:pt idx="313">
                  <c:v>1.11095573764439E6</c:v>
                </c:pt>
                <c:pt idx="314">
                  <c:v>1.11174950682434E6</c:v>
                </c:pt>
                <c:pt idx="315">
                  <c:v>1.11255461789336E6</c:v>
                </c:pt>
                <c:pt idx="316">
                  <c:v>1.11337109149757E6</c:v>
                </c:pt>
                <c:pt idx="317">
                  <c:v>1.11419894841348E6</c:v>
                </c:pt>
                <c:pt idx="318">
                  <c:v>1.11503820954837E6</c:v>
                </c:pt>
                <c:pt idx="319">
                  <c:v>1.11588889594056E6</c:v>
                </c:pt>
                <c:pt idx="320">
                  <c:v>1.11675102875983E6</c:v>
                </c:pt>
                <c:pt idx="321">
                  <c:v>1.11762462930773E6</c:v>
                </c:pt>
                <c:pt idx="322">
                  <c:v>1.11850971901796E6</c:v>
                </c:pt>
                <c:pt idx="323">
                  <c:v>1.11940631945668E6</c:v>
                </c:pt>
                <c:pt idx="324">
                  <c:v>1.12031445232292E6</c:v>
                </c:pt>
                <c:pt idx="325">
                  <c:v>1.1212341394489E6</c:v>
                </c:pt>
                <c:pt idx="326">
                  <c:v>1.12216540280038E6</c:v>
                </c:pt>
                <c:pt idx="327">
                  <c:v>1.12310826447708E6</c:v>
                </c:pt>
                <c:pt idx="328">
                  <c:v>1.12406274671296E6</c:v>
                </c:pt>
                <c:pt idx="329">
                  <c:v>1.12502887187665E6</c:v>
                </c:pt>
                <c:pt idx="330">
                  <c:v>1.12600666247177E6</c:v>
                </c:pt>
                <c:pt idx="331">
                  <c:v>1.12699614113733E6</c:v>
                </c:pt>
                <c:pt idx="332">
                  <c:v>1.12799733064809E6</c:v>
                </c:pt>
                <c:pt idx="333">
                  <c:v>1.1290102539149E6</c:v>
                </c:pt>
                <c:pt idx="334">
                  <c:v>1.13003493398511E6</c:v>
                </c:pt>
                <c:pt idx="335">
                  <c:v>1.13107139404295E6</c:v>
                </c:pt>
                <c:pt idx="336">
                  <c:v>1.13211965740986E6</c:v>
                </c:pt>
                <c:pt idx="337">
                  <c:v>1.13317974754491E6</c:v>
                </c:pt>
                <c:pt idx="338">
                  <c:v>1.13425168804514E6</c:v>
                </c:pt>
                <c:pt idx="339">
                  <c:v>1.135335502646E6</c:v>
                </c:pt>
                <c:pt idx="340">
                  <c:v>1.13643121522165E6</c:v>
                </c:pt>
                <c:pt idx="341">
                  <c:v>1.13753884978543E6</c:v>
                </c:pt>
                <c:pt idx="342">
                  <c:v>1.13865843049018E6</c:v>
                </c:pt>
                <c:pt idx="343">
                  <c:v>1.13978998162866E6</c:v>
                </c:pt>
                <c:pt idx="344">
                  <c:v>1.14093352763394E6</c:v>
                </c:pt>
                <c:pt idx="345">
                  <c:v>1.14208909307976E6</c:v>
                </c:pt>
                <c:pt idx="346">
                  <c:v>1.14325670268098E6</c:v>
                </c:pt>
                <c:pt idx="347">
                  <c:v>1.14443638129392E6</c:v>
                </c:pt>
                <c:pt idx="348">
                  <c:v>1.14562815391678E6</c:v>
                </c:pt>
                <c:pt idx="349">
                  <c:v>1.14683204569002E6</c:v>
                </c:pt>
                <c:pt idx="350">
                  <c:v>1.14804808189681E6</c:v>
                </c:pt>
                <c:pt idx="351">
                  <c:v>1.14927628796337E6</c:v>
                </c:pt>
                <c:pt idx="352">
                  <c:v>1.15051668945942E6</c:v>
                </c:pt>
                <c:pt idx="353">
                  <c:v>1.15176931209854E6</c:v>
                </c:pt>
                <c:pt idx="354">
                  <c:v>1.15303418173863E6</c:v>
                </c:pt>
                <c:pt idx="355">
                  <c:v>1.15431132438229E6</c:v>
                </c:pt>
                <c:pt idx="356">
                  <c:v>1.15560076617722E6</c:v>
                </c:pt>
                <c:pt idx="357">
                  <c:v>1.15690253341665E6</c:v>
                </c:pt>
                <c:pt idx="358">
                  <c:v>1.15821665253975E6</c:v>
                </c:pt>
                <c:pt idx="359">
                  <c:v>1.15954315013207E6</c:v>
                </c:pt>
              </c:numCache>
            </c:numRef>
          </c:val>
          <c:smooth val="0"/>
        </c:ser>
        <c:ser>
          <c:idx val="1"/>
          <c:order val="1"/>
          <c:tx>
            <c:strRef>
              <c:f>'Figures Pool'!$R$3</c:f>
              <c:strCache>
                <c:ptCount val="1"/>
                <c:pt idx="0">
                  <c:v>Principal at 100 PSA</c:v>
                </c:pt>
              </c:strCache>
            </c:strRef>
          </c:tx>
          <c:spPr>
            <a:ln w="25400">
              <a:solidFill>
                <a:schemeClr val="accent6">
                  <a:lumMod val="75000"/>
                </a:schemeClr>
              </a:solidFill>
              <a:prstDash val="solid"/>
            </a:ln>
          </c:spPr>
          <c:marker>
            <c:symbol val="none"/>
          </c:marker>
          <c:cat>
            <c:numRef>
              <c:f>'Figures Pool'!$P$4:$P$363</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'Figures Pool'!$R$4:$R$363</c:f>
              <c:numCache>
                <c:formatCode>"$"#,##0.00</c:formatCode>
                <c:ptCount val="360"/>
                <c:pt idx="0">
                  <c:v>363536.3684389608</c:v>
                </c:pt>
                <c:pt idx="1">
                  <c:v>432020.8309341862</c:v>
                </c:pt>
                <c:pt idx="2">
                  <c:v>500432.4633740628</c:v>
                </c:pt>
                <c:pt idx="3">
                  <c:v>568736.081845038</c:v>
                </c:pt>
                <c:pt idx="4">
                  <c:v>636896.467746818</c:v>
                </c:pt>
                <c:pt idx="5">
                  <c:v>704878.3976078657</c:v>
                </c:pt>
                <c:pt idx="6">
                  <c:v>772646.6730565985</c:v>
                </c:pt>
                <c:pt idx="7">
                  <c:v>840166.1509131048</c:v>
                </c:pt>
                <c:pt idx="8">
                  <c:v>907401.7733665616</c:v>
                </c:pt>
                <c:pt idx="9">
                  <c:v>974318.5982034821</c:v>
                </c:pt>
                <c:pt idx="10">
                  <c:v>1.04088182904988E6</c:v>
                </c:pt>
                <c:pt idx="11">
                  <c:v>1.10705684559276E6</c:v>
                </c:pt>
                <c:pt idx="12">
                  <c:v>1.17280923374389E6</c:v>
                </c:pt>
                <c:pt idx="13">
                  <c:v>1.23810481570957E6</c:v>
                </c:pt>
                <c:pt idx="14">
                  <c:v>1.30290967993074E6</c:v>
                </c:pt>
                <c:pt idx="15">
                  <c:v>1.36719021085614E6</c:v>
                </c:pt>
                <c:pt idx="16">
                  <c:v>1.43091311851254E6</c:v>
                </c:pt>
                <c:pt idx="17">
                  <c:v>1.49404546783557E6</c:v>
                </c:pt>
                <c:pt idx="18">
                  <c:v>1.55655470772531E6</c:v>
                </c:pt>
                <c:pt idx="19">
                  <c:v>1.61840869978988E6</c:v>
                </c:pt>
                <c:pt idx="20">
                  <c:v>1.67957574674207E6</c:v>
                </c:pt>
                <c:pt idx="21">
                  <c:v>1.74002462041284E6</c:v>
                </c:pt>
                <c:pt idx="22">
                  <c:v>1.79972458934724E6</c:v>
                </c:pt>
                <c:pt idx="23">
                  <c:v>1.85864544594743E6</c:v>
                </c:pt>
                <c:pt idx="24">
                  <c:v>1.91675753312902E6</c:v>
                </c:pt>
                <c:pt idx="25">
                  <c:v>1.97403177045667E6</c:v>
                </c:pt>
                <c:pt idx="26">
                  <c:v>2.03043967972611E6</c:v>
                </c:pt>
                <c:pt idx="27">
                  <c:v>2.08595340996013E6</c:v>
                </c:pt>
                <c:pt idx="28">
                  <c:v>2.14054576178607E6</c:v>
                </c:pt>
                <c:pt idx="29">
                  <c:v>2.19419021116497E6</c:v>
                </c:pt>
                <c:pt idx="30">
                  <c:v>2.18325864675462E6</c:v>
                </c:pt>
                <c:pt idx="31">
                  <c:v>2.17238368313777E6</c:v>
                </c:pt>
                <c:pt idx="32">
                  <c:v>2.16156502962385E6</c:v>
                </c:pt>
                <c:pt idx="33">
                  <c:v>2.15080239701775E6</c:v>
                </c:pt>
                <c:pt idx="34">
                  <c:v>2.14009549761212E6</c:v>
                </c:pt>
                <c:pt idx="35">
                  <c:v>2.12944404517974E6</c:v>
                </c:pt>
                <c:pt idx="36">
                  <c:v>2.11884775496591E6</c:v>
                </c:pt>
                <c:pt idx="37">
                  <c:v>2.10830634368085E6</c:v>
                </c:pt>
                <c:pt idx="38">
                  <c:v>2.09781952949219E6</c:v>
                </c:pt>
                <c:pt idx="39">
                  <c:v>2.08738703201749E6</c:v>
                </c:pt>
                <c:pt idx="40">
                  <c:v>2.07700857231673E6</c:v>
                </c:pt>
                <c:pt idx="41">
                  <c:v>2.06668387288494E6</c:v>
                </c:pt>
                <c:pt idx="42">
                  <c:v>2.0564126576448E6</c:v>
                </c:pt>
                <c:pt idx="43">
                  <c:v>2.04619465193932E6</c:v>
                </c:pt>
                <c:pt idx="44">
                  <c:v>2.03602958252449E6</c:v>
                </c:pt>
                <c:pt idx="45">
                  <c:v>2.02591717756206E6</c:v>
                </c:pt>
                <c:pt idx="46">
                  <c:v>2.01585716661228E6</c:v>
                </c:pt>
                <c:pt idx="47">
                  <c:v>2.00584928062674E6</c:v>
                </c:pt>
                <c:pt idx="48">
                  <c:v>1.99589325194118E6</c:v>
                </c:pt>
                <c:pt idx="49">
                  <c:v>1.98598881426839E6</c:v>
                </c:pt>
                <c:pt idx="50">
                  <c:v>1.97613570269113E6</c:v>
                </c:pt>
                <c:pt idx="51">
                  <c:v>1.96633365365506E6</c:v>
                </c:pt>
                <c:pt idx="52">
                  <c:v>1.95658240496178E6</c:v>
                </c:pt>
                <c:pt idx="53">
                  <c:v>1.94688169576181E6</c:v>
                </c:pt>
                <c:pt idx="54">
                  <c:v>1.93723126654768E6</c:v>
                </c:pt>
                <c:pt idx="55">
                  <c:v>1.927630859147E6</c:v>
                </c:pt>
                <c:pt idx="56">
                  <c:v>1.91808021671565E6</c:v>
                </c:pt>
                <c:pt idx="57">
                  <c:v>1.90857908373086E6</c:v>
                </c:pt>
                <c:pt idx="58">
                  <c:v>1.89912720598453E6</c:v>
                </c:pt>
                <c:pt idx="59">
                  <c:v>1.88972433057635E6</c:v>
                </c:pt>
                <c:pt idx="60">
                  <c:v>1.88037020590716E6</c:v>
                </c:pt>
                <c:pt idx="61">
                  <c:v>1.87106458167224E6</c:v>
                </c:pt>
                <c:pt idx="62">
                  <c:v>1.86180720885461E6</c:v>
                </c:pt>
                <c:pt idx="63">
                  <c:v>1.85259783971847E6</c:v>
                </c:pt>
                <c:pt idx="64">
                  <c:v>1.84343622780256E6</c:v>
                </c:pt>
                <c:pt idx="65">
                  <c:v>1.83432212791364E6</c:v>
                </c:pt>
                <c:pt idx="66">
                  <c:v>1.82525529611996E6</c:v>
                </c:pt>
                <c:pt idx="67">
                  <c:v>1.81623548974475E6</c:v>
                </c:pt>
                <c:pt idx="68">
                  <c:v>1.80726246735981E6</c:v>
                </c:pt>
                <c:pt idx="69">
                  <c:v>1.79833598877905E6</c:v>
                </c:pt>
                <c:pt idx="70">
                  <c:v>1.78945581505212E6</c:v>
                </c:pt>
                <c:pt idx="71">
                  <c:v>1.78062170845804E6</c:v>
                </c:pt>
                <c:pt idx="72">
                  <c:v>1.77183343249891E6</c:v>
                </c:pt>
                <c:pt idx="73">
                  <c:v>1.76309075189358E6</c:v>
                </c:pt>
                <c:pt idx="74">
                  <c:v>1.75439343257142E6</c:v>
                </c:pt>
                <c:pt idx="75">
                  <c:v>1.74574124166611E6</c:v>
                </c:pt>
                <c:pt idx="76">
                  <c:v>1.73713394750937E6</c:v>
                </c:pt>
                <c:pt idx="77">
                  <c:v>1.72857131962491E6</c:v>
                </c:pt>
                <c:pt idx="78">
                  <c:v>1.72005312872221E6</c:v>
                </c:pt>
                <c:pt idx="79">
                  <c:v>1.71157914669046E6</c:v>
                </c:pt>
                <c:pt idx="80">
                  <c:v>1.70314914659249E6</c:v>
                </c:pt>
                <c:pt idx="81">
                  <c:v>1.69476290265873E6</c:v>
                </c:pt>
                <c:pt idx="82">
                  <c:v>1.68642019028122E6</c:v>
                </c:pt>
                <c:pt idx="83">
                  <c:v>1.67812078600761E6</c:v>
                </c:pt>
                <c:pt idx="84">
                  <c:v>1.66986446753524E6</c:v>
                </c:pt>
                <c:pt idx="85">
                  <c:v>1.66165101370522E6</c:v>
                </c:pt>
                <c:pt idx="86">
                  <c:v>1.65348020449653E6</c:v>
                </c:pt>
                <c:pt idx="87">
                  <c:v>1.64535182102021E6</c:v>
                </c:pt>
                <c:pt idx="88">
                  <c:v>1.63726564551351E6</c:v>
                </c:pt>
                <c:pt idx="89">
                  <c:v>1.62922146133408E6</c:v>
                </c:pt>
                <c:pt idx="90">
                  <c:v>1.62121905295425E6</c:v>
                </c:pt>
                <c:pt idx="91">
                  <c:v>1.61325820595528E6</c:v>
                </c:pt>
                <c:pt idx="92">
                  <c:v>1.60533870702165E6</c:v>
                </c:pt>
                <c:pt idx="93">
                  <c:v>1.59746034393539E6</c:v>
                </c:pt>
                <c:pt idx="94">
                  <c:v>1.58962290557044E6</c:v>
                </c:pt>
                <c:pt idx="95">
                  <c:v>1.58182618188704E6</c:v>
                </c:pt>
                <c:pt idx="96">
                  <c:v>1.57406996392612E6</c:v>
                </c:pt>
                <c:pt idx="97">
                  <c:v>1.56635404380377E6</c:v>
                </c:pt>
                <c:pt idx="98">
                  <c:v>1.55867821470571E6</c:v>
                </c:pt>
                <c:pt idx="99">
                  <c:v>1.55104227088175E6</c:v>
                </c:pt>
                <c:pt idx="100">
                  <c:v>1.54344600764038E6</c:v>
                </c:pt>
                <c:pt idx="101">
                  <c:v>1.53588922134327E6</c:v>
                </c:pt>
                <c:pt idx="102">
                  <c:v>1.52837170939989E6</c:v>
                </c:pt>
                <c:pt idx="103">
                  <c:v>1.5208932702621E6</c:v>
                </c:pt>
                <c:pt idx="104">
                  <c:v>1.5134537034188E6</c:v>
                </c:pt>
                <c:pt idx="105">
                  <c:v>1.5060528093906E6</c:v>
                </c:pt>
                <c:pt idx="106">
                  <c:v>1.49869038972451E6</c:v>
                </c:pt>
                <c:pt idx="107">
                  <c:v>1.49136624698864E6</c:v>
                </c:pt>
                <c:pt idx="108">
                  <c:v>1.484080184767E6</c:v>
                </c:pt>
                <c:pt idx="109">
                  <c:v>1.47683200765423E6</c:v>
                </c:pt>
                <c:pt idx="110">
                  <c:v>1.46962152125043E6</c:v>
                </c:pt>
                <c:pt idx="111">
                  <c:v>1.46244853215596E6</c:v>
                </c:pt>
                <c:pt idx="112">
                  <c:v>1.45531284796632E6</c:v>
                </c:pt>
                <c:pt idx="113">
                  <c:v>1.44821427726704E6</c:v>
                </c:pt>
                <c:pt idx="114">
                  <c:v>1.44115262962856E6</c:v>
                </c:pt>
                <c:pt idx="115">
                  <c:v>1.43412771560118E6</c:v>
                </c:pt>
                <c:pt idx="116">
                  <c:v>1.42713934671005E6</c:v>
                </c:pt>
                <c:pt idx="117">
                  <c:v>1.42018733545009E6</c:v>
                </c:pt>
                <c:pt idx="118">
                  <c:v>1.41327149528106E6</c:v>
                </c:pt>
                <c:pt idx="119">
                  <c:v>1.40639164062258E6</c:v>
                </c:pt>
                <c:pt idx="120">
                  <c:v>1.3995475868492E6</c:v>
                </c:pt>
                <c:pt idx="121">
                  <c:v>1.39273915028546E6</c:v>
                </c:pt>
                <c:pt idx="122">
                  <c:v>1.38596614820105E6</c:v>
                </c:pt>
                <c:pt idx="123">
                  <c:v>1.37922839880593E6</c:v>
                </c:pt>
                <c:pt idx="124">
                  <c:v>1.37252572124546E6</c:v>
                </c:pt>
                <c:pt idx="125">
                  <c:v>1.36585793559567E6</c:v>
                </c:pt>
                <c:pt idx="126">
                  <c:v>1.35922486285839E6</c:v>
                </c:pt>
                <c:pt idx="127">
                  <c:v>1.35262632495653E6</c:v>
                </c:pt>
                <c:pt idx="128">
                  <c:v>1.34606214472935E6</c:v>
                </c:pt>
                <c:pt idx="129">
                  <c:v>1.33953214592772E6</c:v>
                </c:pt>
                <c:pt idx="130">
                  <c:v>1.33303615320947E6</c:v>
                </c:pt>
                <c:pt idx="131">
                  <c:v>1.3265739921347E6</c:v>
                </c:pt>
                <c:pt idx="132">
                  <c:v>1.32014548916111E6</c:v>
                </c:pt>
                <c:pt idx="133">
                  <c:v>1.31375047163947E6</c:v>
                </c:pt>
                <c:pt idx="134">
                  <c:v>1.30738876780895E6</c:v>
                </c:pt>
                <c:pt idx="135">
                  <c:v>1.30106020679256E6</c:v>
                </c:pt>
                <c:pt idx="136">
                  <c:v>1.29476461859266E6</c:v>
                </c:pt>
                <c:pt idx="137">
                  <c:v>1.28850183408638E6</c:v>
                </c:pt>
                <c:pt idx="138">
                  <c:v>1.28227168502113E6</c:v>
                </c:pt>
                <c:pt idx="139">
                  <c:v>1.27607400401017E6</c:v>
                </c:pt>
                <c:pt idx="140">
                  <c:v>1.26990862452809E6</c:v>
                </c:pt>
                <c:pt idx="141">
                  <c:v>1.26377538090644E6</c:v>
                </c:pt>
                <c:pt idx="142">
                  <c:v>1.25767410832928E6</c:v>
                </c:pt>
                <c:pt idx="143">
                  <c:v>1.25160464282883E6</c:v>
                </c:pt>
                <c:pt idx="144">
                  <c:v>1.24556682128107E6</c:v>
                </c:pt>
                <c:pt idx="145">
                  <c:v>1.23956048140146E6</c:v>
                </c:pt>
                <c:pt idx="146">
                  <c:v>1.23358546174054E6</c:v>
                </c:pt>
                <c:pt idx="147">
                  <c:v>1.22764160167972E6</c:v>
                </c:pt>
                <c:pt idx="148">
                  <c:v>1.22172874142696E6</c:v>
                </c:pt>
                <c:pt idx="149">
                  <c:v>1.21584672201252E6</c:v>
                </c:pt>
                <c:pt idx="150">
                  <c:v>1.20999538528475E6</c:v>
                </c:pt>
                <c:pt idx="151">
                  <c:v>1.20417457390587E6</c:v>
                </c:pt>
                <c:pt idx="152">
                  <c:v>1.19838413134778E6</c:v>
                </c:pt>
                <c:pt idx="153">
                  <c:v>1.19262390188793E6</c:v>
                </c:pt>
                <c:pt idx="154">
                  <c:v>1.18689373060512E6</c:v>
                </c:pt>
                <c:pt idx="155">
                  <c:v>1.18119346337544E6</c:v>
                </c:pt>
                <c:pt idx="156">
                  <c:v>1.17552294686812E6</c:v>
                </c:pt>
                <c:pt idx="157">
                  <c:v>1.16988202854149E6</c:v>
                </c:pt>
                <c:pt idx="158">
                  <c:v>1.1642705566389E6</c:v>
                </c:pt>
                <c:pt idx="159">
                  <c:v>1.15868838018469E6</c:v>
                </c:pt>
                <c:pt idx="160">
                  <c:v>1.15313534898016E6</c:v>
                </c:pt>
                <c:pt idx="161">
                  <c:v>1.14761131359959E6</c:v>
                </c:pt>
                <c:pt idx="162">
                  <c:v>1.14211612538629E6</c:v>
                </c:pt>
                <c:pt idx="163">
                  <c:v>1.13664963644858E6</c:v>
                </c:pt>
                <c:pt idx="164">
                  <c:v>1.13121169965592E6</c:v>
                </c:pt>
                <c:pt idx="165">
                  <c:v>1.12580216863495E6</c:v>
                </c:pt>
                <c:pt idx="166">
                  <c:v>1.12042089776563E6</c:v>
                </c:pt>
                <c:pt idx="167">
                  <c:v>1.11506774217735E6</c:v>
                </c:pt>
                <c:pt idx="168">
                  <c:v>1.10974255774508E6</c:v>
                </c:pt>
                <c:pt idx="169">
                  <c:v>1.10444520108551E6</c:v>
                </c:pt>
                <c:pt idx="170">
                  <c:v>1.0991755295533E6</c:v>
                </c:pt>
                <c:pt idx="171">
                  <c:v>1.09393340123723E6</c:v>
                </c:pt>
                <c:pt idx="172">
                  <c:v>1.08871867495642E6</c:v>
                </c:pt>
                <c:pt idx="173">
                  <c:v>1.08353121025662E6</c:v>
                </c:pt>
                <c:pt idx="174">
                  <c:v>1.07837086740644E6</c:v>
                </c:pt>
                <c:pt idx="175">
                  <c:v>1.07323750739364E6</c:v>
                </c:pt>
                <c:pt idx="176">
                  <c:v>1.06813099192144E6</c:v>
                </c:pt>
                <c:pt idx="177">
                  <c:v>1.06305118340482E6</c:v>
                </c:pt>
                <c:pt idx="178">
                  <c:v>1.05799794496688E6</c:v>
                </c:pt>
                <c:pt idx="179">
                  <c:v>1.05297114043521E6</c:v>
                </c:pt>
                <c:pt idx="180">
                  <c:v>1.04797063433822E6</c:v>
                </c:pt>
                <c:pt idx="181">
                  <c:v>1.04299629190158E6</c:v>
                </c:pt>
                <c:pt idx="182">
                  <c:v>1.03804797904464E6</c:v>
                </c:pt>
                <c:pt idx="183">
                  <c:v>1.03312556237681E6</c:v>
                </c:pt>
                <c:pt idx="184">
                  <c:v>1.02822890919406E6</c:v>
                </c:pt>
                <c:pt idx="185">
                  <c:v>1.02335788747539E6</c:v>
                </c:pt>
                <c:pt idx="186">
                  <c:v>1.01851236587927E6</c:v>
                </c:pt>
                <c:pt idx="187">
                  <c:v>1.01369221374022E6</c:v>
                </c:pt>
                <c:pt idx="188">
                  <c:v>1.00889730106525E6</c:v>
                </c:pt>
                <c:pt idx="189">
                  <c:v>1.00412749853047E6</c:v>
                </c:pt>
                <c:pt idx="190">
                  <c:v>999382.677477617</c:v>
                </c:pt>
                <c:pt idx="191">
                  <c:v>994662.7099106421</c:v>
                </c:pt>
                <c:pt idx="192">
                  <c:v>989967.4684922972</c:v>
                </c:pt>
                <c:pt idx="193">
                  <c:v>985296.826540753</c:v>
                </c:pt>
                <c:pt idx="194">
                  <c:v>980650.65802623</c:v>
                </c:pt>
                <c:pt idx="195">
                  <c:v>976028.8375676415</c:v>
                </c:pt>
                <c:pt idx="196">
                  <c:v>971431.2404292597</c:v>
                </c:pt>
                <c:pt idx="197">
                  <c:v>966857.7425173996</c:v>
                </c:pt>
                <c:pt idx="198">
                  <c:v>962308.2203771132</c:v>
                </c:pt>
                <c:pt idx="199">
                  <c:v>957782.5511889072</c:v>
                </c:pt>
                <c:pt idx="200">
                  <c:v>953280.6127654758</c:v>
                </c:pt>
                <c:pt idx="201">
                  <c:v>948802.2835484494</c:v>
                </c:pt>
                <c:pt idx="202">
                  <c:v>944347.442605161</c:v>
                </c:pt>
                <c:pt idx="203">
                  <c:v>939915.9696254265</c:v>
                </c:pt>
                <c:pt idx="204">
                  <c:v>935507.7449183472</c:v>
                </c:pt>
                <c:pt idx="205">
                  <c:v>931122.649409124</c:v>
                </c:pt>
                <c:pt idx="206">
                  <c:v>926760.564635888</c:v>
                </c:pt>
                <c:pt idx="207">
                  <c:v>922421.3727465508</c:v>
                </c:pt>
                <c:pt idx="208">
                  <c:v>918104.9564956675</c:v>
                </c:pt>
                <c:pt idx="209">
                  <c:v>913811.1992413185</c:v>
                </c:pt>
                <c:pt idx="210">
                  <c:v>909539.9849420049</c:v>
                </c:pt>
                <c:pt idx="211">
                  <c:v>905291.1981535624</c:v>
                </c:pt>
                <c:pt idx="212">
                  <c:v>901064.7240260881</c:v>
                </c:pt>
                <c:pt idx="213">
                  <c:v>896860.4483008864</c:v>
                </c:pt>
                <c:pt idx="214">
                  <c:v>892678.2573074286</c:v>
                </c:pt>
                <c:pt idx="215">
                  <c:v>888518.0379603272</c:v>
                </c:pt>
                <c:pt idx="216">
                  <c:v>884379.6777563298</c:v>
                </c:pt>
                <c:pt idx="217">
                  <c:v>880263.0647713223</c:v>
                </c:pt>
                <c:pt idx="218">
                  <c:v>876168.0876573536</c:v>
                </c:pt>
                <c:pt idx="219">
                  <c:v>872094.6356396723</c:v>
                </c:pt>
                <c:pt idx="220">
                  <c:v>868042.5985137791</c:v>
                </c:pt>
                <c:pt idx="221">
                  <c:v>864011.8666424942</c:v>
                </c:pt>
                <c:pt idx="222">
                  <c:v>860002.3309530403</c:v>
                </c:pt>
                <c:pt idx="223">
                  <c:v>856013.8829341414</c:v>
                </c:pt>
                <c:pt idx="224">
                  <c:v>852046.4146331346</c:v>
                </c:pt>
                <c:pt idx="225">
                  <c:v>848099.8186530976</c:v>
                </c:pt>
                <c:pt idx="226">
                  <c:v>844173.9881499916</c:v>
                </c:pt>
                <c:pt idx="227">
                  <c:v>840268.8168298186</c:v>
                </c:pt>
                <c:pt idx="228">
                  <c:v>836384.1989457925</c:v>
                </c:pt>
                <c:pt idx="229">
                  <c:v>832520.0292955256</c:v>
                </c:pt>
                <c:pt idx="230">
                  <c:v>828676.2032182295</c:v>
                </c:pt>
                <c:pt idx="231">
                  <c:v>824852.6165919297</c:v>
                </c:pt>
                <c:pt idx="232">
                  <c:v>821049.1658306963</c:v>
                </c:pt>
                <c:pt idx="233">
                  <c:v>817265.7478818862</c:v>
                </c:pt>
                <c:pt idx="234">
                  <c:v>813502.2602234005</c:v>
                </c:pt>
                <c:pt idx="235">
                  <c:v>809758.6008609608</c:v>
                </c:pt>
                <c:pt idx="236">
                  <c:v>806034.668325389</c:v>
                </c:pt>
                <c:pt idx="237">
                  <c:v>802330.3616699115</c:v>
                </c:pt>
                <c:pt idx="238">
                  <c:v>798645.5804674718</c:v>
                </c:pt>
                <c:pt idx="239">
                  <c:v>794980.2248080584</c:v>
                </c:pt>
                <c:pt idx="240">
                  <c:v>791334.1952960456</c:v>
                </c:pt>
                <c:pt idx="241">
                  <c:v>787707.3930475495</c:v>
                </c:pt>
                <c:pt idx="242">
                  <c:v>784099.7196877961</c:v>
                </c:pt>
                <c:pt idx="243">
                  <c:v>780511.0773485032</c:v>
                </c:pt>
                <c:pt idx="244">
                  <c:v>776941.368665278</c:v>
                </c:pt>
                <c:pt idx="245">
                  <c:v>773390.4967750225</c:v>
                </c:pt>
                <c:pt idx="246">
                  <c:v>769858.3653133606</c:v>
                </c:pt>
                <c:pt idx="247">
                  <c:v>766344.8784120693</c:v>
                </c:pt>
                <c:pt idx="248">
                  <c:v>762849.9406965315</c:v>
                </c:pt>
                <c:pt idx="249">
                  <c:v>759373.4572831942</c:v>
                </c:pt>
                <c:pt idx="250">
                  <c:v>755915.3337770465</c:v>
                </c:pt>
                <c:pt idx="251">
                  <c:v>752475.4762691066</c:v>
                </c:pt>
                <c:pt idx="252">
                  <c:v>749053.7913339229</c:v>
                </c:pt>
                <c:pt idx="253">
                  <c:v>745650.1860270864</c:v>
                </c:pt>
                <c:pt idx="254">
                  <c:v>742264.5678827597</c:v>
                </c:pt>
                <c:pt idx="255">
                  <c:v>738896.8449112147</c:v>
                </c:pt>
                <c:pt idx="256">
                  <c:v>735546.9255963848</c:v>
                </c:pt>
                <c:pt idx="257">
                  <c:v>732214.7188934293</c:v>
                </c:pt>
                <c:pt idx="258">
                  <c:v>728900.1342263115</c:v>
                </c:pt>
                <c:pt idx="259">
                  <c:v>725603.0814853874</c:v>
                </c:pt>
                <c:pt idx="260">
                  <c:v>722323.4710250067</c:v>
                </c:pt>
                <c:pt idx="261">
                  <c:v>719061.2136611295</c:v>
                </c:pt>
                <c:pt idx="262">
                  <c:v>715816.2206689505</c:v>
                </c:pt>
                <c:pt idx="263">
                  <c:v>712588.4037805394</c:v>
                </c:pt>
                <c:pt idx="264">
                  <c:v>709377.6751824904</c:v>
                </c:pt>
                <c:pt idx="265">
                  <c:v>706183.9475135861</c:v>
                </c:pt>
                <c:pt idx="266">
                  <c:v>703007.1338624725</c:v>
                </c:pt>
                <c:pt idx="267">
                  <c:v>699847.1477653456</c:v>
                </c:pt>
                <c:pt idx="268">
                  <c:v>696703.9032036506</c:v>
                </c:pt>
                <c:pt idx="269">
                  <c:v>693577.3146017916</c:v>
                </c:pt>
                <c:pt idx="270">
                  <c:v>690467.2968248557</c:v>
                </c:pt>
                <c:pt idx="271">
                  <c:v>687373.765176346</c:v>
                </c:pt>
                <c:pt idx="272">
                  <c:v>684296.635395927</c:v>
                </c:pt>
                <c:pt idx="273">
                  <c:v>681235.823657184</c:v>
                </c:pt>
                <c:pt idx="274">
                  <c:v>678191.2465653893</c:v>
                </c:pt>
                <c:pt idx="275">
                  <c:v>675162.8211552863</c:v>
                </c:pt>
                <c:pt idx="276">
                  <c:v>672150.4648888768</c:v>
                </c:pt>
                <c:pt idx="277">
                  <c:v>669154.0956532282</c:v>
                </c:pt>
                <c:pt idx="278">
                  <c:v>666173.6317582853</c:v>
                </c:pt>
                <c:pt idx="279">
                  <c:v>663208.9919346981</c:v>
                </c:pt>
                <c:pt idx="280">
                  <c:v>660260.095331657</c:v>
                </c:pt>
                <c:pt idx="281">
                  <c:v>657326.861514742</c:v>
                </c:pt>
                <c:pt idx="282">
                  <c:v>654409.2104637811</c:v>
                </c:pt>
                <c:pt idx="283">
                  <c:v>651507.0625707216</c:v>
                </c:pt>
                <c:pt idx="284">
                  <c:v>648620.338637509</c:v>
                </c:pt>
                <c:pt idx="285">
                  <c:v>645748.9598739814</c:v>
                </c:pt>
                <c:pt idx="286">
                  <c:v>642892.8478957707</c:v>
                </c:pt>
                <c:pt idx="287">
                  <c:v>640051.924722217</c:v>
                </c:pt>
                <c:pt idx="288">
                  <c:v>637226.1127742928</c:v>
                </c:pt>
                <c:pt idx="289">
                  <c:v>634415.3348725378</c:v>
                </c:pt>
                <c:pt idx="290">
                  <c:v>631619.5142350042</c:v>
                </c:pt>
                <c:pt idx="291">
                  <c:v>628838.5744752144</c:v>
                </c:pt>
                <c:pt idx="292">
                  <c:v>626072.4396001263</c:v>
                </c:pt>
                <c:pt idx="293">
                  <c:v>623321.0340081096</c:v>
                </c:pt>
                <c:pt idx="294">
                  <c:v>620584.2824869375</c:v>
                </c:pt>
                <c:pt idx="295">
                  <c:v>617862.1102117783</c:v>
                </c:pt>
                <c:pt idx="296">
                  <c:v>615154.44274321</c:v>
                </c:pt>
                <c:pt idx="297">
                  <c:v>612461.2060252345</c:v>
                </c:pt>
                <c:pt idx="298">
                  <c:v>609782.3263833073</c:v>
                </c:pt>
                <c:pt idx="299">
                  <c:v>607117.7305223779</c:v>
                </c:pt>
                <c:pt idx="300">
                  <c:v>604467.345524937</c:v>
                </c:pt>
                <c:pt idx="301">
                  <c:v>601831.0988490746</c:v>
                </c:pt>
                <c:pt idx="302">
                  <c:v>599208.9183265525</c:v>
                </c:pt>
                <c:pt idx="303">
                  <c:v>596600.7321608787</c:v>
                </c:pt>
                <c:pt idx="304">
                  <c:v>594006.4689253998</c:v>
                </c:pt>
                <c:pt idx="305">
                  <c:v>591426.0575613966</c:v>
                </c:pt>
                <c:pt idx="306">
                  <c:v>588859.4273761951</c:v>
                </c:pt>
                <c:pt idx="307">
                  <c:v>586306.5080412829</c:v>
                </c:pt>
                <c:pt idx="308">
                  <c:v>583767.2295904367</c:v>
                </c:pt>
                <c:pt idx="309">
                  <c:v>581241.522417861</c:v>
                </c:pt>
                <c:pt idx="310">
                  <c:v>578729.3172763346</c:v>
                </c:pt>
                <c:pt idx="311">
                  <c:v>576230.5452753658</c:v>
                </c:pt>
                <c:pt idx="312">
                  <c:v>573745.1378793606</c:v>
                </c:pt>
                <c:pt idx="313">
                  <c:v>571273.0269057968</c:v>
                </c:pt>
                <c:pt idx="314">
                  <c:v>568814.1445234066</c:v>
                </c:pt>
                <c:pt idx="315">
                  <c:v>566368.4232503772</c:v>
                </c:pt>
                <c:pt idx="316">
                  <c:v>563935.7959525466</c:v>
                </c:pt>
                <c:pt idx="317">
                  <c:v>561516.1958416207</c:v>
                </c:pt>
                <c:pt idx="318">
                  <c:v>559109.5564733945</c:v>
                </c:pt>
                <c:pt idx="319">
                  <c:v>556715.8117459827</c:v>
                </c:pt>
                <c:pt idx="320">
                  <c:v>554334.8958980594</c:v>
                </c:pt>
                <c:pt idx="321">
                  <c:v>551966.743507107</c:v>
                </c:pt>
                <c:pt idx="322">
                  <c:v>549611.2894876763</c:v>
                </c:pt>
                <c:pt idx="323">
                  <c:v>547268.4690896524</c:v>
                </c:pt>
                <c:pt idx="324">
                  <c:v>544938.2178965292</c:v>
                </c:pt>
                <c:pt idx="325">
                  <c:v>542620.4718236965</c:v>
                </c:pt>
                <c:pt idx="326">
                  <c:v>540315.1671167326</c:v>
                </c:pt>
                <c:pt idx="327">
                  <c:v>538022.240349707</c:v>
                </c:pt>
                <c:pt idx="328">
                  <c:v>535741.628423493</c:v>
                </c:pt>
                <c:pt idx="329">
                  <c:v>533473.2685640843</c:v>
                </c:pt>
                <c:pt idx="330">
                  <c:v>531217.0983209256</c:v>
                </c:pt>
                <c:pt idx="331">
                  <c:v>528973.0555652521</c:v>
                </c:pt>
                <c:pt idx="332">
                  <c:v>526741.07848843</c:v>
                </c:pt>
                <c:pt idx="333">
                  <c:v>524521.1056003147</c:v>
                </c:pt>
                <c:pt idx="334">
                  <c:v>522313.0757276124</c:v>
                </c:pt>
                <c:pt idx="335">
                  <c:v>520116.9280122505</c:v>
                </c:pt>
                <c:pt idx="336">
                  <c:v>517932.6019097567</c:v>
                </c:pt>
                <c:pt idx="337">
                  <c:v>515760.0371876488</c:v>
                </c:pt>
                <c:pt idx="338">
                  <c:v>513599.1739238303</c:v>
                </c:pt>
                <c:pt idx="339">
                  <c:v>511449.9525049932</c:v>
                </c:pt>
                <c:pt idx="340">
                  <c:v>509312.3136250304</c:v>
                </c:pt>
                <c:pt idx="341">
                  <c:v>507186.1982834586</c:v>
                </c:pt>
                <c:pt idx="342">
                  <c:v>505071.5477838469</c:v>
                </c:pt>
                <c:pt idx="343">
                  <c:v>502968.3037322497</c:v>
                </c:pt>
                <c:pt idx="344">
                  <c:v>500876.4080356585</c:v>
                </c:pt>
                <c:pt idx="345">
                  <c:v>498795.8029004491</c:v>
                </c:pt>
                <c:pt idx="346">
                  <c:v>496726.4308308426</c:v>
                </c:pt>
                <c:pt idx="347">
                  <c:v>494668.234627381</c:v>
                </c:pt>
                <c:pt idx="348">
                  <c:v>492621.1573853951</c:v>
                </c:pt>
                <c:pt idx="349">
                  <c:v>490585.1424934934</c:v>
                </c:pt>
                <c:pt idx="350">
                  <c:v>488560.1336320563</c:v>
                </c:pt>
                <c:pt idx="351">
                  <c:v>486546.0747717316</c:v>
                </c:pt>
                <c:pt idx="352">
                  <c:v>484542.9101719448</c:v>
                </c:pt>
                <c:pt idx="353">
                  <c:v>482550.584379415</c:v>
                </c:pt>
                <c:pt idx="354">
                  <c:v>480569.0422266773</c:v>
                </c:pt>
                <c:pt idx="355">
                  <c:v>478598.2288306156</c:v>
                </c:pt>
                <c:pt idx="356">
                  <c:v>476638.0895909971</c:v>
                </c:pt>
                <c:pt idx="357">
                  <c:v>474688.5701890144</c:v>
                </c:pt>
                <c:pt idx="358">
                  <c:v>472749.6165858559</c:v>
                </c:pt>
                <c:pt idx="359">
                  <c:v>470821.1750212467</c:v>
                </c:pt>
              </c:numCache>
            </c:numRef>
          </c:val>
          <c:smooth val="0"/>
        </c:ser>
        <c:ser>
          <c:idx val="3"/>
          <c:order val="2"/>
          <c:tx>
            <c:strRef>
              <c:f>'Figures Pool'!$S$3</c:f>
              <c:strCache>
                <c:ptCount val="1"/>
                <c:pt idx="0">
                  <c:v>Principal at 300 PSA</c:v>
                </c:pt>
              </c:strCache>
            </c:strRef>
          </c:tx>
          <c:spPr>
            <a:ln w="25400">
              <a:solidFill>
                <a:srgbClr val="FF0000"/>
              </a:solidFill>
              <a:prstDash val="solid"/>
            </a:ln>
          </c:spPr>
          <c:marker>
            <c:symbol val="none"/>
          </c:marker>
          <c:cat>
            <c:numRef>
              <c:f>'Figures Pool'!$P$4:$P$363</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'Figures Pool'!$S$4:$S$363</c:f>
              <c:numCache>
                <c:formatCode>"$"#,##0.00</c:formatCode>
                <c:ptCount val="360"/>
                <c:pt idx="0">
                  <c:v>497261.3130435014</c:v>
                </c:pt>
                <c:pt idx="1">
                  <c:v>699980.4077333885</c:v>
                </c:pt>
                <c:pt idx="2">
                  <c:v>902870.43883712</c:v>
                </c:pt>
                <c:pt idx="3">
                  <c:v>1.10562692854274E6</c:v>
                </c:pt>
                <c:pt idx="4">
                  <c:v>1.30794267484316E6</c:v>
                </c:pt>
                <c:pt idx="5">
                  <c:v>1.50950848372979E6</c:v>
                </c:pt>
                <c:pt idx="6">
                  <c:v>1.7100139185059E6</c:v>
                </c:pt>
                <c:pt idx="7">
                  <c:v>1.90914806392706E6</c:v>
                </c:pt>
                <c:pt idx="8">
                  <c:v>2.10660030277058E6</c:v>
                </c:pt>
                <c:pt idx="9">
                  <c:v>2.30206110233704E6</c:v>
                </c:pt>
                <c:pt idx="10">
                  <c:v>2.49522280829976E6</c:v>
                </c:pt>
                <c:pt idx="11">
                  <c:v>2.68578044323733E6</c:v>
                </c:pt>
                <c:pt idx="12">
                  <c:v>2.8734325071153E6</c:v>
                </c:pt>
                <c:pt idx="13">
                  <c:v>3.05788177692551E6</c:v>
                </c:pt>
                <c:pt idx="14">
                  <c:v>3.23883610264321E6</c:v>
                </c:pt>
                <c:pt idx="15">
                  <c:v>3.41600919662706E6</c:v>
                </c:pt>
                <c:pt idx="16">
                  <c:v>3.5891214135649E6</c:v>
                </c:pt>
                <c:pt idx="17">
                  <c:v>3.7579005180562E6</c:v>
                </c:pt>
                <c:pt idx="18">
                  <c:v>3.92208243692517E6</c:v>
                </c:pt>
                <c:pt idx="19">
                  <c:v>4.08141199337529E6</c:v>
                </c:pt>
                <c:pt idx="20">
                  <c:v>4.23564362012332E6</c:v>
                </c:pt>
                <c:pt idx="21">
                  <c:v>4.38454204869556E6</c:v>
                </c:pt>
                <c:pt idx="22">
                  <c:v>4.52788297212442E6</c:v>
                </c:pt>
                <c:pt idx="23">
                  <c:v>4.66545367835451E6</c:v>
                </c:pt>
                <c:pt idx="24">
                  <c:v>4.79705365175051E6</c:v>
                </c:pt>
                <c:pt idx="25">
                  <c:v>4.92249514019718E6</c:v>
                </c:pt>
                <c:pt idx="26">
                  <c:v>5.0416036853919E6</c:v>
                </c:pt>
                <c:pt idx="27">
                  <c:v>5.15421861405349E6</c:v>
                </c:pt>
                <c:pt idx="28">
                  <c:v>5.26019348790773E6</c:v>
                </c:pt>
                <c:pt idx="29">
                  <c:v>5.35939651045672E6</c:v>
                </c:pt>
                <c:pt idx="30">
                  <c:v>5.26864847796262E6</c:v>
                </c:pt>
                <c:pt idx="31">
                  <c:v>5.17941803432838E6</c:v>
                </c:pt>
                <c:pt idx="32">
                  <c:v>5.09167998950571E6</c:v>
                </c:pt>
                <c:pt idx="33">
                  <c:v>5.00540956967092E6</c:v>
                </c:pt>
                <c:pt idx="34">
                  <c:v>4.9205824103667E6</c:v>
                </c:pt>
                <c:pt idx="35">
                  <c:v>4.83717454975669E6</c:v>
                </c:pt>
                <c:pt idx="36">
                  <c:v>4.7551624219911E6</c:v>
                </c:pt>
                <c:pt idx="37">
                  <c:v>4.67452285068138E6</c:v>
                </c:pt>
                <c:pt idx="38">
                  <c:v>4.59523304248225E6</c:v>
                </c:pt>
                <c:pt idx="39">
                  <c:v>4.51727058077929E6</c:v>
                </c:pt>
                <c:pt idx="40">
                  <c:v>4.44061341948042E6</c:v>
                </c:pt>
                <c:pt idx="41">
                  <c:v>4.36523987690946E6</c:v>
                </c:pt>
                <c:pt idx="42">
                  <c:v>4.29112862980013E6</c:v>
                </c:pt>
                <c:pt idx="43">
                  <c:v>4.21825870738897E6</c:v>
                </c:pt>
                <c:pt idx="44">
                  <c:v>4.14660948560526E6</c:v>
                </c:pt>
                <c:pt idx="45">
                  <c:v>4.07616068135672E6</c:v>
                </c:pt>
                <c:pt idx="46">
                  <c:v>4.00689234690904E6</c:v>
                </c:pt>
                <c:pt idx="47">
                  <c:v>3.93878486435802E6</c:v>
                </c:pt>
                <c:pt idx="48">
                  <c:v>3.87181894019259E6</c:v>
                </c:pt>
                <c:pt idx="49">
                  <c:v>3.80597559994727E6</c:v>
                </c:pt>
                <c:pt idx="50">
                  <c:v>3.74123618294269E6</c:v>
                </c:pt>
                <c:pt idx="51">
                  <c:v>3.67758233711256E6</c:v>
                </c:pt>
                <c:pt idx="52">
                  <c:v>3.61499601391581E6</c:v>
                </c:pt>
                <c:pt idx="53">
                  <c:v>3.55345946333241E6</c:v>
                </c:pt>
                <c:pt idx="54">
                  <c:v>3.49295522894161E6</c:v>
                </c:pt>
                <c:pt idx="55">
                  <c:v>3.43346614308104E6</c:v>
                </c:pt>
                <c:pt idx="56">
                  <c:v>3.3749753220856E6</c:v>
                </c:pt>
                <c:pt idx="57">
                  <c:v>3.31746616160459E6</c:v>
                </c:pt>
                <c:pt idx="58">
                  <c:v>3.26092233199598E6</c:v>
                </c:pt>
                <c:pt idx="59">
                  <c:v>3.20532777379642E6</c:v>
                </c:pt>
                <c:pt idx="60">
                  <c:v>3.15066669326583E6</c:v>
                </c:pt>
                <c:pt idx="61">
                  <c:v>3.09692355800529E6</c:v>
                </c:pt>
                <c:pt idx="62">
                  <c:v>3.04408309264708E6</c:v>
                </c:pt>
                <c:pt idx="63">
                  <c:v>2.99213027461561E6</c:v>
                </c:pt>
                <c:pt idx="64">
                  <c:v>2.94105032995812E6</c:v>
                </c:pt>
                <c:pt idx="65">
                  <c:v>2.89082872924409E6</c:v>
                </c:pt>
                <c:pt idx="66">
                  <c:v>2.84145118353197E6</c:v>
                </c:pt>
                <c:pt idx="67">
                  <c:v>2.79290364040248E6</c:v>
                </c:pt>
                <c:pt idx="68">
                  <c:v>2.74517228005704E6</c:v>
                </c:pt>
                <c:pt idx="69">
                  <c:v>2.69824351148055E6</c:v>
                </c:pt>
                <c:pt idx="70">
                  <c:v>2.65210396866723E6</c:v>
                </c:pt>
                <c:pt idx="71">
                  <c:v>2.60674050690864E6</c:v>
                </c:pt>
                <c:pt idx="72">
                  <c:v>2.5621401991428E6</c:v>
                </c:pt>
                <c:pt idx="73">
                  <c:v>2.51829033236339E6</c:v>
                </c:pt>
                <c:pt idx="74">
                  <c:v>2.47517840408806E6</c:v>
                </c:pt>
                <c:pt idx="75">
                  <c:v>2.43279211888491E6</c:v>
                </c:pt>
                <c:pt idx="76">
                  <c:v>2.39111938495609E6</c:v>
                </c:pt>
                <c:pt idx="77">
                  <c:v>2.35014831077773E6</c:v>
                </c:pt>
                <c:pt idx="78">
                  <c:v>2.30986720179511E6</c:v>
                </c:pt>
                <c:pt idx="79">
                  <c:v>2.27026455717228E6</c:v>
                </c:pt>
                <c:pt idx="80">
                  <c:v>2.23132906659518E6</c:v>
                </c:pt>
                <c:pt idx="81">
                  <c:v>2.19304960712743E6</c:v>
                </c:pt>
                <c:pt idx="82">
                  <c:v>2.15541524011779E6</c:v>
                </c:pt>
                <c:pt idx="83">
                  <c:v>2.11841520815869E6</c:v>
                </c:pt>
                <c:pt idx="84">
                  <c:v>2.08203893209468E6</c:v>
                </c:pt>
                <c:pt idx="85">
                  <c:v>2.04627600808028E6</c:v>
                </c:pt>
                <c:pt idx="86">
                  <c:v>2.01111620468617E6</c:v>
                </c:pt>
                <c:pt idx="87">
                  <c:v>1.9765494600531E6</c:v>
                </c:pt>
                <c:pt idx="88">
                  <c:v>1.94256587909262E6</c:v>
                </c:pt>
                <c:pt idx="89">
                  <c:v>1.90915573073394E6</c:v>
                </c:pt>
                <c:pt idx="90">
                  <c:v>1.87630944521611E6</c:v>
                </c:pt>
                <c:pt idx="91">
                  <c:v>1.84401761142483E6</c:v>
                </c:pt>
                <c:pt idx="92">
                  <c:v>1.81227097427305E6</c:v>
                </c:pt>
                <c:pt idx="93">
                  <c:v>1.78106043212477E6</c:v>
                </c:pt>
                <c:pt idx="94">
                  <c:v>1.75037703426126E6</c:v>
                </c:pt>
                <c:pt idx="95">
                  <c:v>1.72021197838898E6</c:v>
                </c:pt>
                <c:pt idx="96">
                  <c:v>1.69055660818858E6</c:v>
                </c:pt>
                <c:pt idx="97">
                  <c:v>1.66140241090428E6</c:v>
                </c:pt>
                <c:pt idx="98">
                  <c:v>1.63274101497289E6</c:v>
                </c:pt>
                <c:pt idx="99">
                  <c:v>1.60456418769194E6</c:v>
                </c:pt>
                <c:pt idx="100">
                  <c:v>1.57686383292627E6</c:v>
                </c:pt>
                <c:pt idx="101">
                  <c:v>1.54963198885226E6</c:v>
                </c:pt>
                <c:pt idx="102">
                  <c:v>1.52286082573933E6</c:v>
                </c:pt>
                <c:pt idx="103">
                  <c:v>1.49654264376798E6</c:v>
                </c:pt>
                <c:pt idx="104">
                  <c:v>1.47066987088373E6</c:v>
                </c:pt>
                <c:pt idx="105">
                  <c:v>1.44523506068643E6</c:v>
                </c:pt>
                <c:pt idx="106">
                  <c:v>1.42023089035437E6</c:v>
                </c:pt>
                <c:pt idx="107">
                  <c:v>1.39565015860258E6</c:v>
                </c:pt>
                <c:pt idx="108">
                  <c:v>1.37148578367474E6</c:v>
                </c:pt>
                <c:pt idx="109">
                  <c:v>1.34773080136821E6</c:v>
                </c:pt>
                <c:pt idx="110">
                  <c:v>1.3243783630916E6</c:v>
                </c:pt>
                <c:pt idx="111">
                  <c:v>1.30142173395431E6</c:v>
                </c:pt>
                <c:pt idx="112">
                  <c:v>1.27885429088761E6</c:v>
                </c:pt>
                <c:pt idx="113">
                  <c:v>1.25666952079664E6</c:v>
                </c:pt>
                <c:pt idx="114">
                  <c:v>1.23486101874286E6</c:v>
                </c:pt>
                <c:pt idx="115">
                  <c:v>1.21342248615646E6</c:v>
                </c:pt>
                <c:pt idx="116">
                  <c:v>1.19234772907826E6</c:v>
                </c:pt>
                <c:pt idx="117">
                  <c:v>1.17163065643054E6</c:v>
                </c:pt>
                <c:pt idx="118">
                  <c:v>1.15126527831638E6</c:v>
                </c:pt>
                <c:pt idx="119">
                  <c:v>1.13124570434705E6</c:v>
                </c:pt>
                <c:pt idx="120">
                  <c:v>1.11156614199695E6</c:v>
                </c:pt>
                <c:pt idx="121">
                  <c:v>1.09222089498566E6</c:v>
                </c:pt>
                <c:pt idx="122">
                  <c:v>1.07320436168666E6</c:v>
                </c:pt>
                <c:pt idx="123">
                  <c:v>1.05451103356232E6</c:v>
                </c:pt>
                <c:pt idx="124">
                  <c:v>1.03613549362461E6</c:v>
                </c:pt>
                <c:pt idx="125">
                  <c:v>1.01807241492124E6</c:v>
                </c:pt>
                <c:pt idx="126">
                  <c:v>1.00031655904677E6</c:v>
                </c:pt>
                <c:pt idx="127">
                  <c:v>982862.7746782203</c:v>
                </c:pt>
                <c:pt idx="128">
                  <c:v>965705.9961348185</c:v>
                </c:pt>
                <c:pt idx="129">
                  <c:v>948841.2419615556</c:v>
                </c:pt>
                <c:pt idx="130">
                  <c:v>932263.6135360323</c:v>
                </c:pt>
                <c:pt idx="131">
                  <c:v>915968.2936983024</c:v>
                </c:pt>
                <c:pt idx="132">
                  <c:v>899950.5454033025</c:v>
                </c:pt>
                <c:pt idx="133">
                  <c:v>884205.7103955018</c:v>
                </c:pt>
                <c:pt idx="134">
                  <c:v>868729.2079054059</c:v>
                </c:pt>
                <c:pt idx="135">
                  <c:v>853516.5333675556</c:v>
                </c:pt>
                <c:pt idx="136">
                  <c:v>838563.2571596652</c:v>
                </c:pt>
                <c:pt idx="137">
                  <c:v>823865.0233625558</c:v>
                </c:pt>
                <c:pt idx="138">
                  <c:v>809417.5485405358</c:v>
                </c:pt>
                <c:pt idx="139">
                  <c:v>795216.6205419004</c:v>
                </c:pt>
                <c:pt idx="140">
                  <c:v>781258.0973192088</c:v>
                </c:pt>
                <c:pt idx="141">
                  <c:v>767537.905769024</c:v>
                </c:pt>
                <c:pt idx="142">
                  <c:v>754052.0405907835</c:v>
                </c:pt>
                <c:pt idx="143">
                  <c:v>740796.5631645</c:v>
                </c:pt>
                <c:pt idx="144">
                  <c:v>727767.6004469683</c:v>
                </c:pt>
                <c:pt idx="145">
                  <c:v>714961.3438861833</c:v>
                </c:pt>
                <c:pt idx="146">
                  <c:v>702374.0483536628</c:v>
                </c:pt>
                <c:pt idx="147">
                  <c:v>690002.031094389</c:v>
                </c:pt>
                <c:pt idx="148">
                  <c:v>677841.6706940656</c:v>
                </c:pt>
                <c:pt idx="149">
                  <c:v>665889.406063423</c:v>
                </c:pt>
                <c:pt idx="150">
                  <c:v>654141.7354392695</c:v>
                </c:pt>
                <c:pt idx="151">
                  <c:v>642595.2154020357</c:v>
                </c:pt>
                <c:pt idx="152">
                  <c:v>631246.459909521</c:v>
                </c:pt>
                <c:pt idx="153">
                  <c:v>620092.1393465876</c:v>
                </c:pt>
                <c:pt idx="154">
                  <c:v>609128.9795905355</c:v>
                </c:pt>
                <c:pt idx="155">
                  <c:v>598353.7610919001</c:v>
                </c:pt>
                <c:pt idx="156">
                  <c:v>587763.3179704171</c:v>
                </c:pt>
                <c:pt idx="157">
                  <c:v>577354.5371259097</c:v>
                </c:pt>
                <c:pt idx="158">
                  <c:v>567124.357363848</c:v>
                </c:pt>
                <c:pt idx="159">
                  <c:v>557069.7685353402</c:v>
                </c:pt>
                <c:pt idx="160">
                  <c:v>547187.8106913182</c:v>
                </c:pt>
                <c:pt idx="161">
                  <c:v>537475.5732506851</c:v>
                </c:pt>
                <c:pt idx="162">
                  <c:v>527930.1941821922</c:v>
                </c:pt>
                <c:pt idx="163">
                  <c:v>518548.8591998219</c:v>
                </c:pt>
                <c:pt idx="164">
                  <c:v>509328.8009714506</c:v>
                </c:pt>
                <c:pt idx="165">
                  <c:v>500267.2983405796</c:v>
                </c:pt>
                <c:pt idx="166">
                  <c:v>491361.6755609096</c:v>
                </c:pt>
                <c:pt idx="167">
                  <c:v>482609.3015435554</c:v>
                </c:pt>
                <c:pt idx="168">
                  <c:v>474007.589116688</c:v>
                </c:pt>
                <c:pt idx="169">
                  <c:v>465553.9942974018</c:v>
                </c:pt>
                <c:pt idx="170">
                  <c:v>457246.0155756024</c:v>
                </c:pt>
                <c:pt idx="171">
                  <c:v>449081.1932097225</c:v>
                </c:pt>
                <c:pt idx="172">
                  <c:v>441057.1085340649</c:v>
                </c:pt>
                <c:pt idx="173">
                  <c:v>433171.3832775848</c:v>
                </c:pt>
                <c:pt idx="174">
                  <c:v>425421.6788939229</c:v>
                </c:pt>
                <c:pt idx="175">
                  <c:v>417805.6959025028</c:v>
                </c:pt>
                <c:pt idx="176">
                  <c:v>410321.1732405101</c:v>
                </c:pt>
                <c:pt idx="177">
                  <c:v>402965.8876255756</c:v>
                </c:pt>
                <c:pt idx="178">
                  <c:v>395737.6529289855</c:v>
                </c:pt>
                <c:pt idx="179">
                  <c:v>388634.3195592445</c:v>
                </c:pt>
                <c:pt idx="180">
                  <c:v>381653.7738558211</c:v>
                </c:pt>
                <c:pt idx="181">
                  <c:v>374793.9374929104</c:v>
                </c:pt>
                <c:pt idx="182">
                  <c:v>368052.766893045</c:v>
                </c:pt>
                <c:pt idx="183">
                  <c:v>361428.2526503941</c:v>
                </c:pt>
                <c:pt idx="184">
                  <c:v>354918.4189635914</c:v>
                </c:pt>
                <c:pt idx="185">
                  <c:v>348521.3230779342</c:v>
                </c:pt>
                <c:pt idx="186">
                  <c:v>342235.0547367986</c:v>
                </c:pt>
                <c:pt idx="187">
                  <c:v>336057.7356421212</c:v>
                </c:pt>
                <c:pt idx="188">
                  <c:v>329987.5189237939</c:v>
                </c:pt>
                <c:pt idx="189">
                  <c:v>324022.5886178309</c:v>
                </c:pt>
                <c:pt idx="190">
                  <c:v>318161.159153156</c:v>
                </c:pt>
                <c:pt idx="191">
                  <c:v>312401.4748468757</c:v>
                </c:pt>
                <c:pt idx="192">
                  <c:v>306741.8094078914</c:v>
                </c:pt>
                <c:pt idx="193">
                  <c:v>301180.465448719</c:v>
                </c:pt>
                <c:pt idx="194">
                  <c:v>295715.7740053757</c:v>
                </c:pt>
                <c:pt idx="195">
                  <c:v>290346.0940652066</c:v>
                </c:pt>
                <c:pt idx="196">
                  <c:v>285069.8121025127</c:v>
                </c:pt>
                <c:pt idx="197">
                  <c:v>279885.3416218608</c:v>
                </c:pt>
                <c:pt idx="198">
                  <c:v>274791.1227089399</c:v>
                </c:pt>
                <c:pt idx="199">
                  <c:v>269785.6215888468</c:v>
                </c:pt>
                <c:pt idx="200">
                  <c:v>264867.3301916733</c:v>
                </c:pt>
                <c:pt idx="201">
                  <c:v>260034.765725278</c:v>
                </c:pt>
                <c:pt idx="202">
                  <c:v>255286.4702551223</c:v>
                </c:pt>
                <c:pt idx="203">
                  <c:v>250621.010291056</c:v>
                </c:pt>
                <c:pt idx="204">
                  <c:v>246036.9763809346</c:v>
                </c:pt>
                <c:pt idx="205">
                  <c:v>241532.9827109603</c:v>
                </c:pt>
                <c:pt idx="206">
                  <c:v>237107.6667126316</c:v>
                </c:pt>
                <c:pt idx="207">
                  <c:v>232759.6886761955</c:v>
                </c:pt>
                <c:pt idx="208">
                  <c:v>228487.7313704932</c:v>
                </c:pt>
                <c:pt idx="209">
                  <c:v>224290.4996690947</c:v>
                </c:pt>
                <c:pt idx="210">
                  <c:v>220166.7201826193</c:v>
                </c:pt>
                <c:pt idx="211">
                  <c:v>216115.1408971376</c:v>
                </c:pt>
                <c:pt idx="212">
                  <c:v>212134.5308185581</c:v>
                </c:pt>
                <c:pt idx="213">
                  <c:v>208223.6796228969</c:v>
                </c:pt>
                <c:pt idx="214">
                  <c:v>204381.3973123347</c:v>
                </c:pt>
                <c:pt idx="215">
                  <c:v>200606.5138769654</c:v>
                </c:pt>
                <c:pt idx="216">
                  <c:v>196897.8789621425</c:v>
                </c:pt>
                <c:pt idx="217">
                  <c:v>193254.3615413313</c:v>
                </c:pt>
                <c:pt idx="218">
                  <c:v>189674.8495943757</c:v>
                </c:pt>
                <c:pt idx="219">
                  <c:v>186158.2497910896</c:v>
                </c:pt>
                <c:pt idx="220">
                  <c:v>182703.4871800867</c:v>
                </c:pt>
                <c:pt idx="221">
                  <c:v>179309.5048827613</c:v>
                </c:pt>
                <c:pt idx="222">
                  <c:v>175975.2637923347</c:v>
                </c:pt>
                <c:pt idx="223">
                  <c:v>172699.7422778848</c:v>
                </c:pt>
                <c:pt idx="224">
                  <c:v>169481.9358932755</c:v>
                </c:pt>
                <c:pt idx="225">
                  <c:v>166320.8570909064</c:v>
                </c:pt>
                <c:pt idx="226">
                  <c:v>163215.5349402015</c:v>
                </c:pt>
                <c:pt idx="227">
                  <c:v>160165.0148507605</c:v>
                </c:pt>
                <c:pt idx="228">
                  <c:v>157168.3583000947</c:v>
                </c:pt>
                <c:pt idx="229">
                  <c:v>154224.6425658724</c:v>
                </c:pt>
                <c:pt idx="230">
                  <c:v>151332.9604625985</c:v>
                </c:pt>
                <c:pt idx="231">
                  <c:v>148492.4200826564</c:v>
                </c:pt>
                <c:pt idx="232">
                  <c:v>145702.1445416394</c:v>
                </c:pt>
                <c:pt idx="233">
                  <c:v>142961.2717279005</c:v>
                </c:pt>
                <c:pt idx="234">
                  <c:v>140268.9540562523</c:v>
                </c:pt>
                <c:pt idx="235">
                  <c:v>137624.3582257471</c:v>
                </c:pt>
                <c:pt idx="236">
                  <c:v>135026.6649814704</c:v>
                </c:pt>
                <c:pt idx="237">
                  <c:v>132475.0688802821</c:v>
                </c:pt>
                <c:pt idx="238">
                  <c:v>129968.7780604386</c:v>
                </c:pt>
                <c:pt idx="239">
                  <c:v>127507.0140150348</c:v>
                </c:pt>
                <c:pt idx="240">
                  <c:v>125089.0113691988</c:v>
                </c:pt>
                <c:pt idx="241">
                  <c:v>122714.0176609809</c:v>
                </c:pt>
                <c:pt idx="242">
                  <c:v>120381.2931258744</c:v>
                </c:pt>
                <c:pt idx="243">
                  <c:v>118090.1104849082</c:v>
                </c:pt>
                <c:pt idx="244">
                  <c:v>115839.7547362524</c:v>
                </c:pt>
                <c:pt idx="245">
                  <c:v>113629.5229502788</c:v>
                </c:pt>
                <c:pt idx="246">
                  <c:v>111458.7240680202</c:v>
                </c:pt>
                <c:pt idx="247">
                  <c:v>109326.6787029704</c:v>
                </c:pt>
                <c:pt idx="248">
                  <c:v>107232.7189461718</c:v>
                </c:pt>
                <c:pt idx="249">
                  <c:v>105176.188174535</c:v>
                </c:pt>
                <c:pt idx="250">
                  <c:v>103156.4408623373</c:v>
                </c:pt>
                <c:pt idx="251">
                  <c:v>101172.8423958486</c:v>
                </c:pt>
                <c:pt idx="252">
                  <c:v>99224.76889103078</c:v>
                </c:pt>
                <c:pt idx="253">
                  <c:v>97311.60701426233</c:v>
                </c:pt>
                <c:pt idx="254">
                  <c:v>95432.75380603688</c:v>
                </c:pt>
                <c:pt idx="255">
                  <c:v>93587.6165075865</c:v>
                </c:pt>
                <c:pt idx="256">
                  <c:v>91775.6123903819</c:v>
                </c:pt>
                <c:pt idx="257">
                  <c:v>89996.16858846174</c:v>
                </c:pt>
                <c:pt idx="258">
                  <c:v>88248.72193354464</c:v>
                </c:pt>
                <c:pt idx="259">
                  <c:v>86532.7187928773</c:v>
                </c:pt>
                <c:pt idx="260">
                  <c:v>84847.61490977407</c:v>
                </c:pt>
                <c:pt idx="261">
                  <c:v>83192.87524680362</c:v>
                </c:pt>
                <c:pt idx="262">
                  <c:v>81567.97383157798</c:v>
                </c:pt>
                <c:pt idx="263">
                  <c:v>79972.39360510244</c:v>
                </c:pt>
                <c:pt idx="264">
                  <c:v>78405.62627264268</c:v>
                </c:pt>
                <c:pt idx="265">
                  <c:v>76867.1721570681</c:v>
                </c:pt>
                <c:pt idx="266">
                  <c:v>75356.54005463066</c:v>
                </c:pt>
                <c:pt idx="267">
                  <c:v>73873.24709313842</c:v>
                </c:pt>
                <c:pt idx="268">
                  <c:v>72416.81859248467</c:v>
                </c:pt>
                <c:pt idx="269">
                  <c:v>70986.78792749323</c:v>
                </c:pt>
                <c:pt idx="270">
                  <c:v>69582.69639304235</c:v>
                </c:pt>
                <c:pt idx="271">
                  <c:v>68204.09307142872</c:v>
                </c:pt>
                <c:pt idx="272">
                  <c:v>66850.5347019353</c:v>
                </c:pt>
                <c:pt idx="273">
                  <c:v>65521.58555256579</c:v>
                </c:pt>
                <c:pt idx="274">
                  <c:v>64216.81729391084</c:v>
                </c:pt>
                <c:pt idx="275">
                  <c:v>62935.80887510977</c:v>
                </c:pt>
                <c:pt idx="276">
                  <c:v>61678.14640187387</c:v>
                </c:pt>
                <c:pt idx="277">
                  <c:v>60443.4230165369</c:v>
                </c:pt>
                <c:pt idx="278">
                  <c:v>59231.23878009927</c:v>
                </c:pt>
                <c:pt idx="279">
                  <c:v>58041.200556233</c:v>
                </c:pt>
                <c:pt idx="280">
                  <c:v>56872.92189721494</c:v>
                </c:pt>
                <c:pt idx="281">
                  <c:v>55726.02293175663</c:v>
                </c:pt>
                <c:pt idx="282">
                  <c:v>54600.13025469883</c:v>
                </c:pt>
                <c:pt idx="283">
                  <c:v>53494.87681854077</c:v>
                </c:pt>
                <c:pt idx="284">
                  <c:v>52409.9018267727</c:v>
                </c:pt>
                <c:pt idx="285">
                  <c:v>51344.85062898307</c:v>
                </c:pt>
                <c:pt idx="286">
                  <c:v>50299.3746177099</c:v>
                </c:pt>
                <c:pt idx="287">
                  <c:v>49273.13112700819</c:v>
                </c:pt>
                <c:pt idx="288">
                  <c:v>48265.78333270489</c:v>
                </c:pt>
                <c:pt idx="289">
                  <c:v>47277.00015431303</c:v>
                </c:pt>
                <c:pt idx="290">
                  <c:v>46306.45615857828</c:v>
                </c:pt>
                <c:pt idx="291">
                  <c:v>45353.83146463018</c:v>
                </c:pt>
                <c:pt idx="292">
                  <c:v>44418.8116507123</c:v>
                </c:pt>
                <c:pt idx="293">
                  <c:v>43501.08766246423</c:v>
                </c:pt>
                <c:pt idx="294">
                  <c:v>42600.35572273075</c:v>
                </c:pt>
                <c:pt idx="295">
                  <c:v>41716.31724287203</c:v>
                </c:pt>
                <c:pt idx="296">
                  <c:v>40848.6787355505</c:v>
                </c:pt>
                <c:pt idx="297">
                  <c:v>39997.15172896993</c:v>
                </c:pt>
                <c:pt idx="298">
                  <c:v>39161.45268254234</c:v>
                </c:pt>
                <c:pt idx="299">
                  <c:v>38341.30290395961</c:v>
                </c:pt>
                <c:pt idx="300">
                  <c:v>37536.42846764596</c:v>
                </c:pt>
                <c:pt idx="301">
                  <c:v>36746.560134569</c:v>
                </c:pt>
                <c:pt idx="302">
                  <c:v>35971.43327338643</c:v>
                </c:pt>
                <c:pt idx="303">
                  <c:v>35210.78778290642</c:v>
                </c:pt>
                <c:pt idx="304">
                  <c:v>34464.36801584008</c:v>
                </c:pt>
                <c:pt idx="305">
                  <c:v>33731.92270382426</c:v>
                </c:pt>
                <c:pt idx="306">
                  <c:v>33013.20488369402</c:v>
                </c:pt>
                <c:pt idx="307">
                  <c:v>32307.97182498375</c:v>
                </c:pt>
                <c:pt idx="308">
                  <c:v>31615.98495863683</c:v>
                </c:pt>
                <c:pt idx="309">
                  <c:v>30937.0098069037</c:v>
                </c:pt>
                <c:pt idx="310">
                  <c:v>30270.81591440867</c:v>
                </c:pt>
                <c:pt idx="311">
                  <c:v>29617.17678036598</c:v>
                </c:pt>
                <c:pt idx="312">
                  <c:v>28975.8697919264</c:v>
                </c:pt>
                <c:pt idx="313">
                  <c:v>28346.67615863528</c:v>
                </c:pt>
                <c:pt idx="314">
                  <c:v>27729.38084798375</c:v>
                </c:pt>
                <c:pt idx="315">
                  <c:v>27123.77252203518</c:v>
                </c:pt>
                <c:pt idx="316">
                  <c:v>26529.64347510866</c:v>
                </c:pt>
                <c:pt idx="317">
                  <c:v>25946.78957250223</c:v>
                </c:pt>
                <c:pt idx="318">
                  <c:v>25375.01019023886</c:v>
                </c:pt>
                <c:pt idx="319">
                  <c:v>24814.10815581753</c:v>
                </c:pt>
                <c:pt idx="320">
                  <c:v>24263.8896899536</c:v>
                </c:pt>
                <c:pt idx="321">
                  <c:v>23724.16434929132</c:v>
                </c:pt>
                <c:pt idx="322">
                  <c:v>23194.74497007301</c:v>
                </c:pt>
                <c:pt idx="323">
                  <c:v>22675.44761274842</c:v>
                </c:pt>
                <c:pt idx="324">
                  <c:v>22166.09150750911</c:v>
                </c:pt>
                <c:pt idx="325">
                  <c:v>21666.49900073258</c:v>
                </c:pt>
                <c:pt idx="326">
                  <c:v>21176.49550232053</c:v>
                </c:pt>
                <c:pt idx="327">
                  <c:v>20695.909433917</c:v>
                </c:pt>
                <c:pt idx="328">
                  <c:v>20224.57217799153</c:v>
                </c:pt>
                <c:pt idx="329">
                  <c:v>19762.3180277729</c:v>
                </c:pt>
                <c:pt idx="330">
                  <c:v>19308.98413801955</c:v>
                </c:pt>
                <c:pt idx="331">
                  <c:v>18864.4104766128</c:v>
                </c:pt>
                <c:pt idx="332">
                  <c:v>18428.43977695886</c:v>
                </c:pt>
                <c:pt idx="333">
                  <c:v>18000.91749118676</c:v>
                </c:pt>
                <c:pt idx="334">
                  <c:v>17581.69174412847</c:v>
                </c:pt>
                <c:pt idx="335">
                  <c:v>17170.6132880687</c:v>
                </c:pt>
                <c:pt idx="336">
                  <c:v>16767.53545825111</c:v>
                </c:pt>
                <c:pt idx="337">
                  <c:v>16372.31412912889</c:v>
                </c:pt>
                <c:pt idx="338">
                  <c:v>15984.80767134696</c:v>
                </c:pt>
                <c:pt idx="339">
                  <c:v>15604.87690944373</c:v>
                </c:pt>
                <c:pt idx="340">
                  <c:v>15232.38508026072</c:v>
                </c:pt>
                <c:pt idx="341">
                  <c:v>14867.19779204787</c:v>
                </c:pt>
                <c:pt idx="342">
                  <c:v>14509.18298425351</c:v>
                </c:pt>
                <c:pt idx="343">
                  <c:v>14158.2108879869</c:v>
                </c:pt>
                <c:pt idx="344">
                  <c:v>13814.15398714307</c:v>
                </c:pt>
                <c:pt idx="345">
                  <c:v>13476.88698017817</c:v>
                </c:pt>
                <c:pt idx="346">
                  <c:v>13146.28674252485</c:v>
                </c:pt>
                <c:pt idx="347">
                  <c:v>12822.23228963732</c:v>
                </c:pt>
                <c:pt idx="348">
                  <c:v>12504.60474065493</c:v>
                </c:pt>
                <c:pt idx="349">
                  <c:v>12193.28728267467</c:v>
                </c:pt>
                <c:pt idx="350">
                  <c:v>11888.16513562222</c:v>
                </c:pt>
                <c:pt idx="351">
                  <c:v>11589.12551771142</c:v>
                </c:pt>
                <c:pt idx="352">
                  <c:v>11296.05761148265</c:v>
                </c:pt>
                <c:pt idx="353">
                  <c:v>11008.85253041048</c:v>
                </c:pt>
                <c:pt idx="354">
                  <c:v>10727.40328607089</c:v>
                </c:pt>
                <c:pt idx="355">
                  <c:v>10451.60475585903</c:v>
                </c:pt>
                <c:pt idx="356">
                  <c:v>10181.35365124822</c:v>
                </c:pt>
                <c:pt idx="357">
                  <c:v>9916.548486581083</c:v>
                </c:pt>
                <c:pt idx="358">
                  <c:v>9657.089548384625</c:v>
                </c:pt>
                <c:pt idx="359">
                  <c:v>9402.878865199263</c:v>
                </c:pt>
              </c:numCache>
            </c:numRef>
          </c:val>
          <c:smooth val="0"/>
        </c:ser>
        <c:ser>
          <c:idx val="4"/>
          <c:order val="3"/>
          <c:tx>
            <c:strRef>
              <c:f>'Figures Pool'!$T$3</c:f>
              <c:strCache>
                <c:ptCount val="1"/>
                <c:pt idx="0">
                  <c:v>Principal at 400 PSA</c:v>
                </c:pt>
              </c:strCache>
            </c:strRef>
          </c:tx>
          <c:spPr>
            <a:ln w="25400">
              <a:solidFill>
                <a:srgbClr val="800080"/>
              </a:solidFill>
              <a:prstDash val="solid"/>
            </a:ln>
          </c:spPr>
          <c:marker>
            <c:symbol val="none"/>
          </c:marker>
          <c:cat>
            <c:numRef>
              <c:f>'Figures Pool'!$P$4:$P$363</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'Figures Pool'!$T$4:$T$363</c:f>
              <c:numCache>
                <c:formatCode>"$"#,##0.00</c:formatCode>
                <c:ptCount val="360"/>
                <c:pt idx="0">
                  <c:v>564308.8707827921</c:v>
                </c:pt>
                <c:pt idx="1">
                  <c:v>834639.4641698443</c:v>
                </c:pt>
                <c:pt idx="2">
                  <c:v>1.10547728927428E6</c:v>
                </c:pt>
                <c:pt idx="3">
                  <c:v>1.37628496301073E6</c:v>
                </c:pt>
                <c:pt idx="4">
                  <c:v>1.64651802432449E6</c:v>
                </c:pt>
                <c:pt idx="5">
                  <c:v>1.91562661486739E6</c:v>
                </c:pt>
                <c:pt idx="6">
                  <c:v>2.18305721544689E6</c:v>
                </c:pt>
                <c:pt idx="7">
                  <c:v>2.44825443162334E6</c:v>
                </c:pt>
                <c:pt idx="8">
                  <c:v>2.71066282139188E6</c:v>
                </c:pt>
                <c:pt idx="9">
                  <c:v>2.96972875747189E6</c:v>
                </c:pt>
                <c:pt idx="10">
                  <c:v>3.22490231635047E6</c:v>
                </c:pt>
                <c:pt idx="11">
                  <c:v>3.47563918587685E6</c:v>
                </c:pt>
                <c:pt idx="12">
                  <c:v>3.7214025829011E6</c:v>
                </c:pt>
                <c:pt idx="13">
                  <c:v>3.96166517218288E6</c:v>
                </c:pt>
                <c:pt idx="14">
                  <c:v>4.19591097757556E6</c:v>
                </c:pt>
                <c:pt idx="15">
                  <c:v>4.42363727631742E6</c:v>
                </c:pt>
                <c:pt idx="16">
                  <c:v>4.64435646713827E6</c:v>
                </c:pt>
                <c:pt idx="17">
                  <c:v>4.85759790281874E6</c:v>
                </c:pt>
                <c:pt idx="18">
                  <c:v>5.06290967782291E6</c:v>
                </c:pt>
                <c:pt idx="19">
                  <c:v>5.25986036166504E6</c:v>
                </c:pt>
                <c:pt idx="20">
                  <c:v>5.4480406687685E6</c:v>
                </c:pt>
                <c:pt idx="21">
                  <c:v>5.62706505573161E6</c:v>
                </c:pt>
                <c:pt idx="22">
                  <c:v>5.79657323713007E6</c:v>
                </c:pt>
                <c:pt idx="23">
                  <c:v>5.95623161126184E6</c:v>
                </c:pt>
                <c:pt idx="24">
                  <c:v>6.10573458757378E6</c:v>
                </c:pt>
                <c:pt idx="25">
                  <c:v>6.24480580790296E6</c:v>
                </c:pt>
                <c:pt idx="26">
                  <c:v>6.37319925411707E6</c:v>
                </c:pt>
                <c:pt idx="27">
                  <c:v>6.49070023524306E6</c:v>
                </c:pt>
                <c:pt idx="28">
                  <c:v>6.59712624773571E6</c:v>
                </c:pt>
                <c:pt idx="29">
                  <c:v>6.69232770314813E6</c:v>
                </c:pt>
                <c:pt idx="30">
                  <c:v>6.53683070426222E6</c:v>
                </c:pt>
                <c:pt idx="31">
                  <c:v>6.38491853545506E6</c:v>
                </c:pt>
                <c:pt idx="32">
                  <c:v>6.23650900419434E6</c:v>
                </c:pt>
                <c:pt idx="33">
                  <c:v>6.09152179512953E6</c:v>
                </c:pt>
                <c:pt idx="34">
                  <c:v>5.94987842733836E6</c:v>
                </c:pt>
                <c:pt idx="35">
                  <c:v>5.81150221254504E6</c:v>
                </c:pt>
                <c:pt idx="36">
                  <c:v>5.67631821428816E6</c:v>
                </c:pt>
                <c:pt idx="37">
                  <c:v>5.54425320801689E6</c:v>
                </c:pt>
                <c:pt idx="38">
                  <c:v>5.41523564209417E6</c:v>
                </c:pt>
                <c:pt idx="39">
                  <c:v>5.28919559968643E6</c:v>
                </c:pt>
                <c:pt idx="40">
                  <c:v>5.16606476151972E6</c:v>
                </c:pt>
                <c:pt idx="41">
                  <c:v>5.04577636948261E6</c:v>
                </c:pt>
                <c:pt idx="42">
                  <c:v>4.92826519105645E6</c:v>
                </c:pt>
                <c:pt idx="43">
                  <c:v>4.81346748455453E6</c:v>
                </c:pt>
                <c:pt idx="44">
                  <c:v>4.70132096515144E6</c:v>
                </c:pt>
                <c:pt idx="45">
                  <c:v>4.59176477168495E6</c:v>
                </c:pt>
                <c:pt idx="46">
                  <c:v>4.48473943421267E6</c:v>
                </c:pt>
                <c:pt idx="47">
                  <c:v>4.38018684230658E6</c:v>
                </c:pt>
                <c:pt idx="48">
                  <c:v>4.27805021406844E6</c:v>
                </c:pt>
                <c:pt idx="49">
                  <c:v>4.17827406584983E6</c:v>
                </c:pt>
                <c:pt idx="50">
                  <c:v>4.0808041826609E6</c:v>
                </c:pt>
                <c:pt idx="51">
                  <c:v>3.985587589252E6</c:v>
                </c:pt>
                <c:pt idx="52">
                  <c:v>3.8925725218531E6</c:v>
                </c:pt>
                <c:pt idx="53">
                  <c:v>3.80170840055591E6</c:v>
                </c:pt>
                <c:pt idx="54">
                  <c:v>3.71294580232421E6</c:v>
                </c:pt>
                <c:pt idx="55">
                  <c:v>3.62623643461814E6</c:v>
                </c:pt>
                <c:pt idx="56">
                  <c:v>3.54153310961834E6</c:v>
                </c:pt>
                <c:pt idx="57">
                  <c:v>3.45878971903653E6</c:v>
                </c:pt>
                <c:pt idx="58">
                  <c:v>3.37796120949913E6</c:v>
                </c:pt>
                <c:pt idx="59">
                  <c:v>3.29900355849079E6</c:v>
                </c:pt>
                <c:pt idx="60">
                  <c:v>3.22187375084533E6</c:v>
                </c:pt>
                <c:pt idx="61">
                  <c:v>3.14652975577149E6</c:v>
                </c:pt>
                <c:pt idx="62">
                  <c:v>3.07293050440137E6</c:v>
                </c:pt>
                <c:pt idx="63">
                  <c:v>3.0010358678498E6</c:v>
                </c:pt>
                <c:pt idx="64">
                  <c:v>2.93080663577288E6</c:v>
                </c:pt>
                <c:pt idx="65">
                  <c:v>2.86220449541443E6</c:v>
                </c:pt>
                <c:pt idx="66">
                  <c:v>2.79519201112931E6</c:v>
                </c:pt>
                <c:pt idx="67">
                  <c:v>2.72973260437263E6</c:v>
                </c:pt>
                <c:pt idx="68">
                  <c:v>2.66579053414449E6</c:v>
                </c:pt>
                <c:pt idx="69">
                  <c:v>2.60333087787964E6</c:v>
                </c:pt>
                <c:pt idx="70">
                  <c:v>2.54231951277223E6</c:v>
                </c:pt>
                <c:pt idx="71">
                  <c:v>2.48272309752545E6</c:v>
                </c:pt>
                <c:pt idx="72">
                  <c:v>2.42450905451676E6</c:v>
                </c:pt>
                <c:pt idx="73">
                  <c:v>2.36764555236896E6</c:v>
                </c:pt>
                <c:pt idx="74">
                  <c:v>2.31210148891807E6</c:v>
                </c:pt>
                <c:pt idx="75">
                  <c:v>2.25784647456886E6</c:v>
                </c:pt>
                <c:pt idx="76">
                  <c:v>2.20485081602946E6</c:v>
                </c:pt>
                <c:pt idx="77">
                  <c:v>2.15308550041607E6</c:v>
                </c:pt>
                <c:pt idx="78">
                  <c:v>2.10252217971974E6</c:v>
                </c:pt>
                <c:pt idx="79">
                  <c:v>2.05313315562675E6</c:v>
                </c:pt>
                <c:pt idx="80">
                  <c:v>2.0048913646846E6</c:v>
                </c:pt>
                <c:pt idx="81">
                  <c:v>1.95777036380584E6</c:v>
                </c:pt>
                <c:pt idx="82">
                  <c:v>1.91174431610192E6</c:v>
                </c:pt>
                <c:pt idx="83">
                  <c:v>1.86678797703978E6</c:v>
                </c:pt>
                <c:pt idx="84">
                  <c:v>1.82287668091352E6</c:v>
                </c:pt>
                <c:pt idx="85">
                  <c:v>1.77998632762437E6</c:v>
                </c:pt>
                <c:pt idx="86">
                  <c:v>1.73809336976158E6</c:v>
                </c:pt>
                <c:pt idx="87">
                  <c:v>1.6971747999777E6</c:v>
                </c:pt>
                <c:pt idx="88">
                  <c:v>1.65720813865137E6</c:v>
                </c:pt>
                <c:pt idx="89">
                  <c:v>1.61817142183113E6</c:v>
                </c:pt>
                <c:pt idx="90">
                  <c:v>1.58004318945389E6</c:v>
                </c:pt>
                <c:pt idx="91">
                  <c:v>1.54280247383183E6</c:v>
                </c:pt>
                <c:pt idx="92">
                  <c:v>1.50642878840152E6</c:v>
                </c:pt>
                <c:pt idx="93">
                  <c:v>1.47090211672944E6</c:v>
                </c:pt>
                <c:pt idx="94">
                  <c:v>1.43620290176797E6</c:v>
                </c:pt>
                <c:pt idx="95">
                  <c:v>1.40231203535622E6</c:v>
                </c:pt>
                <c:pt idx="96">
                  <c:v>1.36921084796006E6</c:v>
                </c:pt>
                <c:pt idx="97">
                  <c:v>1.33688109864598E6</c:v>
                </c:pt>
                <c:pt idx="98">
                  <c:v>1.30530496528346E6</c:v>
                </c:pt>
                <c:pt idx="99">
                  <c:v>1.27446503497059E6</c:v>
                </c:pt>
                <c:pt idx="100">
                  <c:v>1.2443442946779E6</c:v>
                </c:pt>
                <c:pt idx="101">
                  <c:v>1.21492612210549E6</c:v>
                </c:pt>
                <c:pt idx="102">
                  <c:v>1.18619427674851E6</c:v>
                </c:pt>
                <c:pt idx="103">
                  <c:v>1.15813289116634E6</c:v>
                </c:pt>
                <c:pt idx="104">
                  <c:v>1.13072646245076E6</c:v>
                </c:pt>
                <c:pt idx="105">
                  <c:v>1.10395984388866E6</c:v>
                </c:pt>
                <c:pt idx="106">
                  <c:v>1.07781823681482E6</c:v>
                </c:pt>
                <c:pt idx="107">
                  <c:v>1.0522871826504E6</c:v>
                </c:pt>
                <c:pt idx="108">
                  <c:v>1.02735255512305E6</c:v>
                </c:pt>
                <c:pt idx="109">
                  <c:v>1.00300055266432E6</c:v>
                </c:pt>
                <c:pt idx="110">
                  <c:v>979217.690980504</c:v>
                </c:pt>
                <c:pt idx="111">
                  <c:v>955990.7957928813</c:v>
                </c:pt>
                <c:pt idx="112">
                  <c:v>933306.9957435095</c:v>
                </c:pt>
                <c:pt idx="113">
                  <c:v>911153.7154628402</c:v>
                </c:pt>
                <c:pt idx="114">
                  <c:v>889518.6687954372</c:v>
                </c:pt>
                <c:pt idx="115">
                  <c:v>868389.8521802197</c:v>
                </c:pt>
                <c:pt idx="116">
                  <c:v>847755.538181708</c:v>
                </c:pt>
                <c:pt idx="117">
                  <c:v>827604.2691688354</c:v>
                </c:pt>
                <c:pt idx="118">
                  <c:v>807924.8511379715</c:v>
                </c:pt>
                <c:pt idx="119">
                  <c:v>788706.3476768708</c:v>
                </c:pt>
                <c:pt idx="120">
                  <c:v>769938.0740663437</c:v>
                </c:pt>
                <c:pt idx="121">
                  <c:v>751609.5915165126</c:v>
                </c:pt>
                <c:pt idx="122">
                  <c:v>733710.7015345879</c:v>
                </c:pt>
                <c:pt idx="123">
                  <c:v>716231.4404211785</c:v>
                </c:pt>
                <c:pt idx="124">
                  <c:v>699162.0738922006</c:v>
                </c:pt>
                <c:pt idx="125">
                  <c:v>682493.0918235334</c:v>
                </c:pt>
                <c:pt idx="126">
                  <c:v>666215.203115624</c:v>
                </c:pt>
                <c:pt idx="127">
                  <c:v>650319.3306753125</c:v>
                </c:pt>
                <c:pt idx="128">
                  <c:v>634796.6065122074</c:v>
                </c:pt>
                <c:pt idx="129">
                  <c:v>619638.3669470042</c:v>
                </c:pt>
                <c:pt idx="130">
                  <c:v>604836.1479291965</c:v>
                </c:pt>
                <c:pt idx="131">
                  <c:v>590381.6804616931</c:v>
                </c:pt>
                <c:pt idx="132">
                  <c:v>576266.8861299031</c:v>
                </c:pt>
                <c:pt idx="133">
                  <c:v>562483.87273291</c:v>
                </c:pt>
                <c:pt idx="134">
                  <c:v>549024.9300144128</c:v>
                </c:pt>
                <c:pt idx="135">
                  <c:v>535882.5254911595</c:v>
                </c:pt>
                <c:pt idx="136">
                  <c:v>523049.3003766558</c:v>
                </c:pt>
                <c:pt idx="137">
                  <c:v>510518.0655979729</c:v>
                </c:pt>
                <c:pt idx="138">
                  <c:v>498281.7979035425</c:v>
                </c:pt>
                <c:pt idx="139">
                  <c:v>486333.6360598599</c:v>
                </c:pt>
                <c:pt idx="140">
                  <c:v>474666.8771350714</c:v>
                </c:pt>
                <c:pt idx="141">
                  <c:v>463274.9728674699</c:v>
                </c:pt>
                <c:pt idx="142">
                  <c:v>452151.5261169601</c:v>
                </c:pt>
                <c:pt idx="143">
                  <c:v>441290.2873976059</c:v>
                </c:pt>
                <c:pt idx="144">
                  <c:v>430685.1514894129</c:v>
                </c:pt>
                <c:pt idx="145">
                  <c:v>420330.1541275378</c:v>
                </c:pt>
                <c:pt idx="146">
                  <c:v>410219.4687671642</c:v>
                </c:pt>
                <c:pt idx="147">
                  <c:v>400347.403422318</c:v>
                </c:pt>
                <c:pt idx="148">
                  <c:v>390708.3975769388</c:v>
                </c:pt>
                <c:pt idx="149">
                  <c:v>381297.0191665613</c:v>
                </c:pt>
                <c:pt idx="150">
                  <c:v>372107.9616289935</c:v>
                </c:pt>
                <c:pt idx="151">
                  <c:v>363136.0410224266</c:v>
                </c:pt>
                <c:pt idx="152">
                  <c:v>354376.1932094321</c:v>
                </c:pt>
                <c:pt idx="153">
                  <c:v>345823.4711053486</c:v>
                </c:pt>
                <c:pt idx="154">
                  <c:v>337473.0419895899</c:v>
                </c:pt>
                <c:pt idx="155">
                  <c:v>329320.18487844</c:v>
                </c:pt>
                <c:pt idx="156">
                  <c:v>321360.287957932</c:v>
                </c:pt>
                <c:pt idx="157">
                  <c:v>313588.8460754433</c:v>
                </c:pt>
                <c:pt idx="158">
                  <c:v>306001.4582886664</c:v>
                </c:pt>
                <c:pt idx="159">
                  <c:v>298593.8254706486</c:v>
                </c:pt>
                <c:pt idx="160">
                  <c:v>291361.7479696219</c:v>
                </c:pt>
                <c:pt idx="161">
                  <c:v>284301.1233223727</c:v>
                </c:pt>
                <c:pt idx="162">
                  <c:v>277407.944019931</c:v>
                </c:pt>
                <c:pt idx="163">
                  <c:v>270678.2953243868</c:v>
                </c:pt>
                <c:pt idx="164">
                  <c:v>264108.3531356666</c:v>
                </c:pt>
                <c:pt idx="165">
                  <c:v>257694.3819071302</c:v>
                </c:pt>
                <c:pt idx="166">
                  <c:v>251432.732608876</c:v>
                </c:pt>
                <c:pt idx="167">
                  <c:v>245319.8407376637</c:v>
                </c:pt>
                <c:pt idx="168">
                  <c:v>239352.2243723953</c:v>
                </c:pt>
                <c:pt idx="169">
                  <c:v>233526.48227411</c:v>
                </c:pt>
                <c:pt idx="170">
                  <c:v>227839.2920294807</c:v>
                </c:pt>
                <c:pt idx="171">
                  <c:v>222287.4082368202</c:v>
                </c:pt>
                <c:pt idx="172">
                  <c:v>216867.6607336233</c:v>
                </c:pt>
                <c:pt idx="173">
                  <c:v>211576.9528647021</c:v>
                </c:pt>
                <c:pt idx="174">
                  <c:v>206412.259789983</c:v>
                </c:pt>
                <c:pt idx="175">
                  <c:v>201370.6268310655</c:v>
                </c:pt>
                <c:pt idx="176">
                  <c:v>196449.1678556532</c:v>
                </c:pt>
                <c:pt idx="177">
                  <c:v>191645.0636989969</c:v>
                </c:pt>
                <c:pt idx="178">
                  <c:v>186955.5606215017</c:v>
                </c:pt>
                <c:pt idx="179">
                  <c:v>182377.9688016742</c:v>
                </c:pt>
                <c:pt idx="180">
                  <c:v>177909.6608636037</c:v>
                </c:pt>
                <c:pt idx="181">
                  <c:v>173548.070438187</c:v>
                </c:pt>
                <c:pt idx="182">
                  <c:v>169290.6907573284</c:v>
                </c:pt>
                <c:pt idx="183">
                  <c:v>165135.0732803604</c:v>
                </c:pt>
                <c:pt idx="184">
                  <c:v>161078.826351951</c:v>
                </c:pt>
                <c:pt idx="185">
                  <c:v>157119.6138907773</c:v>
                </c:pt>
                <c:pt idx="186">
                  <c:v>153255.1541082628</c:v>
                </c:pt>
                <c:pt idx="187">
                  <c:v>149483.2182566935</c:v>
                </c:pt>
                <c:pt idx="188">
                  <c:v>145801.6294060392</c:v>
                </c:pt>
                <c:pt idx="189">
                  <c:v>142208.2612488267</c:v>
                </c:pt>
                <c:pt idx="190">
                  <c:v>138701.0369324227</c:v>
                </c:pt>
                <c:pt idx="191">
                  <c:v>135277.927918101</c:v>
                </c:pt>
                <c:pt idx="192">
                  <c:v>131936.9528662814</c:v>
                </c:pt>
                <c:pt idx="193">
                  <c:v>128676.1765473434</c:v>
                </c:pt>
                <c:pt idx="194">
                  <c:v>125493.7087774288</c:v>
                </c:pt>
                <c:pt idx="195">
                  <c:v>122387.7033786643</c:v>
                </c:pt>
                <c:pt idx="196">
                  <c:v>119356.3571632439</c:v>
                </c:pt>
                <c:pt idx="197">
                  <c:v>116397.9089408272</c:v>
                </c:pt>
                <c:pt idx="198">
                  <c:v>113510.6385487209</c:v>
                </c:pt>
                <c:pt idx="199">
                  <c:v>110692.8659043209</c:v>
                </c:pt>
                <c:pt idx="200">
                  <c:v>107942.950079309</c:v>
                </c:pt>
                <c:pt idx="201">
                  <c:v>105259.2883951041</c:v>
                </c:pt>
                <c:pt idx="202">
                  <c:v>102640.3155390843</c:v>
                </c:pt>
                <c:pt idx="203">
                  <c:v>100084.5027011031</c:v>
                </c:pt>
                <c:pt idx="204">
                  <c:v>97590.3567298376</c:v>
                </c:pt>
                <c:pt idx="205">
                  <c:v>95156.41930851294</c:v>
                </c:pt>
                <c:pt idx="206">
                  <c:v>92781.26614956254</c:v>
                </c:pt>
                <c:pt idx="207">
                  <c:v>90463.5062077887</c:v>
                </c:pt>
                <c:pt idx="208">
                  <c:v>88201.78091160174</c:v>
                </c:pt>
                <c:pt idx="209">
                  <c:v>85994.76341192424</c:v>
                </c:pt>
                <c:pt idx="210">
                  <c:v>83841.15784835536</c:v>
                </c:pt>
                <c:pt idx="211">
                  <c:v>81739.69863220141</c:v>
                </c:pt>
                <c:pt idx="212">
                  <c:v>79689.14974598622</c:v>
                </c:pt>
                <c:pt idx="213">
                  <c:v>77688.3040590643</c:v>
                </c:pt>
                <c:pt idx="214">
                  <c:v>75735.9826589687</c:v>
                </c:pt>
                <c:pt idx="215">
                  <c:v>73831.0341981331</c:v>
                </c:pt>
                <c:pt idx="216">
                  <c:v>71972.3342556364</c:v>
                </c:pt>
                <c:pt idx="217">
                  <c:v>70158.78471362611</c:v>
                </c:pt>
                <c:pt idx="218">
                  <c:v>68389.31314808456</c:v>
                </c:pt>
                <c:pt idx="219">
                  <c:v>66662.87223360938</c:v>
                </c:pt>
                <c:pt idx="220">
                  <c:v>64978.43916188784</c:v>
                </c:pt>
                <c:pt idx="221">
                  <c:v>63335.01507355091</c:v>
                </c:pt>
                <c:pt idx="222">
                  <c:v>61731.62450310159</c:v>
                </c:pt>
                <c:pt idx="223">
                  <c:v>60167.31483661724</c:v>
                </c:pt>
                <c:pt idx="224">
                  <c:v>58641.15578193402</c:v>
                </c:pt>
                <c:pt idx="225">
                  <c:v>57152.23885102716</c:v>
                </c:pt>
                <c:pt idx="226">
                  <c:v>55699.67685430813</c:v>
                </c:pt>
                <c:pt idx="227">
                  <c:v>54282.60340656527</c:v>
                </c:pt>
                <c:pt idx="228">
                  <c:v>52900.17244428184</c:v>
                </c:pt>
                <c:pt idx="229">
                  <c:v>51551.5577540699</c:v>
                </c:pt>
                <c:pt idx="230">
                  <c:v>50235.9525119663</c:v>
                </c:pt>
                <c:pt idx="231">
                  <c:v>48952.56883334123</c:v>
                </c:pt>
                <c:pt idx="232">
                  <c:v>47700.63733317655</c:v>
                </c:pt>
                <c:pt idx="233">
                  <c:v>46479.40669647588</c:v>
                </c:pt>
                <c:pt idx="234">
                  <c:v>45288.14325857455</c:v>
                </c:pt>
                <c:pt idx="235">
                  <c:v>44126.13059512242</c:v>
                </c:pt>
                <c:pt idx="236">
                  <c:v>42992.66912151763</c:v>
                </c:pt>
                <c:pt idx="237">
                  <c:v>41887.07570157503</c:v>
                </c:pt>
                <c:pt idx="238">
                  <c:v>40808.68326521698</c:v>
                </c:pt>
                <c:pt idx="239">
                  <c:v>39756.84043498029</c:v>
                </c:pt>
                <c:pt idx="240">
                  <c:v>38730.9111611366</c:v>
                </c:pt>
                <c:pt idx="241">
                  <c:v>37730.274365229</c:v>
                </c:pt>
                <c:pt idx="242">
                  <c:v>36754.32359183155</c:v>
                </c:pt>
                <c:pt idx="243">
                  <c:v>35802.46666834361</c:v>
                </c:pt>
                <c:pt idx="244">
                  <c:v>34874.1253726338</c:v>
                </c:pt>
                <c:pt idx="245">
                  <c:v>33968.73510835455</c:v>
                </c:pt>
                <c:pt idx="246">
                  <c:v>33085.74458775028</c:v>
                </c:pt>
                <c:pt idx="247">
                  <c:v>32224.61552178795</c:v>
                </c:pt>
                <c:pt idx="248">
                  <c:v>31384.82231744154</c:v>
                </c:pt>
                <c:pt idx="249">
                  <c:v>30565.8517819664</c:v>
                </c:pt>
                <c:pt idx="250">
                  <c:v>29767.20283400306</c:v>
                </c:pt>
                <c:pt idx="251">
                  <c:v>28988.38622135371</c:v>
                </c:pt>
                <c:pt idx="252">
                  <c:v>28228.92424527812</c:v>
                </c:pt>
                <c:pt idx="253">
                  <c:v>27488.35049115922</c:v>
                </c:pt>
                <c:pt idx="254">
                  <c:v>26766.20956539242</c:v>
                </c:pt>
                <c:pt idx="255">
                  <c:v>26062.05683835526</c:v>
                </c:pt>
                <c:pt idx="256">
                  <c:v>25375.45819331817</c:v>
                </c:pt>
                <c:pt idx="257">
                  <c:v>24705.98978115954</c:v>
                </c:pt>
                <c:pt idx="258">
                  <c:v>24053.23778075214</c:v>
                </c:pt>
                <c:pt idx="259">
                  <c:v>23416.79816489007</c:v>
                </c:pt>
                <c:pt idx="260">
                  <c:v>22796.27647162954</c:v>
                </c:pt>
                <c:pt idx="261">
                  <c:v>22191.28758091849</c:v>
                </c:pt>
                <c:pt idx="262">
                  <c:v>21601.45549639402</c:v>
                </c:pt>
                <c:pt idx="263">
                  <c:v>21026.41313222848</c:v>
                </c:pt>
                <c:pt idx="264">
                  <c:v>20465.80210490832</c:v>
                </c:pt>
                <c:pt idx="265">
                  <c:v>19919.27252983235</c:v>
                </c:pt>
                <c:pt idx="266">
                  <c:v>19386.48282261841</c:v>
                </c:pt>
                <c:pt idx="267">
                  <c:v>18867.09950501045</c:v>
                </c:pt>
                <c:pt idx="268">
                  <c:v>18360.79701528002</c:v>
                </c:pt>
                <c:pt idx="269">
                  <c:v>17867.25752301882</c:v>
                </c:pt>
                <c:pt idx="270">
                  <c:v>17386.17074822146</c:v>
                </c:pt>
                <c:pt idx="271">
                  <c:v>16917.23378455953</c:v>
                </c:pt>
                <c:pt idx="272">
                  <c:v>16460.15092675071</c:v>
                </c:pt>
                <c:pt idx="273">
                  <c:v>16014.63350192865</c:v>
                </c:pt>
                <c:pt idx="274">
                  <c:v>15580.39970492142</c:v>
                </c:pt>
                <c:pt idx="275">
                  <c:v>15157.17443734885</c:v>
                </c:pt>
                <c:pt idx="276">
                  <c:v>14744.68915045054</c:v>
                </c:pt>
                <c:pt idx="277">
                  <c:v>14342.68169155899</c:v>
                </c:pt>
                <c:pt idx="278">
                  <c:v>13950.89615413354</c:v>
                </c:pt>
                <c:pt idx="279">
                  <c:v>13569.08273127353</c:v>
                </c:pt>
                <c:pt idx="280">
                  <c:v>13196.99757263027</c:v>
                </c:pt>
                <c:pt idx="281">
                  <c:v>12834.40264463963</c:v>
                </c:pt>
                <c:pt idx="282">
                  <c:v>12481.06559399881</c:v>
                </c:pt>
                <c:pt idx="283">
                  <c:v>12136.75961431252</c:v>
                </c:pt>
                <c:pt idx="284">
                  <c:v>11801.26331583546</c:v>
                </c:pt>
                <c:pt idx="285">
                  <c:v>11474.36059823992</c:v>
                </c:pt>
                <c:pt idx="286">
                  <c:v>11155.84052633866</c:v>
                </c:pt>
                <c:pt idx="287">
                  <c:v>10845.49720869493</c:v>
                </c:pt>
                <c:pt idx="288">
                  <c:v>10543.12967905324</c:v>
                </c:pt>
                <c:pt idx="289">
                  <c:v>10248.54178052565</c:v>
                </c:pt>
                <c:pt idx="290">
                  <c:v>9961.54205247017</c:v>
                </c:pt>
                <c:pt idx="291">
                  <c:v>9681.943619999172</c:v>
                </c:pt>
                <c:pt idx="292">
                  <c:v>9409.564086057103</c:v>
                </c:pt>
                <c:pt idx="293">
                  <c:v>9144.225426008262</c:v>
                </c:pt>
                <c:pt idx="294">
                  <c:v>8885.75388467679</c:v>
                </c:pt>
                <c:pt idx="295">
                  <c:v>8633.979875782175</c:v>
                </c:pt>
                <c:pt idx="296">
                  <c:v>8388.737883715137</c:v>
                </c:pt>
                <c:pt idx="297">
                  <c:v>8149.86636759972</c:v>
                </c:pt>
                <c:pt idx="298">
                  <c:v>7917.20766758895</c:v>
                </c:pt>
                <c:pt idx="299">
                  <c:v>7690.607913342462</c:v>
                </c:pt>
                <c:pt idx="300">
                  <c:v>7469.916934635662</c:v>
                </c:pt>
                <c:pt idx="301">
                  <c:v>7254.988174051254</c:v>
                </c:pt>
                <c:pt idx="302">
                  <c:v>7045.678601705053</c:v>
                </c:pt>
                <c:pt idx="303">
                  <c:v>6841.84863195904</c:v>
                </c:pt>
                <c:pt idx="304">
                  <c:v>6643.3620420758</c:v>
                </c:pt>
                <c:pt idx="305">
                  <c:v>6450.085892769462</c:v>
                </c:pt>
                <c:pt idx="306">
                  <c:v>6261.890450609324</c:v>
                </c:pt>
                <c:pt idx="307">
                  <c:v>6078.649112233328</c:v>
                </c:pt>
                <c:pt idx="308">
                  <c:v>5900.23833032958</c:v>
                </c:pt>
                <c:pt idx="309">
                  <c:v>5726.537541345019</c:v>
                </c:pt>
                <c:pt idx="310">
                  <c:v>5557.429094881302</c:v>
                </c:pt>
                <c:pt idx="311">
                  <c:v>5392.798184738878</c:v>
                </c:pt>
                <c:pt idx="312">
                  <c:v>5232.53278157117</c:v>
                </c:pt>
                <c:pt idx="313">
                  <c:v>5076.52356711156</c:v>
                </c:pt>
                <c:pt idx="314">
                  <c:v>4924.663869936825</c:v>
                </c:pt>
                <c:pt idx="315">
                  <c:v>4776.849602731495</c:v>
                </c:pt>
                <c:pt idx="316">
                  <c:v>4632.979201018316</c:v>
                </c:pt>
                <c:pt idx="317">
                  <c:v>4492.95356332096</c:v>
                </c:pt>
                <c:pt idx="318">
                  <c:v>4356.675992725812</c:v>
                </c:pt>
                <c:pt idx="319">
                  <c:v>4224.05213981039</c:v>
                </c:pt>
                <c:pt idx="320">
                  <c:v>4094.9899469068</c:v>
                </c:pt>
                <c:pt idx="321">
                  <c:v>3969.399593669296</c:v>
                </c:pt>
                <c:pt idx="322">
                  <c:v>3847.193443915721</c:v>
                </c:pt>
                <c:pt idx="323">
                  <c:v>3728.285993713309</c:v>
                </c:pt>
                <c:pt idx="324">
                  <c:v>3612.59382068003</c:v>
                </c:pt>
                <c:pt idx="325">
                  <c:v>3500.035534473316</c:v>
                </c:pt>
                <c:pt idx="326">
                  <c:v>3390.5317284386</c:v>
                </c:pt>
                <c:pt idx="327">
                  <c:v>3284.004932390814</c:v>
                </c:pt>
                <c:pt idx="328">
                  <c:v>3180.379566502578</c:v>
                </c:pt>
                <c:pt idx="329">
                  <c:v>3079.58189627337</c:v>
                </c:pt>
                <c:pt idx="330">
                  <c:v>2981.539988554666</c:v>
                </c:pt>
                <c:pt idx="331">
                  <c:v>2886.183668606496</c:v>
                </c:pt>
                <c:pt idx="332">
                  <c:v>2793.4444781615</c:v>
                </c:pt>
                <c:pt idx="333">
                  <c:v>2703.255634473114</c:v>
                </c:pt>
                <c:pt idx="334">
                  <c:v>2615.551990325032</c:v>
                </c:pt>
                <c:pt idx="335">
                  <c:v>2530.269994979614</c:v>
                </c:pt>
                <c:pt idx="336">
                  <c:v>2447.347656043463</c:v>
                </c:pt>
                <c:pt idx="337">
                  <c:v>2366.724502228842</c:v>
                </c:pt>
                <c:pt idx="338">
                  <c:v>2288.341546990147</c:v>
                </c:pt>
                <c:pt idx="339">
                  <c:v>2212.141253015076</c:v>
                </c:pt>
                <c:pt idx="340">
                  <c:v>2138.067497550655</c:v>
                </c:pt>
                <c:pt idx="341">
                  <c:v>2066.065538544716</c:v>
                </c:pt>
                <c:pt idx="342">
                  <c:v>1996.081981583864</c:v>
                </c:pt>
                <c:pt idx="343">
                  <c:v>1928.064747609391</c:v>
                </c:pt>
                <c:pt idx="344">
                  <c:v>1861.963041393111</c:v>
                </c:pt>
                <c:pt idx="345">
                  <c:v>1797.727320755353</c:v>
                </c:pt>
                <c:pt idx="346">
                  <c:v>1735.309266507915</c:v>
                </c:pt>
                <c:pt idx="347">
                  <c:v>1674.661753105098</c:v>
                </c:pt>
                <c:pt idx="348">
                  <c:v>1615.738819986281</c:v>
                </c:pt>
                <c:pt idx="349">
                  <c:v>1558.495643594032</c:v>
                </c:pt>
                <c:pt idx="350">
                  <c:v>1502.888510051968</c:v>
                </c:pt>
                <c:pt idx="351">
                  <c:v>1448.874788486991</c:v>
                </c:pt>
                <c:pt idx="352">
                  <c:v>1396.412904980936</c:v>
                </c:pt>
                <c:pt idx="353">
                  <c:v>1345.462317136938</c:v>
                </c:pt>
                <c:pt idx="354">
                  <c:v>1295.983489246195</c:v>
                </c:pt>
                <c:pt idx="355">
                  <c:v>1247.937868041142</c:v>
                </c:pt>
                <c:pt idx="356">
                  <c:v>1201.287859021356</c:v>
                </c:pt>
                <c:pt idx="357">
                  <c:v>1155.996803338839</c:v>
                </c:pt>
                <c:pt idx="358">
                  <c:v>1112.028955229684</c:v>
                </c:pt>
                <c:pt idx="359">
                  <c:v>1069.34945997926</c:v>
                </c:pt>
              </c:numCache>
            </c:numRef>
          </c:val>
          <c:smooth val="0"/>
        </c:ser>
        <c:dLbls>
          <c:showLegendKey val="0"/>
          <c:showVal val="0"/>
          <c:showCatName val="0"/>
          <c:showSerName val="0"/>
          <c:showPercent val="0"/>
          <c:showBubbleSize val="0"/>
        </c:dLbls>
        <c:marker val="1"/>
        <c:smooth val="0"/>
        <c:axId val="-2138782792"/>
        <c:axId val="2095140600"/>
      </c:lineChart>
      <c:catAx>
        <c:axId val="-2138782792"/>
        <c:scaling>
          <c:orientation val="minMax"/>
        </c:scaling>
        <c:delete val="0"/>
        <c:axPos val="b"/>
        <c:numFmt formatCode="0" sourceLinked="0"/>
        <c:majorTickMark val="none"/>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Times New Roman"/>
                <a:ea typeface="Times New Roman"/>
                <a:cs typeface="Times New Roman"/>
              </a:defRPr>
            </a:pPr>
            <a:endParaRPr lang="en-US"/>
          </a:p>
        </c:txPr>
        <c:crossAx val="2095140600"/>
        <c:crosses val="autoZero"/>
        <c:auto val="1"/>
        <c:lblAlgn val="ctr"/>
        <c:lblOffset val="100"/>
        <c:tickLblSkip val="60"/>
        <c:tickMarkSkip val="1"/>
        <c:noMultiLvlLbl val="0"/>
      </c:catAx>
      <c:valAx>
        <c:axId val="2095140600"/>
        <c:scaling>
          <c:orientation val="minMax"/>
        </c:scaling>
        <c:delete val="0"/>
        <c:axPos val="l"/>
        <c:majorGridlines>
          <c:spPr>
            <a:ln w="3175">
              <a:solidFill>
                <a:srgbClr val="C0C0C0"/>
              </a:solidFill>
              <a:prstDash val="sysDash"/>
            </a:ln>
          </c:spPr>
        </c:majorGridlines>
        <c:numFmt formatCode="\$#,##0" sourceLinked="0"/>
        <c:majorTickMark val="out"/>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mn-lt"/>
                <a:ea typeface="Segoe UI Symbol" panose="020B0502040204020203" pitchFamily="34" charset="0"/>
                <a:cs typeface="Times New Roman"/>
              </a:defRPr>
            </a:pPr>
            <a:endParaRPr lang="en-US"/>
          </a:p>
        </c:txPr>
        <c:crossAx val="-2138782792"/>
        <c:crosses val="autoZero"/>
        <c:crossBetween val="between"/>
      </c:valAx>
      <c:spPr>
        <a:noFill/>
        <a:ln w="25400">
          <a:noFill/>
        </a:ln>
      </c:spPr>
    </c:plotArea>
    <c:legend>
      <c:legendPos val="b"/>
      <c:layout>
        <c:manualLayout>
          <c:xMode val="edge"/>
          <c:yMode val="edge"/>
          <c:x val="0.012526114674773"/>
          <c:y val="0.8739539562649"/>
          <c:w val="0.974947062554744"/>
          <c:h val="0.076233100396427"/>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mn-lt"/>
              <a:ea typeface="Segoe UI Symbol" panose="020B0502040204020203" pitchFamily="34" charset="0"/>
              <a:cs typeface="Times New Roman"/>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5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i="0" u="none" strike="noStrike" baseline="0">
                <a:solidFill>
                  <a:srgbClr val="000000"/>
                </a:solidFill>
                <a:latin typeface="+mn-lt"/>
                <a:ea typeface="Segoe UI Symbol" panose="020B0502040204020203" pitchFamily="34" charset="0"/>
                <a:cs typeface="Times New Roman"/>
              </a:defRPr>
            </a:pPr>
            <a:r>
              <a:rPr lang="en-US" sz="1800">
                <a:latin typeface="+mn-lt"/>
                <a:ea typeface="Segoe UI Symbol" panose="020B0502040204020203" pitchFamily="34" charset="0"/>
              </a:rPr>
              <a:t>Payments to Tranche X</a:t>
            </a:r>
          </a:p>
        </c:rich>
      </c:tx>
      <c:layout>
        <c:manualLayout>
          <c:xMode val="edge"/>
          <c:yMode val="edge"/>
          <c:x val="0.338307475792515"/>
          <c:y val="0.0475260503474614"/>
        </c:manualLayout>
      </c:layout>
      <c:overlay val="0"/>
      <c:spPr>
        <a:noFill/>
        <a:ln w="25400">
          <a:noFill/>
        </a:ln>
      </c:spPr>
    </c:title>
    <c:autoTitleDeleted val="0"/>
    <c:plotArea>
      <c:layout>
        <c:manualLayout>
          <c:layoutTarget val="inner"/>
          <c:xMode val="edge"/>
          <c:yMode val="edge"/>
          <c:x val="0.13461526611158"/>
          <c:y val="0.169842902337753"/>
          <c:w val="0.788197978074817"/>
          <c:h val="0.661392743563008"/>
        </c:manualLayout>
      </c:layout>
      <c:lineChart>
        <c:grouping val="standard"/>
        <c:varyColors val="0"/>
        <c:ser>
          <c:idx val="2"/>
          <c:order val="0"/>
          <c:tx>
            <c:strRef>
              <c:f>'Payments to tranches'!$J$3</c:f>
              <c:strCache>
                <c:ptCount val="1"/>
                <c:pt idx="0">
                  <c:v>Interest</c:v>
                </c:pt>
              </c:strCache>
            </c:strRef>
          </c:tx>
          <c:spPr>
            <a:ln w="25400">
              <a:solidFill>
                <a:srgbClr val="0000FF"/>
              </a:solidFill>
              <a:prstDash val="solid"/>
            </a:ln>
          </c:spPr>
          <c:marker>
            <c:symbol val="none"/>
          </c:marker>
          <c:cat>
            <c:numRef>
              <c:f>'Payments to tranches'!$B$5:$B$364</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'Payments to tranches'!$J$5:$J$364</c:f>
              <c:numCache>
                <c:formatCode>"$"#,##0.00_);[Red]\("$"#,##0.00\)</c:formatCode>
                <c:ptCount val="360"/>
                <c:pt idx="0">
                  <c:v>406250.0</c:v>
                </c:pt>
                <c:pt idx="1">
                  <c:v>405795.5795394513</c:v>
                </c:pt>
                <c:pt idx="2">
                  <c:v>405255.5535007829</c:v>
                </c:pt>
                <c:pt idx="3">
                  <c:v>404630.0129215659</c:v>
                </c:pt>
                <c:pt idx="4">
                  <c:v>403919.0928192598</c:v>
                </c:pt>
                <c:pt idx="5">
                  <c:v>403122.9722345762</c:v>
                </c:pt>
                <c:pt idx="6">
                  <c:v>402241.8742375658</c:v>
                </c:pt>
                <c:pt idx="7">
                  <c:v>401276.0658962454</c:v>
                </c:pt>
                <c:pt idx="8">
                  <c:v>400225.8582076035</c:v>
                </c:pt>
                <c:pt idx="9">
                  <c:v>399091.6059908952</c:v>
                </c:pt>
                <c:pt idx="10">
                  <c:v>397873.7077431409</c:v>
                </c:pt>
                <c:pt idx="11">
                  <c:v>396572.6054568283</c:v>
                </c:pt>
                <c:pt idx="12">
                  <c:v>395188.784399838</c:v>
                </c:pt>
                <c:pt idx="13">
                  <c:v>393722.7728576578</c:v>
                </c:pt>
                <c:pt idx="14">
                  <c:v>392175.1418380208</c:v>
                </c:pt>
                <c:pt idx="15">
                  <c:v>390546.5047381076</c:v>
                </c:pt>
                <c:pt idx="16">
                  <c:v>388837.5169745373</c:v>
                </c:pt>
                <c:pt idx="17">
                  <c:v>387048.8755763967</c:v>
                </c:pt>
                <c:pt idx="18">
                  <c:v>385181.3187416019</c:v>
                </c:pt>
                <c:pt idx="19">
                  <c:v>383235.6253569449</c:v>
                </c:pt>
                <c:pt idx="20">
                  <c:v>381212.6144822072</c:v>
                </c:pt>
                <c:pt idx="21">
                  <c:v>379113.1447987799</c:v>
                </c:pt>
                <c:pt idx="22">
                  <c:v>376938.1140232638</c:v>
                </c:pt>
                <c:pt idx="23">
                  <c:v>374688.45828658</c:v>
                </c:pt>
                <c:pt idx="24">
                  <c:v>372365.1514791457</c:v>
                </c:pt>
                <c:pt idx="25">
                  <c:v>369969.2045627346</c:v>
                </c:pt>
                <c:pt idx="26">
                  <c:v>367501.6648496634</c:v>
                </c:pt>
                <c:pt idx="27">
                  <c:v>364963.6152500061</c:v>
                </c:pt>
                <c:pt idx="28">
                  <c:v>362356.1734875562</c:v>
                </c:pt>
                <c:pt idx="29">
                  <c:v>359680.491285324</c:v>
                </c:pt>
                <c:pt idx="30">
                  <c:v>356937.7535213677</c:v>
                </c:pt>
                <c:pt idx="31">
                  <c:v>354208.6802129246</c:v>
                </c:pt>
                <c:pt idx="32">
                  <c:v>351493.2006090021</c:v>
                </c:pt>
                <c:pt idx="33">
                  <c:v>348791.2443219726</c:v>
                </c:pt>
                <c:pt idx="34">
                  <c:v>346102.7413257004</c:v>
                </c:pt>
                <c:pt idx="35">
                  <c:v>343427.621953685</c:v>
                </c:pt>
                <c:pt idx="36">
                  <c:v>340765.8168972104</c:v>
                </c:pt>
                <c:pt idx="37">
                  <c:v>338117.2572035028</c:v>
                </c:pt>
                <c:pt idx="38">
                  <c:v>335481.8742739021</c:v>
                </c:pt>
                <c:pt idx="39">
                  <c:v>332859.5998620368</c:v>
                </c:pt>
                <c:pt idx="40">
                  <c:v>330250.366072015</c:v>
                </c:pt>
                <c:pt idx="41">
                  <c:v>327654.1053566195</c:v>
                </c:pt>
                <c:pt idx="42">
                  <c:v>325070.7505155127</c:v>
                </c:pt>
                <c:pt idx="43">
                  <c:v>322500.2346934567</c:v>
                </c:pt>
                <c:pt idx="44">
                  <c:v>319942.4913785327</c:v>
                </c:pt>
                <c:pt idx="45">
                  <c:v>317397.4544003771</c:v>
                </c:pt>
                <c:pt idx="46">
                  <c:v>314865.0579284246</c:v>
                </c:pt>
                <c:pt idx="47">
                  <c:v>312345.2364701596</c:v>
                </c:pt>
                <c:pt idx="48">
                  <c:v>309837.924869376</c:v>
                </c:pt>
                <c:pt idx="49">
                  <c:v>307343.0583044493</c:v>
                </c:pt>
                <c:pt idx="50">
                  <c:v>304860.5722866138</c:v>
                </c:pt>
                <c:pt idx="51">
                  <c:v>302390.4026582497</c:v>
                </c:pt>
                <c:pt idx="52">
                  <c:v>299932.4855911811</c:v>
                </c:pt>
                <c:pt idx="53">
                  <c:v>297486.7575849791</c:v>
                </c:pt>
                <c:pt idx="54">
                  <c:v>295053.1554652769</c:v>
                </c:pt>
                <c:pt idx="55">
                  <c:v>292631.6163820922</c:v>
                </c:pt>
                <c:pt idx="56">
                  <c:v>290222.0778081584</c:v>
                </c:pt>
                <c:pt idx="57">
                  <c:v>287824.4775372637</c:v>
                </c:pt>
                <c:pt idx="58">
                  <c:v>285438.7536826002</c:v>
                </c:pt>
                <c:pt idx="59">
                  <c:v>283064.8446751195</c:v>
                </c:pt>
                <c:pt idx="60">
                  <c:v>280702.6892618991</c:v>
                </c:pt>
                <c:pt idx="61">
                  <c:v>278352.2265045152</c:v>
                </c:pt>
                <c:pt idx="62">
                  <c:v>276013.3957774248</c:v>
                </c:pt>
                <c:pt idx="63">
                  <c:v>273686.1367663564</c:v>
                </c:pt>
                <c:pt idx="64">
                  <c:v>271370.3894667081</c:v>
                </c:pt>
                <c:pt idx="65">
                  <c:v>269066.0941819552</c:v>
                </c:pt>
                <c:pt idx="66">
                  <c:v>266773.1915220628</c:v>
                </c:pt>
                <c:pt idx="67">
                  <c:v>264491.6224019129</c:v>
                </c:pt>
                <c:pt idx="68">
                  <c:v>262221.328039732</c:v>
                </c:pt>
                <c:pt idx="69">
                  <c:v>259962.2499555322</c:v>
                </c:pt>
                <c:pt idx="70">
                  <c:v>257714.3299695584</c:v>
                </c:pt>
                <c:pt idx="71">
                  <c:v>255477.5102007436</c:v>
                </c:pt>
                <c:pt idx="72">
                  <c:v>253251.7330651707</c:v>
                </c:pt>
                <c:pt idx="73">
                  <c:v>251036.9412745466</c:v>
                </c:pt>
                <c:pt idx="74">
                  <c:v>248833.07783468</c:v>
                </c:pt>
                <c:pt idx="75">
                  <c:v>246640.0860439658</c:v>
                </c:pt>
                <c:pt idx="76">
                  <c:v>244457.9094918831</c:v>
                </c:pt>
                <c:pt idx="77">
                  <c:v>242286.492057496</c:v>
                </c:pt>
                <c:pt idx="78">
                  <c:v>240125.7779079648</c:v>
                </c:pt>
                <c:pt idx="79">
                  <c:v>237975.7114970619</c:v>
                </c:pt>
                <c:pt idx="80">
                  <c:v>235836.237563699</c:v>
                </c:pt>
                <c:pt idx="81">
                  <c:v>233707.3011304585</c:v>
                </c:pt>
                <c:pt idx="82">
                  <c:v>231588.8475021349</c:v>
                </c:pt>
                <c:pt idx="83">
                  <c:v>229480.8222642837</c:v>
                </c:pt>
                <c:pt idx="84">
                  <c:v>227383.1712817738</c:v>
                </c:pt>
                <c:pt idx="85">
                  <c:v>225295.8406973551</c:v>
                </c:pt>
                <c:pt idx="86">
                  <c:v>223218.7769302235</c:v>
                </c:pt>
                <c:pt idx="87">
                  <c:v>221151.9266746028</c:v>
                </c:pt>
                <c:pt idx="88">
                  <c:v>219095.2368983277</c:v>
                </c:pt>
                <c:pt idx="89">
                  <c:v>217048.6548414358</c:v>
                </c:pt>
                <c:pt idx="90">
                  <c:v>215012.1280147682</c:v>
                </c:pt>
                <c:pt idx="91">
                  <c:v>212985.6041985753</c:v>
                </c:pt>
                <c:pt idx="92">
                  <c:v>210969.0314411311</c:v>
                </c:pt>
                <c:pt idx="93">
                  <c:v>208962.3580573543</c:v>
                </c:pt>
                <c:pt idx="94">
                  <c:v>206965.5326274352</c:v>
                </c:pt>
                <c:pt idx="95">
                  <c:v>204978.5039954721</c:v>
                </c:pt>
                <c:pt idx="96">
                  <c:v>203001.2212681135</c:v>
                </c:pt>
                <c:pt idx="97">
                  <c:v>201033.6338132056</c:v>
                </c:pt>
                <c:pt idx="98">
                  <c:v>199075.6912584512</c:v>
                </c:pt>
                <c:pt idx="99">
                  <c:v>197127.3434900685</c:v>
                </c:pt>
                <c:pt idx="100">
                  <c:v>195188.5406514665</c:v>
                </c:pt>
                <c:pt idx="101">
                  <c:v>193259.233141916</c:v>
                </c:pt>
                <c:pt idx="102">
                  <c:v>191339.3716152368</c:v>
                </c:pt>
                <c:pt idx="103">
                  <c:v>189428.9069784868</c:v>
                </c:pt>
                <c:pt idx="104">
                  <c:v>187527.7903906594</c:v>
                </c:pt>
                <c:pt idx="105">
                  <c:v>185635.9732613857</c:v>
                </c:pt>
                <c:pt idx="106">
                  <c:v>183753.4072496477</c:v>
                </c:pt>
                <c:pt idx="107">
                  <c:v>181880.0442624921</c:v>
                </c:pt>
                <c:pt idx="108">
                  <c:v>180015.8364537561</c:v>
                </c:pt>
                <c:pt idx="109">
                  <c:v>178160.7362227973</c:v>
                </c:pt>
                <c:pt idx="110">
                  <c:v>176314.69621323</c:v>
                </c:pt>
                <c:pt idx="111">
                  <c:v>174477.6693116669</c:v>
                </c:pt>
                <c:pt idx="112">
                  <c:v>172649.6086464718</c:v>
                </c:pt>
                <c:pt idx="113">
                  <c:v>170830.4675865138</c:v>
                </c:pt>
                <c:pt idx="114">
                  <c:v>169020.1997399302</c:v>
                </c:pt>
                <c:pt idx="115">
                  <c:v>167218.7589528942</c:v>
                </c:pt>
                <c:pt idx="116">
                  <c:v>165426.0993083927</c:v>
                </c:pt>
                <c:pt idx="117">
                  <c:v>163642.1751250052</c:v>
                </c:pt>
                <c:pt idx="118">
                  <c:v>161866.9409556927</c:v>
                </c:pt>
                <c:pt idx="119">
                  <c:v>160100.3515865914</c:v>
                </c:pt>
                <c:pt idx="120">
                  <c:v>158342.3620358133</c:v>
                </c:pt>
                <c:pt idx="121">
                  <c:v>156592.9275522521</c:v>
                </c:pt>
                <c:pt idx="122">
                  <c:v>154852.0036143951</c:v>
                </c:pt>
                <c:pt idx="123">
                  <c:v>153119.5459291441</c:v>
                </c:pt>
                <c:pt idx="124">
                  <c:v>151395.5104306364</c:v>
                </c:pt>
                <c:pt idx="125">
                  <c:v>149679.8532790798</c:v>
                </c:pt>
                <c:pt idx="126">
                  <c:v>147972.5308595852</c:v>
                </c:pt>
                <c:pt idx="127">
                  <c:v>146273.4997810121</c:v>
                </c:pt>
                <c:pt idx="128">
                  <c:v>144582.7168748165</c:v>
                </c:pt>
                <c:pt idx="129">
                  <c:v>142900.1391939048</c:v>
                </c:pt>
                <c:pt idx="130">
                  <c:v>141225.7240114951</c:v>
                </c:pt>
                <c:pt idx="131">
                  <c:v>139559.4288199833</c:v>
                </c:pt>
                <c:pt idx="132">
                  <c:v>137901.2113298149</c:v>
                </c:pt>
                <c:pt idx="133">
                  <c:v>136251.0294683637</c:v>
                </c:pt>
                <c:pt idx="134">
                  <c:v>134608.8413788142</c:v>
                </c:pt>
                <c:pt idx="135">
                  <c:v>132974.6054190529</c:v>
                </c:pt>
                <c:pt idx="136">
                  <c:v>131348.2801605624</c:v>
                </c:pt>
                <c:pt idx="137">
                  <c:v>129729.8243873215</c:v>
                </c:pt>
                <c:pt idx="138">
                  <c:v>128119.1970947136</c:v>
                </c:pt>
                <c:pt idx="139">
                  <c:v>126516.3574884371</c:v>
                </c:pt>
                <c:pt idx="140">
                  <c:v>124921.2649834244</c:v>
                </c:pt>
                <c:pt idx="141">
                  <c:v>123333.8792027645</c:v>
                </c:pt>
                <c:pt idx="142">
                  <c:v>121754.1599766314</c:v>
                </c:pt>
                <c:pt idx="143">
                  <c:v>120182.0673412196</c:v>
                </c:pt>
                <c:pt idx="144">
                  <c:v>118617.5615376835</c:v>
                </c:pt>
                <c:pt idx="145">
                  <c:v>117060.6030110822</c:v>
                </c:pt>
                <c:pt idx="146">
                  <c:v>115511.1524093304</c:v>
                </c:pt>
                <c:pt idx="147">
                  <c:v>113969.1705821545</c:v>
                </c:pt>
                <c:pt idx="148">
                  <c:v>112434.618580055</c:v>
                </c:pt>
                <c:pt idx="149">
                  <c:v>110907.457653271</c:v>
                </c:pt>
                <c:pt idx="150">
                  <c:v>109387.6492507555</c:v>
                </c:pt>
                <c:pt idx="151">
                  <c:v>107875.1550191494</c:v>
                </c:pt>
                <c:pt idx="152">
                  <c:v>106369.9368017673</c:v>
                </c:pt>
                <c:pt idx="153">
                  <c:v>104871.9566375825</c:v>
                </c:pt>
                <c:pt idx="154">
                  <c:v>103381.1767602226</c:v>
                </c:pt>
                <c:pt idx="155">
                  <c:v>101897.5595969663</c:v>
                </c:pt>
                <c:pt idx="156">
                  <c:v>100421.067767747</c:v>
                </c:pt>
                <c:pt idx="157">
                  <c:v>98951.66408416176</c:v>
                </c:pt>
                <c:pt idx="158">
                  <c:v>97489.31154848472</c:v>
                </c:pt>
                <c:pt idx="159">
                  <c:v>96033.97335268638</c:v>
                </c:pt>
                <c:pt idx="160">
                  <c:v>94585.61287745539</c:v>
                </c:pt>
                <c:pt idx="161">
                  <c:v>93144.1936912304</c:v>
                </c:pt>
                <c:pt idx="162">
                  <c:v>91709.67954923085</c:v>
                </c:pt>
                <c:pt idx="163">
                  <c:v>90282.03439249798</c:v>
                </c:pt>
                <c:pt idx="164">
                  <c:v>88861.22234693728</c:v>
                </c:pt>
                <c:pt idx="165">
                  <c:v>87447.20772236738</c:v>
                </c:pt>
                <c:pt idx="166">
                  <c:v>86039.95501157372</c:v>
                </c:pt>
                <c:pt idx="167">
                  <c:v>84639.42888936654</c:v>
                </c:pt>
                <c:pt idx="168">
                  <c:v>83245.59421164484</c:v>
                </c:pt>
                <c:pt idx="169">
                  <c:v>81858.4160144635</c:v>
                </c:pt>
                <c:pt idx="170">
                  <c:v>80477.85951310674</c:v>
                </c:pt>
                <c:pt idx="171">
                  <c:v>79103.89010116493</c:v>
                </c:pt>
                <c:pt idx="172">
                  <c:v>77736.47334961826</c:v>
                </c:pt>
                <c:pt idx="173">
                  <c:v>76375.5750059227</c:v>
                </c:pt>
                <c:pt idx="174">
                  <c:v>75021.160993102</c:v>
                </c:pt>
                <c:pt idx="175">
                  <c:v>73673.1974088439</c:v>
                </c:pt>
                <c:pt idx="176">
                  <c:v>72331.65052460193</c:v>
                </c:pt>
                <c:pt idx="177">
                  <c:v>70996.48678470019</c:v>
                </c:pt>
                <c:pt idx="178">
                  <c:v>69667.6728054441</c:v>
                </c:pt>
                <c:pt idx="179">
                  <c:v>68345.17537423563</c:v>
                </c:pt>
                <c:pt idx="180">
                  <c:v>67028.96144869155</c:v>
                </c:pt>
                <c:pt idx="181">
                  <c:v>65718.99815576873</c:v>
                </c:pt>
                <c:pt idx="182">
                  <c:v>64415.25279089191</c:v>
                </c:pt>
                <c:pt idx="183">
                  <c:v>63117.69281708601</c:v>
                </c:pt>
                <c:pt idx="184">
                  <c:v>61826.28586411499</c:v>
                </c:pt>
                <c:pt idx="185">
                  <c:v>60540.99972762237</c:v>
                </c:pt>
                <c:pt idx="186">
                  <c:v>59261.80236827827</c:v>
                </c:pt>
                <c:pt idx="187">
                  <c:v>57988.66191092901</c:v>
                </c:pt>
                <c:pt idx="188">
                  <c:v>56721.54664375376</c:v>
                </c:pt>
                <c:pt idx="189">
                  <c:v>55460.42501742218</c:v>
                </c:pt>
                <c:pt idx="190">
                  <c:v>54205.26564425905</c:v>
                </c:pt>
                <c:pt idx="191">
                  <c:v>52956.03729741217</c:v>
                </c:pt>
                <c:pt idx="192">
                  <c:v>51712.70891002391</c:v>
                </c:pt>
                <c:pt idx="193">
                  <c:v>50475.24957440852</c:v>
                </c:pt>
                <c:pt idx="194">
                  <c:v>49243.62854123255</c:v>
                </c:pt>
                <c:pt idx="195">
                  <c:v>48017.8152187</c:v>
                </c:pt>
                <c:pt idx="196">
                  <c:v>46797.7791717404</c:v>
                </c:pt>
                <c:pt idx="197">
                  <c:v>45583.49012120382</c:v>
                </c:pt>
                <c:pt idx="198">
                  <c:v>44374.91794305702</c:v>
                </c:pt>
                <c:pt idx="199">
                  <c:v>43172.03266758552</c:v>
                </c:pt>
                <c:pt idx="200">
                  <c:v>41974.80447859934</c:v>
                </c:pt>
                <c:pt idx="201">
                  <c:v>40783.20371264253</c:v>
                </c:pt>
                <c:pt idx="202">
                  <c:v>39597.20085820696</c:v>
                </c:pt>
                <c:pt idx="203">
                  <c:v>38416.76655495051</c:v>
                </c:pt>
                <c:pt idx="204">
                  <c:v>37241.87159291864</c:v>
                </c:pt>
                <c:pt idx="205">
                  <c:v>36072.48691177077</c:v>
                </c:pt>
                <c:pt idx="206">
                  <c:v>34908.58360000944</c:v>
                </c:pt>
                <c:pt idx="207">
                  <c:v>33750.13289421448</c:v>
                </c:pt>
                <c:pt idx="208">
                  <c:v>32597.10617828148</c:v>
                </c:pt>
                <c:pt idx="209">
                  <c:v>31449.47498266178</c:v>
                </c:pt>
                <c:pt idx="210">
                  <c:v>30307.21098361013</c:v>
                </c:pt>
                <c:pt idx="211">
                  <c:v>29170.28600243258</c:v>
                </c:pt>
                <c:pt idx="212">
                  <c:v>28038.67200474057</c:v>
                </c:pt>
                <c:pt idx="213">
                  <c:v>26912.34109970788</c:v>
                </c:pt>
                <c:pt idx="214">
                  <c:v>25791.26553933182</c:v>
                </c:pt>
                <c:pt idx="215">
                  <c:v>24675.41771769745</c:v>
                </c:pt>
                <c:pt idx="216">
                  <c:v>23564.77017024707</c:v>
                </c:pt>
                <c:pt idx="217">
                  <c:v>22459.29557305179</c:v>
                </c:pt>
                <c:pt idx="218">
                  <c:v>21358.96674208762</c:v>
                </c:pt>
                <c:pt idx="219">
                  <c:v>20263.75663251592</c:v>
                </c:pt>
                <c:pt idx="220">
                  <c:v>19173.63833796628</c:v>
                </c:pt>
                <c:pt idx="221">
                  <c:v>18088.58508982417</c:v>
                </c:pt>
                <c:pt idx="222">
                  <c:v>17008.57025652099</c:v>
                </c:pt>
                <c:pt idx="223">
                  <c:v>15933.56734282977</c:v>
                </c:pt>
                <c:pt idx="224">
                  <c:v>14863.54998916201</c:v>
                </c:pt>
                <c:pt idx="225">
                  <c:v>13798.49197087059</c:v>
                </c:pt>
                <c:pt idx="226">
                  <c:v>12738.36719755421</c:v>
                </c:pt>
                <c:pt idx="227">
                  <c:v>11683.14971236675</c:v>
                </c:pt>
                <c:pt idx="228">
                  <c:v>10632.81369132956</c:v>
                </c:pt>
                <c:pt idx="229">
                  <c:v>9587.333442647302</c:v>
                </c:pt>
                <c:pt idx="230">
                  <c:v>8546.683406027908</c:v>
                </c:pt>
                <c:pt idx="231">
                  <c:v>7510.838152005221</c:v>
                </c:pt>
                <c:pt idx="232">
                  <c:v>6479.77238126524</c:v>
                </c:pt>
                <c:pt idx="233">
                  <c:v>5453.460923976905</c:v>
                </c:pt>
                <c:pt idx="234">
                  <c:v>4431.878739124571</c:v>
                </c:pt>
                <c:pt idx="235">
                  <c:v>3415.00091384526</c:v>
                </c:pt>
                <c:pt idx="236">
                  <c:v>2402.8026627691</c:v>
                </c:pt>
                <c:pt idx="237">
                  <c:v>1395.25932736235</c:v>
                </c:pt>
                <c:pt idx="238">
                  <c:v>392.3463752749376</c:v>
                </c:pt>
                <c:pt idx="239">
                  <c:v>4.65661287307739E-10</c:v>
                </c:pt>
                <c:pt idx="240">
                  <c:v>0.0</c:v>
                </c:pt>
                <c:pt idx="241">
                  <c:v>4.65661287307739E-10</c:v>
                </c:pt>
                <c:pt idx="242">
                  <c:v>0.0</c:v>
                </c:pt>
                <c:pt idx="243">
                  <c:v>0.0</c:v>
                </c:pt>
                <c:pt idx="244">
                  <c:v>0.0</c:v>
                </c:pt>
                <c:pt idx="245">
                  <c:v>0.0</c:v>
                </c:pt>
                <c:pt idx="246">
                  <c:v>0.0</c:v>
                </c:pt>
                <c:pt idx="247">
                  <c:v>0.0</c:v>
                </c:pt>
                <c:pt idx="248">
                  <c:v>0.0</c:v>
                </c:pt>
                <c:pt idx="249">
                  <c:v>0.0</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3.20142135024071E-10</c:v>
                </c:pt>
                <c:pt idx="286">
                  <c:v>2.3283064365387E-10</c:v>
                </c:pt>
                <c:pt idx="287">
                  <c:v>0.0</c:v>
                </c:pt>
                <c:pt idx="288">
                  <c:v>0.0</c:v>
                </c:pt>
                <c:pt idx="289">
                  <c:v>0.0</c:v>
                </c:pt>
                <c:pt idx="290">
                  <c:v>0.0</c:v>
                </c:pt>
                <c:pt idx="291">
                  <c:v>0.0</c:v>
                </c:pt>
                <c:pt idx="292">
                  <c:v>2.3283064365387E-10</c:v>
                </c:pt>
                <c:pt idx="293">
                  <c:v>2.61934474110604E-10</c:v>
                </c:pt>
                <c:pt idx="294">
                  <c:v>2.91038304567337E-10</c:v>
                </c:pt>
                <c:pt idx="295">
                  <c:v>2.61934474110604E-10</c:v>
                </c:pt>
                <c:pt idx="296">
                  <c:v>2.61934474110604E-10</c:v>
                </c:pt>
                <c:pt idx="297">
                  <c:v>2.91038304567337E-10</c:v>
                </c:pt>
                <c:pt idx="298">
                  <c:v>2.3283064365387E-10</c:v>
                </c:pt>
                <c:pt idx="299">
                  <c:v>2.91038304567337E-10</c:v>
                </c:pt>
                <c:pt idx="300">
                  <c:v>3.20142135024071E-10</c:v>
                </c:pt>
                <c:pt idx="301">
                  <c:v>3.20142135024071E-10</c:v>
                </c:pt>
                <c:pt idx="302">
                  <c:v>3.20142135024071E-10</c:v>
                </c:pt>
                <c:pt idx="303">
                  <c:v>3.20142135024071E-10</c:v>
                </c:pt>
                <c:pt idx="304">
                  <c:v>2.91038304567337E-10</c:v>
                </c:pt>
                <c:pt idx="305">
                  <c:v>3.20142135024071E-10</c:v>
                </c:pt>
                <c:pt idx="306">
                  <c:v>3.20142135024071E-10</c:v>
                </c:pt>
                <c:pt idx="307">
                  <c:v>3.49245965480804E-10</c:v>
                </c:pt>
                <c:pt idx="308">
                  <c:v>3.49245965480804E-10</c:v>
                </c:pt>
                <c:pt idx="309">
                  <c:v>3.20142135024071E-10</c:v>
                </c:pt>
                <c:pt idx="310">
                  <c:v>3.20142135024071E-10</c:v>
                </c:pt>
                <c:pt idx="311">
                  <c:v>3.20142135024071E-10</c:v>
                </c:pt>
                <c:pt idx="312">
                  <c:v>3.20142135024071E-10</c:v>
                </c:pt>
                <c:pt idx="313">
                  <c:v>3.20142135024071E-10</c:v>
                </c:pt>
                <c:pt idx="314">
                  <c:v>3.20142135024071E-10</c:v>
                </c:pt>
                <c:pt idx="315">
                  <c:v>3.20142135024071E-10</c:v>
                </c:pt>
                <c:pt idx="316">
                  <c:v>3.20142135024071E-10</c:v>
                </c:pt>
                <c:pt idx="317">
                  <c:v>3.20142135024071E-10</c:v>
                </c:pt>
                <c:pt idx="318">
                  <c:v>3.20142135024071E-10</c:v>
                </c:pt>
                <c:pt idx="319">
                  <c:v>3.20142135024071E-10</c:v>
                </c:pt>
                <c:pt idx="320">
                  <c:v>3.20142135024071E-10</c:v>
                </c:pt>
                <c:pt idx="321">
                  <c:v>3.20142135024071E-10</c:v>
                </c:pt>
                <c:pt idx="322">
                  <c:v>3.49245965480804E-10</c:v>
                </c:pt>
                <c:pt idx="323">
                  <c:v>3.34694050252438E-10</c:v>
                </c:pt>
                <c:pt idx="324">
                  <c:v>3.34694050252438E-10</c:v>
                </c:pt>
                <c:pt idx="325">
                  <c:v>3.49245965480804E-10</c:v>
                </c:pt>
                <c:pt idx="326">
                  <c:v>3.49245965480804E-10</c:v>
                </c:pt>
                <c:pt idx="327">
                  <c:v>3.34694050252438E-10</c:v>
                </c:pt>
                <c:pt idx="328">
                  <c:v>3.49245965480804E-10</c:v>
                </c:pt>
                <c:pt idx="329">
                  <c:v>3.34694050252438E-10</c:v>
                </c:pt>
                <c:pt idx="330">
                  <c:v>3.34694050252438E-10</c:v>
                </c:pt>
                <c:pt idx="331">
                  <c:v>3.20142135024071E-10</c:v>
                </c:pt>
                <c:pt idx="332">
                  <c:v>3.34694050252438E-10</c:v>
                </c:pt>
                <c:pt idx="333">
                  <c:v>3.20142135024071E-10</c:v>
                </c:pt>
                <c:pt idx="334">
                  <c:v>3.20142135024071E-10</c:v>
                </c:pt>
                <c:pt idx="335">
                  <c:v>3.05590219795704E-10</c:v>
                </c:pt>
                <c:pt idx="336">
                  <c:v>3.05590219795704E-10</c:v>
                </c:pt>
                <c:pt idx="337">
                  <c:v>3.05590219795704E-10</c:v>
                </c:pt>
                <c:pt idx="338">
                  <c:v>3.05590219795704E-10</c:v>
                </c:pt>
                <c:pt idx="339">
                  <c:v>2.9831426218152E-10</c:v>
                </c:pt>
                <c:pt idx="340">
                  <c:v>2.91038304567337E-10</c:v>
                </c:pt>
                <c:pt idx="341">
                  <c:v>3.05590219795704E-10</c:v>
                </c:pt>
                <c:pt idx="342">
                  <c:v>2.91038304567337E-10</c:v>
                </c:pt>
                <c:pt idx="343">
                  <c:v>3.05590219795704E-10</c:v>
                </c:pt>
                <c:pt idx="344">
                  <c:v>2.91038304567337E-10</c:v>
                </c:pt>
                <c:pt idx="345">
                  <c:v>2.91038304567337E-10</c:v>
                </c:pt>
                <c:pt idx="346">
                  <c:v>2.91038304567337E-10</c:v>
                </c:pt>
                <c:pt idx="347">
                  <c:v>2.9831426218152E-10</c:v>
                </c:pt>
                <c:pt idx="348">
                  <c:v>2.91038304567337E-10</c:v>
                </c:pt>
                <c:pt idx="349">
                  <c:v>2.83762346953154E-10</c:v>
                </c:pt>
                <c:pt idx="350">
                  <c:v>2.80124368146062E-10</c:v>
                </c:pt>
                <c:pt idx="351">
                  <c:v>2.87400325760245E-10</c:v>
                </c:pt>
                <c:pt idx="352">
                  <c:v>2.80124368146062E-10</c:v>
                </c:pt>
                <c:pt idx="353">
                  <c:v>2.87400325760245E-10</c:v>
                </c:pt>
                <c:pt idx="354">
                  <c:v>2.87400325760245E-10</c:v>
                </c:pt>
                <c:pt idx="355">
                  <c:v>2.87400325760245E-10</c:v>
                </c:pt>
                <c:pt idx="356">
                  <c:v>2.87400325760245E-10</c:v>
                </c:pt>
                <c:pt idx="357">
                  <c:v>2.87400325760245E-10</c:v>
                </c:pt>
                <c:pt idx="358">
                  <c:v>2.88309820462018E-10</c:v>
                </c:pt>
                <c:pt idx="359">
                  <c:v>2.88309820462018E-10</c:v>
                </c:pt>
              </c:numCache>
            </c:numRef>
          </c:val>
          <c:smooth val="0"/>
        </c:ser>
        <c:dLbls>
          <c:showLegendKey val="0"/>
          <c:showVal val="0"/>
          <c:showCatName val="0"/>
          <c:showSerName val="0"/>
          <c:showPercent val="0"/>
          <c:showBubbleSize val="0"/>
        </c:dLbls>
        <c:marker val="1"/>
        <c:smooth val="0"/>
        <c:axId val="-2132765656"/>
        <c:axId val="-2132762280"/>
      </c:lineChart>
      <c:catAx>
        <c:axId val="-2132765656"/>
        <c:scaling>
          <c:orientation val="minMax"/>
        </c:scaling>
        <c:delete val="0"/>
        <c:axPos val="b"/>
        <c:numFmt formatCode="0" sourceLinked="0"/>
        <c:majorTickMark val="none"/>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mn-lt"/>
                <a:ea typeface="Segoe UI Symbol" panose="020B0502040204020203" pitchFamily="34" charset="0"/>
                <a:cs typeface="Times New Roman"/>
              </a:defRPr>
            </a:pPr>
            <a:endParaRPr lang="en-US"/>
          </a:p>
        </c:txPr>
        <c:crossAx val="-2132762280"/>
        <c:crosses val="autoZero"/>
        <c:auto val="1"/>
        <c:lblAlgn val="ctr"/>
        <c:lblOffset val="100"/>
        <c:tickLblSkip val="60"/>
        <c:tickMarkSkip val="1"/>
        <c:noMultiLvlLbl val="0"/>
      </c:catAx>
      <c:valAx>
        <c:axId val="-2132762280"/>
        <c:scaling>
          <c:orientation val="minMax"/>
        </c:scaling>
        <c:delete val="0"/>
        <c:axPos val="l"/>
        <c:majorGridlines>
          <c:spPr>
            <a:ln w="3175">
              <a:solidFill>
                <a:srgbClr val="C0C0C0"/>
              </a:solidFill>
              <a:prstDash val="sysDash"/>
            </a:ln>
          </c:spPr>
        </c:majorGridlines>
        <c:numFmt formatCode="&quot;$&quot;#,##0.00_);[Red]\(&quot;$&quot;#,##0.00\)"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mn-lt"/>
                <a:ea typeface="Segoe UI Symbol" panose="020B0502040204020203" pitchFamily="34" charset="0"/>
                <a:cs typeface="Times New Roman"/>
              </a:defRPr>
            </a:pPr>
            <a:endParaRPr lang="en-US"/>
          </a:p>
        </c:txPr>
        <c:crossAx val="-2132765656"/>
        <c:crosses val="autoZero"/>
        <c:crossBetween val="between"/>
      </c:valAx>
      <c:spPr>
        <a:noFill/>
        <a:ln w="25400">
          <a:noFill/>
        </a:ln>
      </c:spPr>
    </c:plotArea>
    <c:legend>
      <c:legendPos val="r"/>
      <c:layout>
        <c:manualLayout>
          <c:xMode val="edge"/>
          <c:yMode val="edge"/>
          <c:x val="0.760300693507906"/>
          <c:y val="0.249246772040031"/>
          <c:w val="0.151442174375527"/>
          <c:h val="0.124999771118583"/>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Segoe UI Symbol" panose="020B0502040204020203" pitchFamily="34" charset="0"/>
              <a:ea typeface="Segoe UI Symbol" panose="020B0502040204020203" pitchFamily="34" charset="0"/>
              <a:cs typeface="Times New Roman"/>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0" i="0" u="none" strike="noStrike" baseline="0">
                <a:solidFill>
                  <a:srgbClr val="000000"/>
                </a:solidFill>
                <a:latin typeface="+mn-lt"/>
                <a:ea typeface="Segoe UI Symbol" panose="020B0502040204020203" pitchFamily="34" charset="0"/>
                <a:cs typeface="Times New Roman"/>
              </a:defRPr>
            </a:pPr>
            <a:r>
              <a:rPr lang="en-US" sz="2000">
                <a:latin typeface="+mn-lt"/>
                <a:ea typeface="Segoe UI Symbol" panose="020B0502040204020203" pitchFamily="34" charset="0"/>
              </a:rPr>
              <a:t>Payments to Tranche A</a:t>
            </a:r>
          </a:p>
        </c:rich>
      </c:tx>
      <c:layout>
        <c:manualLayout>
          <c:xMode val="edge"/>
          <c:yMode val="edge"/>
          <c:x val="0.342097643106878"/>
          <c:y val="0.0432233069244909"/>
        </c:manualLayout>
      </c:layout>
      <c:overlay val="0"/>
      <c:spPr>
        <a:noFill/>
        <a:ln w="25400">
          <a:noFill/>
        </a:ln>
      </c:spPr>
    </c:title>
    <c:autoTitleDeleted val="0"/>
    <c:plotArea>
      <c:layout>
        <c:manualLayout>
          <c:layoutTarget val="inner"/>
          <c:xMode val="edge"/>
          <c:yMode val="edge"/>
          <c:x val="0.129629702888603"/>
          <c:y val="0.214999606323963"/>
          <c:w val="0.786678400651586"/>
          <c:h val="0.632892892659148"/>
        </c:manualLayout>
      </c:layout>
      <c:lineChart>
        <c:grouping val="standard"/>
        <c:varyColors val="0"/>
        <c:ser>
          <c:idx val="2"/>
          <c:order val="0"/>
          <c:tx>
            <c:strRef>
              <c:f>'Payments to tranches'!$D$3</c:f>
              <c:strCache>
                <c:ptCount val="1"/>
                <c:pt idx="0">
                  <c:v>Interest</c:v>
                </c:pt>
              </c:strCache>
            </c:strRef>
          </c:tx>
          <c:spPr>
            <a:ln w="25400">
              <a:solidFill>
                <a:srgbClr val="FF0000"/>
              </a:solidFill>
              <a:prstDash val="solid"/>
            </a:ln>
          </c:spPr>
          <c:marker>
            <c:symbol val="none"/>
          </c:marker>
          <c:cat>
            <c:numRef>
              <c:f>'Payments to tranches'!$B$5:$B$364</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'Payments to tranches'!$D$5:$D$364</c:f>
              <c:numCache>
                <c:formatCode>"$"#,##0.00</c:formatCode>
                <c:ptCount val="360"/>
                <c:pt idx="0">
                  <c:v>1.625E6</c:v>
                </c:pt>
                <c:pt idx="1">
                  <c:v>1.6231823181578E6</c:v>
                </c:pt>
                <c:pt idx="2">
                  <c:v>1.62102221400313E6</c:v>
                </c:pt>
                <c:pt idx="3">
                  <c:v>1.61852005168626E6</c:v>
                </c:pt>
                <c:pt idx="4">
                  <c:v>1.61567637127704E6</c:v>
                </c:pt>
                <c:pt idx="5">
                  <c:v>1.6124918889383E6</c:v>
                </c:pt>
                <c:pt idx="6">
                  <c:v>1.60896749695026E6</c:v>
                </c:pt>
                <c:pt idx="7">
                  <c:v>1.60510426358498E6</c:v>
                </c:pt>
                <c:pt idx="8">
                  <c:v>1.60090343283042E6</c:v>
                </c:pt>
                <c:pt idx="9">
                  <c:v>1.59636642396358E6</c:v>
                </c:pt>
                <c:pt idx="10">
                  <c:v>1.59149483097257E6</c:v>
                </c:pt>
                <c:pt idx="11">
                  <c:v>1.58629042182732E6</c:v>
                </c:pt>
                <c:pt idx="12">
                  <c:v>1.58075513759935E6</c:v>
                </c:pt>
                <c:pt idx="13">
                  <c:v>1.57489109143063E6</c:v>
                </c:pt>
                <c:pt idx="14">
                  <c:v>1.56870056735209E6</c:v>
                </c:pt>
                <c:pt idx="15">
                  <c:v>1.56218601895243E6</c:v>
                </c:pt>
                <c:pt idx="16">
                  <c:v>1.55535006789815E6</c:v>
                </c:pt>
                <c:pt idx="17">
                  <c:v>1.54819550230559E6</c:v>
                </c:pt>
                <c:pt idx="18">
                  <c:v>1.54072527496641E6</c:v>
                </c:pt>
                <c:pt idx="19">
                  <c:v>1.53294250142778E6</c:v>
                </c:pt>
                <c:pt idx="20">
                  <c:v>1.52485045792883E6</c:v>
                </c:pt>
                <c:pt idx="21">
                  <c:v>1.51645257919512E6</c:v>
                </c:pt>
                <c:pt idx="22">
                  <c:v>1.50775245609306E6</c:v>
                </c:pt>
                <c:pt idx="23">
                  <c:v>1.49875383314632E6</c:v>
                </c:pt>
                <c:pt idx="24">
                  <c:v>1.48946060591659E6</c:v>
                </c:pt>
                <c:pt idx="25">
                  <c:v>1.47987681825094E6</c:v>
                </c:pt>
                <c:pt idx="26">
                  <c:v>1.47000665939866E6</c:v>
                </c:pt>
                <c:pt idx="27">
                  <c:v>1.45985446100003E6</c:v>
                </c:pt>
                <c:pt idx="28">
                  <c:v>1.44942469395023E6</c:v>
                </c:pt>
                <c:pt idx="29">
                  <c:v>1.4387219651413E6</c:v>
                </c:pt>
                <c:pt idx="30">
                  <c:v>1.42775101408547E6</c:v>
                </c:pt>
                <c:pt idx="31">
                  <c:v>1.4168347208517E6</c:v>
                </c:pt>
                <c:pt idx="32">
                  <c:v>1.40597280243601E6</c:v>
                </c:pt>
                <c:pt idx="33">
                  <c:v>1.39516497728789E6</c:v>
                </c:pt>
                <c:pt idx="34">
                  <c:v>1.3844109653028E6</c:v>
                </c:pt>
                <c:pt idx="35">
                  <c:v>1.37371048781474E6</c:v>
                </c:pt>
                <c:pt idx="36">
                  <c:v>1.36306326758884E6</c:v>
                </c:pt>
                <c:pt idx="37">
                  <c:v>1.35246902881401E6</c:v>
                </c:pt>
                <c:pt idx="38">
                  <c:v>1.34192749709561E6</c:v>
                </c:pt>
                <c:pt idx="39">
                  <c:v>1.33143839944815E6</c:v>
                </c:pt>
                <c:pt idx="40">
                  <c:v>1.32100146428806E6</c:v>
                </c:pt>
                <c:pt idx="41">
                  <c:v>1.31061642142648E6</c:v>
                </c:pt>
                <c:pt idx="42">
                  <c:v>1.30028300206205E6</c:v>
                </c:pt>
                <c:pt idx="43">
                  <c:v>1.29000093877383E6</c:v>
                </c:pt>
                <c:pt idx="44">
                  <c:v>1.27976996551413E6</c:v>
                </c:pt>
                <c:pt idx="45">
                  <c:v>1.26958981760151E6</c:v>
                </c:pt>
                <c:pt idx="46">
                  <c:v>1.2594602317137E6</c:v>
                </c:pt>
                <c:pt idx="47">
                  <c:v>1.24938094588064E6</c:v>
                </c:pt>
                <c:pt idx="48">
                  <c:v>1.2393516994775E6</c:v>
                </c:pt>
                <c:pt idx="49">
                  <c:v>1.2293722332178E6</c:v>
                </c:pt>
                <c:pt idx="50">
                  <c:v>1.21944228914645E6</c:v>
                </c:pt>
                <c:pt idx="51">
                  <c:v>1.209561610633E6</c:v>
                </c:pt>
                <c:pt idx="52">
                  <c:v>1.19972994236472E6</c:v>
                </c:pt>
                <c:pt idx="53">
                  <c:v>1.18994703033991E6</c:v>
                </c:pt>
                <c:pt idx="54">
                  <c:v>1.18021262186111E6</c:v>
                </c:pt>
                <c:pt idx="55">
                  <c:v>1.17052646552837E6</c:v>
                </c:pt>
                <c:pt idx="56">
                  <c:v>1.16088831123263E6</c:v>
                </c:pt>
                <c:pt idx="57">
                  <c:v>1.15129791014905E6</c:v>
                </c:pt>
                <c:pt idx="58">
                  <c:v>1.1417550147304E6</c:v>
                </c:pt>
                <c:pt idx="59">
                  <c:v>1.13225937870048E6</c:v>
                </c:pt>
                <c:pt idx="60">
                  <c:v>1.12281075704759E6</c:v>
                </c:pt>
                <c:pt idx="61">
                  <c:v>1.11340890601806E6</c:v>
                </c:pt>
                <c:pt idx="62">
                  <c:v>1.1040535831097E6</c:v>
                </c:pt>
                <c:pt idx="63">
                  <c:v>1.09474454706542E6</c:v>
                </c:pt>
                <c:pt idx="64">
                  <c:v>1.08548155786683E6</c:v>
                </c:pt>
                <c:pt idx="65">
                  <c:v>1.07626437672782E6</c:v>
                </c:pt>
                <c:pt idx="66">
                  <c:v>1.06709276608825E6</c:v>
                </c:pt>
                <c:pt idx="67">
                  <c:v>1.05796648960765E6</c:v>
                </c:pt>
                <c:pt idx="68">
                  <c:v>1.04888531215893E6</c:v>
                </c:pt>
                <c:pt idx="69">
                  <c:v>1.03984899982213E6</c:v>
                </c:pt>
                <c:pt idx="70">
                  <c:v>1.03085731987823E6</c:v>
                </c:pt>
                <c:pt idx="71">
                  <c:v>1.02191004080297E6</c:v>
                </c:pt>
                <c:pt idx="72">
                  <c:v>1.01300693226068E6</c:v>
                </c:pt>
                <c:pt idx="73">
                  <c:v>1.00414776509819E6</c:v>
                </c:pt>
                <c:pt idx="74">
                  <c:v>995332.3113387205</c:v>
                </c:pt>
                <c:pt idx="75">
                  <c:v>986560.3441758632</c:v>
                </c:pt>
                <c:pt idx="76">
                  <c:v>977831.6379675326</c:v>
                </c:pt>
                <c:pt idx="77">
                  <c:v>969145.968229986</c:v>
                </c:pt>
                <c:pt idx="78">
                  <c:v>960503.1116318614</c:v>
                </c:pt>
                <c:pt idx="79">
                  <c:v>951902.8459882502</c:v>
                </c:pt>
                <c:pt idx="80">
                  <c:v>943344.950254798</c:v>
                </c:pt>
                <c:pt idx="81">
                  <c:v>934829.2045218353</c:v>
                </c:pt>
                <c:pt idx="82">
                  <c:v>926355.3900085418</c:v>
                </c:pt>
                <c:pt idx="83">
                  <c:v>917923.2890571357</c:v>
                </c:pt>
                <c:pt idx="84">
                  <c:v>909532.6851270975</c:v>
                </c:pt>
                <c:pt idx="85">
                  <c:v>901183.3627894214</c:v>
                </c:pt>
                <c:pt idx="86">
                  <c:v>892875.1077208952</c:v>
                </c:pt>
                <c:pt idx="87">
                  <c:v>884607.7066984124</c:v>
                </c:pt>
                <c:pt idx="88">
                  <c:v>876380.9475933114</c:v>
                </c:pt>
                <c:pt idx="89">
                  <c:v>868194.619365744</c:v>
                </c:pt>
                <c:pt idx="90">
                  <c:v>860048.5120590734</c:v>
                </c:pt>
                <c:pt idx="91">
                  <c:v>851942.4167943024</c:v>
                </c:pt>
                <c:pt idx="92">
                  <c:v>843876.1257645258</c:v>
                </c:pt>
                <c:pt idx="93">
                  <c:v>835849.4322294175</c:v>
                </c:pt>
                <c:pt idx="94">
                  <c:v>827862.1305097406</c:v>
                </c:pt>
                <c:pt idx="95">
                  <c:v>819914.0159818883</c:v>
                </c:pt>
                <c:pt idx="96">
                  <c:v>812004.8850724531</c:v>
                </c:pt>
                <c:pt idx="97">
                  <c:v>804134.5352528224</c:v>
                </c:pt>
                <c:pt idx="98">
                  <c:v>796302.7650338035</c:v>
                </c:pt>
                <c:pt idx="99">
                  <c:v>788509.3739602751</c:v>
                </c:pt>
                <c:pt idx="100">
                  <c:v>780754.1626058664</c:v>
                </c:pt>
                <c:pt idx="101">
                  <c:v>773036.9325676643</c:v>
                </c:pt>
                <c:pt idx="102">
                  <c:v>765357.486460948</c:v>
                </c:pt>
                <c:pt idx="103">
                  <c:v>757715.6279139485</c:v>
                </c:pt>
                <c:pt idx="104">
                  <c:v>750111.161562638</c:v>
                </c:pt>
                <c:pt idx="105">
                  <c:v>742543.893045544</c:v>
                </c:pt>
                <c:pt idx="106">
                  <c:v>735013.628998591</c:v>
                </c:pt>
                <c:pt idx="107">
                  <c:v>727520.1770499683</c:v>
                </c:pt>
                <c:pt idx="108">
                  <c:v>720063.3458150252</c:v>
                </c:pt>
                <c:pt idx="109">
                  <c:v>712642.94489119</c:v>
                </c:pt>
                <c:pt idx="110">
                  <c:v>705258.7848529188</c:v>
                </c:pt>
                <c:pt idx="111">
                  <c:v>697910.6772466665</c:v>
                </c:pt>
                <c:pt idx="112">
                  <c:v>690598.434585887</c:v>
                </c:pt>
                <c:pt idx="113">
                  <c:v>683321.8703460551</c:v>
                </c:pt>
                <c:pt idx="114">
                  <c:v>676080.7989597201</c:v>
                </c:pt>
                <c:pt idx="115">
                  <c:v>668875.0358115773</c:v>
                </c:pt>
                <c:pt idx="116">
                  <c:v>661704.3972335715</c:v>
                </c:pt>
                <c:pt idx="117">
                  <c:v>654568.7005000211</c:v>
                </c:pt>
                <c:pt idx="118">
                  <c:v>647467.7638227707</c:v>
                </c:pt>
                <c:pt idx="119">
                  <c:v>640401.4063463655</c:v>
                </c:pt>
                <c:pt idx="120">
                  <c:v>633369.4481432524</c:v>
                </c:pt>
                <c:pt idx="121">
                  <c:v>626371.7102090066</c:v>
                </c:pt>
                <c:pt idx="122">
                  <c:v>619408.0144575791</c:v>
                </c:pt>
                <c:pt idx="123">
                  <c:v>612478.1837165739</c:v>
                </c:pt>
                <c:pt idx="124">
                  <c:v>605582.0417225443</c:v>
                </c:pt>
                <c:pt idx="125">
                  <c:v>598719.413116317</c:v>
                </c:pt>
                <c:pt idx="126">
                  <c:v>591890.1234383385</c:v>
                </c:pt>
                <c:pt idx="127">
                  <c:v>585093.9991240466</c:v>
                </c:pt>
                <c:pt idx="128">
                  <c:v>578330.8674992641</c:v>
                </c:pt>
                <c:pt idx="129">
                  <c:v>571600.5567756172</c:v>
                </c:pt>
                <c:pt idx="130">
                  <c:v>564902.8960459785</c:v>
                </c:pt>
                <c:pt idx="131">
                  <c:v>558237.7152799312</c:v>
                </c:pt>
                <c:pt idx="132">
                  <c:v>551604.8453192576</c:v>
                </c:pt>
                <c:pt idx="133">
                  <c:v>545004.117873452</c:v>
                </c:pt>
                <c:pt idx="134">
                  <c:v>538435.3655152548</c:v>
                </c:pt>
                <c:pt idx="135">
                  <c:v>531898.42167621</c:v>
                </c:pt>
                <c:pt idx="136">
                  <c:v>525393.1206422471</c:v>
                </c:pt>
                <c:pt idx="137">
                  <c:v>518919.297549284</c:v>
                </c:pt>
                <c:pt idx="138">
                  <c:v>512476.788378852</c:v>
                </c:pt>
                <c:pt idx="139">
                  <c:v>506065.4299537463</c:v>
                </c:pt>
                <c:pt idx="140">
                  <c:v>499685.0599336955</c:v>
                </c:pt>
                <c:pt idx="141">
                  <c:v>493335.516811055</c:v>
                </c:pt>
                <c:pt idx="142">
                  <c:v>487016.6399065228</c:v>
                </c:pt>
                <c:pt idx="143">
                  <c:v>480728.2693648764</c:v>
                </c:pt>
                <c:pt idx="144">
                  <c:v>474470.2461507322</c:v>
                </c:pt>
                <c:pt idx="145">
                  <c:v>468242.4120443269</c:v>
                </c:pt>
                <c:pt idx="146">
                  <c:v>462044.6096373196</c:v>
                </c:pt>
                <c:pt idx="147">
                  <c:v>455876.6823286169</c:v>
                </c:pt>
                <c:pt idx="148">
                  <c:v>449738.4743202183</c:v>
                </c:pt>
                <c:pt idx="149">
                  <c:v>443629.8306130835</c:v>
                </c:pt>
                <c:pt idx="150">
                  <c:v>437550.597003021</c:v>
                </c:pt>
                <c:pt idx="151">
                  <c:v>431500.6200765971</c:v>
                </c:pt>
                <c:pt idx="152">
                  <c:v>425479.7472070677</c:v>
                </c:pt>
                <c:pt idx="153">
                  <c:v>419487.8265503288</c:v>
                </c:pt>
                <c:pt idx="154">
                  <c:v>413524.7070408892</c:v>
                </c:pt>
                <c:pt idx="155">
                  <c:v>407590.2383878636</c:v>
                </c:pt>
                <c:pt idx="156">
                  <c:v>401684.2710709863</c:v>
                </c:pt>
                <c:pt idx="157">
                  <c:v>395806.6563366457</c:v>
                </c:pt>
                <c:pt idx="158">
                  <c:v>389957.2461939383</c:v>
                </c:pt>
                <c:pt idx="159">
                  <c:v>384135.8934107438</c:v>
                </c:pt>
                <c:pt idx="160">
                  <c:v>378342.4515098203</c:v>
                </c:pt>
                <c:pt idx="161">
                  <c:v>372576.7747649195</c:v>
                </c:pt>
                <c:pt idx="162">
                  <c:v>366838.7181969215</c:v>
                </c:pt>
                <c:pt idx="163">
                  <c:v>361128.13756999</c:v>
                </c:pt>
                <c:pt idx="164">
                  <c:v>355444.8893877471</c:v>
                </c:pt>
                <c:pt idx="165">
                  <c:v>349788.8308894675</c:v>
                </c:pt>
                <c:pt idx="166">
                  <c:v>344159.8200462926</c:v>
                </c:pt>
                <c:pt idx="167">
                  <c:v>338557.7155574645</c:v>
                </c:pt>
                <c:pt idx="168">
                  <c:v>332982.3768465777</c:v>
                </c:pt>
                <c:pt idx="169">
                  <c:v>327433.6640578523</c:v>
                </c:pt>
                <c:pt idx="170">
                  <c:v>321911.4380524248</c:v>
                </c:pt>
                <c:pt idx="171">
                  <c:v>316415.5604046582</c:v>
                </c:pt>
                <c:pt idx="172">
                  <c:v>310945.8933984722</c:v>
                </c:pt>
                <c:pt idx="173">
                  <c:v>305502.30002369</c:v>
                </c:pt>
                <c:pt idx="174">
                  <c:v>300084.6439724069</c:v>
                </c:pt>
                <c:pt idx="175">
                  <c:v>294692.7896353748</c:v>
                </c:pt>
                <c:pt idx="176">
                  <c:v>289326.6020984064</c:v>
                </c:pt>
                <c:pt idx="177">
                  <c:v>283985.9471387993</c:v>
                </c:pt>
                <c:pt idx="178">
                  <c:v>278670.6912217752</c:v>
                </c:pt>
                <c:pt idx="179">
                  <c:v>273380.7014969408</c:v>
                </c:pt>
                <c:pt idx="180">
                  <c:v>268115.8457947647</c:v>
                </c:pt>
                <c:pt idx="181">
                  <c:v>262875.9926230738</c:v>
                </c:pt>
                <c:pt idx="182">
                  <c:v>257661.0111635658</c:v>
                </c:pt>
                <c:pt idx="183">
                  <c:v>252470.7712683427</c:v>
                </c:pt>
                <c:pt idx="184">
                  <c:v>247305.1434564586</c:v>
                </c:pt>
                <c:pt idx="185">
                  <c:v>242163.9989104883</c:v>
                </c:pt>
                <c:pt idx="186">
                  <c:v>237047.2094731113</c:v>
                </c:pt>
                <c:pt idx="187">
                  <c:v>231954.647643715</c:v>
                </c:pt>
                <c:pt idx="188">
                  <c:v>226886.186575014</c:v>
                </c:pt>
                <c:pt idx="189">
                  <c:v>221841.7000696877</c:v>
                </c:pt>
                <c:pt idx="190">
                  <c:v>216821.0625770354</c:v>
                </c:pt>
                <c:pt idx="191">
                  <c:v>211824.1491896473</c:v>
                </c:pt>
                <c:pt idx="192">
                  <c:v>206850.835640094</c:v>
                </c:pt>
                <c:pt idx="193">
                  <c:v>201900.9982976326</c:v>
                </c:pt>
                <c:pt idx="194">
                  <c:v>196974.5141649288</c:v>
                </c:pt>
                <c:pt idx="195">
                  <c:v>192071.2608747977</c:v>
                </c:pt>
                <c:pt idx="196">
                  <c:v>187191.1166869594</c:v>
                </c:pt>
                <c:pt idx="197">
                  <c:v>182333.9604848131</c:v>
                </c:pt>
                <c:pt idx="198">
                  <c:v>177499.6717722261</c:v>
                </c:pt>
                <c:pt idx="199">
                  <c:v>172688.1306703406</c:v>
                </c:pt>
                <c:pt idx="200">
                  <c:v>167899.2179143961</c:v>
                </c:pt>
                <c:pt idx="201">
                  <c:v>163132.8148505687</c:v>
                </c:pt>
                <c:pt idx="202">
                  <c:v>158388.8034328264</c:v>
                </c:pt>
                <c:pt idx="203">
                  <c:v>153667.0662198006</c:v>
                </c:pt>
                <c:pt idx="204">
                  <c:v>148967.4863716735</c:v>
                </c:pt>
                <c:pt idx="205">
                  <c:v>144289.9476470818</c:v>
                </c:pt>
                <c:pt idx="206">
                  <c:v>139634.3344000361</c:v>
                </c:pt>
                <c:pt idx="207">
                  <c:v>135000.5315768567</c:v>
                </c:pt>
                <c:pt idx="208">
                  <c:v>130388.4247131239</c:v>
                </c:pt>
                <c:pt idx="209">
                  <c:v>125797.8999306456</c:v>
                </c:pt>
                <c:pt idx="210">
                  <c:v>121228.843934439</c:v>
                </c:pt>
                <c:pt idx="211">
                  <c:v>116681.144009729</c:v>
                </c:pt>
                <c:pt idx="212">
                  <c:v>112154.6880189612</c:v>
                </c:pt>
                <c:pt idx="213">
                  <c:v>107649.3643988308</c:v>
                </c:pt>
                <c:pt idx="214">
                  <c:v>103165.0621573263</c:v>
                </c:pt>
                <c:pt idx="215">
                  <c:v>98701.67087078916</c:v>
                </c:pt>
                <c:pt idx="216">
                  <c:v>94259.08068098752</c:v>
                </c:pt>
                <c:pt idx="217">
                  <c:v>89837.1822922059</c:v>
                </c:pt>
                <c:pt idx="218">
                  <c:v>85435.8669683493</c:v>
                </c:pt>
                <c:pt idx="219">
                  <c:v>81055.0265300625</c:v>
                </c:pt>
                <c:pt idx="220">
                  <c:v>76694.55335186417</c:v>
                </c:pt>
                <c:pt idx="221">
                  <c:v>72354.34035929528</c:v>
                </c:pt>
                <c:pt idx="222">
                  <c:v>68034.28102608282</c:v>
                </c:pt>
                <c:pt idx="223">
                  <c:v>63734.26937131761</c:v>
                </c:pt>
                <c:pt idx="224">
                  <c:v>59454.19995664693</c:v>
                </c:pt>
                <c:pt idx="225">
                  <c:v>55193.96788348125</c:v>
                </c:pt>
                <c:pt idx="226">
                  <c:v>50953.46879021577</c:v>
                </c:pt>
                <c:pt idx="227">
                  <c:v>46732.59884946584</c:v>
                </c:pt>
                <c:pt idx="228">
                  <c:v>42531.25476531674</c:v>
                </c:pt>
                <c:pt idx="229">
                  <c:v>38349.33377058779</c:v>
                </c:pt>
                <c:pt idx="230">
                  <c:v>34186.73362411017</c:v>
                </c:pt>
                <c:pt idx="231">
                  <c:v>30043.35260801903</c:v>
                </c:pt>
                <c:pt idx="232">
                  <c:v>25919.08952505939</c:v>
                </c:pt>
                <c:pt idx="233">
                  <c:v>21813.84369590591</c:v>
                </c:pt>
                <c:pt idx="234">
                  <c:v>17727.51495649649</c:v>
                </c:pt>
                <c:pt idx="235">
                  <c:v>13660.0036553795</c:v>
                </c:pt>
                <c:pt idx="236">
                  <c:v>9611.210651074707</c:v>
                </c:pt>
                <c:pt idx="237">
                  <c:v>5581.03730944777</c:v>
                </c:pt>
                <c:pt idx="238">
                  <c:v>1569.385501098223</c:v>
                </c:pt>
                <c:pt idx="239">
                  <c:v>0.0</c:v>
                </c:pt>
                <c:pt idx="240">
                  <c:v>0.0</c:v>
                </c:pt>
                <c:pt idx="241">
                  <c:v>0.0</c:v>
                </c:pt>
                <c:pt idx="242">
                  <c:v>0.0</c:v>
                </c:pt>
                <c:pt idx="243">
                  <c:v>0.0</c:v>
                </c:pt>
                <c:pt idx="244">
                  <c:v>0.0</c:v>
                </c:pt>
                <c:pt idx="245">
                  <c:v>0.0</c:v>
                </c:pt>
                <c:pt idx="246">
                  <c:v>0.0</c:v>
                </c:pt>
                <c:pt idx="247">
                  <c:v>0.0</c:v>
                </c:pt>
                <c:pt idx="248">
                  <c:v>0.0</c:v>
                </c:pt>
                <c:pt idx="249">
                  <c:v>0.0</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numCache>
            </c:numRef>
          </c:val>
          <c:smooth val="0"/>
        </c:ser>
        <c:ser>
          <c:idx val="3"/>
          <c:order val="1"/>
          <c:tx>
            <c:strRef>
              <c:f>'Payments to tranches'!$E$3</c:f>
              <c:strCache>
                <c:ptCount val="1"/>
                <c:pt idx="0">
                  <c:v>Principal</c:v>
                </c:pt>
              </c:strCache>
            </c:strRef>
          </c:tx>
          <c:spPr>
            <a:ln w="25400">
              <a:solidFill>
                <a:srgbClr val="0000FF"/>
              </a:solidFill>
              <a:prstDash val="solid"/>
            </a:ln>
          </c:spPr>
          <c:marker>
            <c:symbol val="none"/>
          </c:marker>
          <c:cat>
            <c:numRef>
              <c:f>'Payments to tranches'!$B$5:$B$364</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'Payments to tranches'!$E$5:$E$364</c:f>
              <c:numCache>
                <c:formatCode>"$"#,##0.00</c:formatCode>
                <c:ptCount val="360"/>
                <c:pt idx="0">
                  <c:v>363536.3684389674</c:v>
                </c:pt>
                <c:pt idx="1">
                  <c:v>432020.8309341928</c:v>
                </c:pt>
                <c:pt idx="2">
                  <c:v>500432.4633740691</c:v>
                </c:pt>
                <c:pt idx="3">
                  <c:v>568736.081845045</c:v>
                </c:pt>
                <c:pt idx="4">
                  <c:v>636896.467746825</c:v>
                </c:pt>
                <c:pt idx="5">
                  <c:v>704878.3976078725</c:v>
                </c:pt>
                <c:pt idx="6">
                  <c:v>772646.673056605</c:v>
                </c:pt>
                <c:pt idx="7">
                  <c:v>840166.150913111</c:v>
                </c:pt>
                <c:pt idx="8">
                  <c:v>907401.7733665686</c:v>
                </c:pt>
                <c:pt idx="9">
                  <c:v>974318.5982034885</c:v>
                </c:pt>
                <c:pt idx="10">
                  <c:v>1.04088182904989E6</c:v>
                </c:pt>
                <c:pt idx="11">
                  <c:v>1.10705684559276E6</c:v>
                </c:pt>
                <c:pt idx="12">
                  <c:v>1.1728092337439E6</c:v>
                </c:pt>
                <c:pt idx="13">
                  <c:v>1.23810481570958E6</c:v>
                </c:pt>
                <c:pt idx="14">
                  <c:v>1.30290967993074E6</c:v>
                </c:pt>
                <c:pt idx="15">
                  <c:v>1.36719021085614E6</c:v>
                </c:pt>
                <c:pt idx="16">
                  <c:v>1.43091311851255E6</c:v>
                </c:pt>
                <c:pt idx="17">
                  <c:v>1.49404546783558E6</c:v>
                </c:pt>
                <c:pt idx="18">
                  <c:v>1.55655470772531E6</c:v>
                </c:pt>
                <c:pt idx="19">
                  <c:v>1.61840869978989E6</c:v>
                </c:pt>
                <c:pt idx="20">
                  <c:v>1.67957574674208E6</c:v>
                </c:pt>
                <c:pt idx="21">
                  <c:v>1.74002462041284E6</c:v>
                </c:pt>
                <c:pt idx="22">
                  <c:v>1.79972458934724E6</c:v>
                </c:pt>
                <c:pt idx="23">
                  <c:v>1.85864544594744E6</c:v>
                </c:pt>
                <c:pt idx="24">
                  <c:v>1.91675753312903E6</c:v>
                </c:pt>
                <c:pt idx="25">
                  <c:v>1.97403177045668E6</c:v>
                </c:pt>
                <c:pt idx="26">
                  <c:v>2.03043967972611E6</c:v>
                </c:pt>
                <c:pt idx="27">
                  <c:v>2.08595340996014E6</c:v>
                </c:pt>
                <c:pt idx="28">
                  <c:v>2.14054576178608E6</c:v>
                </c:pt>
                <c:pt idx="29">
                  <c:v>2.19419021116497E6</c:v>
                </c:pt>
                <c:pt idx="30">
                  <c:v>2.18325864675462E6</c:v>
                </c:pt>
                <c:pt idx="31">
                  <c:v>2.17238368313778E6</c:v>
                </c:pt>
                <c:pt idx="32">
                  <c:v>2.16156502962386E6</c:v>
                </c:pt>
                <c:pt idx="33">
                  <c:v>2.15080239701776E6</c:v>
                </c:pt>
                <c:pt idx="34">
                  <c:v>2.14009549761212E6</c:v>
                </c:pt>
                <c:pt idx="35">
                  <c:v>2.12944404517974E6</c:v>
                </c:pt>
                <c:pt idx="36">
                  <c:v>2.11884775496591E6</c:v>
                </c:pt>
                <c:pt idx="37">
                  <c:v>2.10830634368085E6</c:v>
                </c:pt>
                <c:pt idx="38">
                  <c:v>2.0978195294922E6</c:v>
                </c:pt>
                <c:pt idx="39">
                  <c:v>2.08738703201749E6</c:v>
                </c:pt>
                <c:pt idx="40">
                  <c:v>2.07700857231673E6</c:v>
                </c:pt>
                <c:pt idx="41">
                  <c:v>2.06668387288494E6</c:v>
                </c:pt>
                <c:pt idx="42">
                  <c:v>2.05641265764481E6</c:v>
                </c:pt>
                <c:pt idx="43">
                  <c:v>2.04619465193932E6</c:v>
                </c:pt>
                <c:pt idx="44">
                  <c:v>2.03602958252449E6</c:v>
                </c:pt>
                <c:pt idx="45">
                  <c:v>2.02591717756206E6</c:v>
                </c:pt>
                <c:pt idx="46">
                  <c:v>2.01585716661229E6</c:v>
                </c:pt>
                <c:pt idx="47">
                  <c:v>2.00584928062675E6</c:v>
                </c:pt>
                <c:pt idx="48">
                  <c:v>1.99589325194119E6</c:v>
                </c:pt>
                <c:pt idx="49">
                  <c:v>1.9859888142684E6</c:v>
                </c:pt>
                <c:pt idx="50">
                  <c:v>1.97613570269113E6</c:v>
                </c:pt>
                <c:pt idx="51">
                  <c:v>1.96633365365507E6</c:v>
                </c:pt>
                <c:pt idx="52">
                  <c:v>1.95658240496179E6</c:v>
                </c:pt>
                <c:pt idx="53">
                  <c:v>1.94688169576182E6</c:v>
                </c:pt>
                <c:pt idx="54">
                  <c:v>1.93723126654768E6</c:v>
                </c:pt>
                <c:pt idx="55">
                  <c:v>1.92763085914701E6</c:v>
                </c:pt>
                <c:pt idx="56">
                  <c:v>1.91808021671565E6</c:v>
                </c:pt>
                <c:pt idx="57">
                  <c:v>1.90857908373087E6</c:v>
                </c:pt>
                <c:pt idx="58">
                  <c:v>1.89912720598453E6</c:v>
                </c:pt>
                <c:pt idx="59">
                  <c:v>1.88972433057635E6</c:v>
                </c:pt>
                <c:pt idx="60">
                  <c:v>1.88037020590717E6</c:v>
                </c:pt>
                <c:pt idx="61">
                  <c:v>1.87106458167224E6</c:v>
                </c:pt>
                <c:pt idx="62">
                  <c:v>1.86180720885461E6</c:v>
                </c:pt>
                <c:pt idx="63">
                  <c:v>1.85259783971847E6</c:v>
                </c:pt>
                <c:pt idx="64">
                  <c:v>1.84343622780256E6</c:v>
                </c:pt>
                <c:pt idx="65">
                  <c:v>1.83432212791364E6</c:v>
                </c:pt>
                <c:pt idx="66">
                  <c:v>1.82525529611996E6</c:v>
                </c:pt>
                <c:pt idx="67">
                  <c:v>1.81623548974475E6</c:v>
                </c:pt>
                <c:pt idx="68">
                  <c:v>1.80726246735982E6</c:v>
                </c:pt>
                <c:pt idx="69">
                  <c:v>1.79833598877905E6</c:v>
                </c:pt>
                <c:pt idx="70">
                  <c:v>1.78945581505212E6</c:v>
                </c:pt>
                <c:pt idx="71">
                  <c:v>1.78062170845804E6</c:v>
                </c:pt>
                <c:pt idx="72">
                  <c:v>1.77183343249891E6</c:v>
                </c:pt>
                <c:pt idx="73">
                  <c:v>1.76309075189358E6</c:v>
                </c:pt>
                <c:pt idx="74">
                  <c:v>1.75439343257143E6</c:v>
                </c:pt>
                <c:pt idx="75">
                  <c:v>1.74574124166611E6</c:v>
                </c:pt>
                <c:pt idx="76">
                  <c:v>1.73713394750938E6</c:v>
                </c:pt>
                <c:pt idx="77">
                  <c:v>1.72857131962491E6</c:v>
                </c:pt>
                <c:pt idx="78">
                  <c:v>1.72005312872221E6</c:v>
                </c:pt>
                <c:pt idx="79">
                  <c:v>1.71157914669046E6</c:v>
                </c:pt>
                <c:pt idx="80">
                  <c:v>1.70314914659249E6</c:v>
                </c:pt>
                <c:pt idx="81">
                  <c:v>1.69476290265873E6</c:v>
                </c:pt>
                <c:pt idx="82">
                  <c:v>1.68642019028122E6</c:v>
                </c:pt>
                <c:pt idx="83">
                  <c:v>1.67812078600762E6</c:v>
                </c:pt>
                <c:pt idx="84">
                  <c:v>1.66986446753525E6</c:v>
                </c:pt>
                <c:pt idx="85">
                  <c:v>1.66165101370522E6</c:v>
                </c:pt>
                <c:pt idx="86">
                  <c:v>1.65348020449654E6</c:v>
                </c:pt>
                <c:pt idx="87">
                  <c:v>1.64535182102022E6</c:v>
                </c:pt>
                <c:pt idx="88">
                  <c:v>1.63726564551351E6</c:v>
                </c:pt>
                <c:pt idx="89">
                  <c:v>1.62922146133408E6</c:v>
                </c:pt>
                <c:pt idx="90">
                  <c:v>1.62121905295426E6</c:v>
                </c:pt>
                <c:pt idx="91">
                  <c:v>1.61325820595529E6</c:v>
                </c:pt>
                <c:pt idx="92">
                  <c:v>1.60533870702166E6</c:v>
                </c:pt>
                <c:pt idx="93">
                  <c:v>1.5974603439354E6</c:v>
                </c:pt>
                <c:pt idx="94">
                  <c:v>1.58962290557045E6</c:v>
                </c:pt>
                <c:pt idx="95">
                  <c:v>1.58182618188704E6</c:v>
                </c:pt>
                <c:pt idx="96">
                  <c:v>1.57406996392612E6</c:v>
                </c:pt>
                <c:pt idx="97">
                  <c:v>1.56635404380378E6</c:v>
                </c:pt>
                <c:pt idx="98">
                  <c:v>1.55867821470571E6</c:v>
                </c:pt>
                <c:pt idx="99">
                  <c:v>1.55104227088176E6</c:v>
                </c:pt>
                <c:pt idx="100">
                  <c:v>1.54344600764038E6</c:v>
                </c:pt>
                <c:pt idx="101">
                  <c:v>1.53588922134328E6</c:v>
                </c:pt>
                <c:pt idx="102">
                  <c:v>1.52837170939989E6</c:v>
                </c:pt>
                <c:pt idx="103">
                  <c:v>1.5208932702621E6</c:v>
                </c:pt>
                <c:pt idx="104">
                  <c:v>1.51345370341881E6</c:v>
                </c:pt>
                <c:pt idx="105">
                  <c:v>1.5060528093906E6</c:v>
                </c:pt>
                <c:pt idx="106">
                  <c:v>1.49869038972451E6</c:v>
                </c:pt>
                <c:pt idx="107">
                  <c:v>1.49136624698864E6</c:v>
                </c:pt>
                <c:pt idx="108">
                  <c:v>1.48408018476701E6</c:v>
                </c:pt>
                <c:pt idx="109">
                  <c:v>1.47683200765424E6</c:v>
                </c:pt>
                <c:pt idx="110">
                  <c:v>1.46962152125043E6</c:v>
                </c:pt>
                <c:pt idx="111">
                  <c:v>1.46244853215596E6</c:v>
                </c:pt>
                <c:pt idx="112">
                  <c:v>1.45531284796632E6</c:v>
                </c:pt>
                <c:pt idx="113">
                  <c:v>1.44821427726704E6</c:v>
                </c:pt>
                <c:pt idx="114">
                  <c:v>1.44115262962856E6</c:v>
                </c:pt>
                <c:pt idx="115">
                  <c:v>1.43412771560119E6</c:v>
                </c:pt>
                <c:pt idx="116">
                  <c:v>1.42713934671005E6</c:v>
                </c:pt>
                <c:pt idx="117">
                  <c:v>1.42018733545009E6</c:v>
                </c:pt>
                <c:pt idx="118">
                  <c:v>1.41327149528106E6</c:v>
                </c:pt>
                <c:pt idx="119">
                  <c:v>1.40639164062258E6</c:v>
                </c:pt>
                <c:pt idx="120">
                  <c:v>1.3995475868492E6</c:v>
                </c:pt>
                <c:pt idx="121">
                  <c:v>1.39273915028546E6</c:v>
                </c:pt>
                <c:pt idx="122">
                  <c:v>1.38596614820105E6</c:v>
                </c:pt>
                <c:pt idx="123">
                  <c:v>1.37922839880593E6</c:v>
                </c:pt>
                <c:pt idx="124">
                  <c:v>1.37252572124547E6</c:v>
                </c:pt>
                <c:pt idx="125">
                  <c:v>1.36585793559567E6</c:v>
                </c:pt>
                <c:pt idx="126">
                  <c:v>1.35922486285839E6</c:v>
                </c:pt>
                <c:pt idx="127">
                  <c:v>1.35262632495653E6</c:v>
                </c:pt>
                <c:pt idx="128">
                  <c:v>1.34606214472935E6</c:v>
                </c:pt>
                <c:pt idx="129">
                  <c:v>1.33953214592772E6</c:v>
                </c:pt>
                <c:pt idx="130">
                  <c:v>1.33303615320948E6</c:v>
                </c:pt>
                <c:pt idx="131">
                  <c:v>1.3265739921347E6</c:v>
                </c:pt>
                <c:pt idx="132">
                  <c:v>1.32014548916112E6</c:v>
                </c:pt>
                <c:pt idx="133">
                  <c:v>1.31375047163948E6</c:v>
                </c:pt>
                <c:pt idx="134">
                  <c:v>1.30738876780895E6</c:v>
                </c:pt>
                <c:pt idx="135">
                  <c:v>1.30106020679256E6</c:v>
                </c:pt>
                <c:pt idx="136">
                  <c:v>1.29476461859266E6</c:v>
                </c:pt>
                <c:pt idx="137">
                  <c:v>1.28850183408638E6</c:v>
                </c:pt>
                <c:pt idx="138">
                  <c:v>1.28227168502113E6</c:v>
                </c:pt>
                <c:pt idx="139">
                  <c:v>1.27607400401017E6</c:v>
                </c:pt>
                <c:pt idx="140">
                  <c:v>1.26990862452809E6</c:v>
                </c:pt>
                <c:pt idx="141">
                  <c:v>1.26377538090644E6</c:v>
                </c:pt>
                <c:pt idx="142">
                  <c:v>1.25767410832928E6</c:v>
                </c:pt>
                <c:pt idx="143">
                  <c:v>1.25160464282883E6</c:v>
                </c:pt>
                <c:pt idx="144">
                  <c:v>1.24556682128107E6</c:v>
                </c:pt>
                <c:pt idx="145">
                  <c:v>1.23956048140146E6</c:v>
                </c:pt>
                <c:pt idx="146">
                  <c:v>1.23358546174054E6</c:v>
                </c:pt>
                <c:pt idx="147">
                  <c:v>1.22764160167973E6</c:v>
                </c:pt>
                <c:pt idx="148">
                  <c:v>1.22172874142696E6</c:v>
                </c:pt>
                <c:pt idx="149">
                  <c:v>1.21584672201253E6</c:v>
                </c:pt>
                <c:pt idx="150">
                  <c:v>1.20999538528475E6</c:v>
                </c:pt>
                <c:pt idx="151">
                  <c:v>1.20417457390587E6</c:v>
                </c:pt>
                <c:pt idx="152">
                  <c:v>1.19838413134778E6</c:v>
                </c:pt>
                <c:pt idx="153">
                  <c:v>1.19262390188793E6</c:v>
                </c:pt>
                <c:pt idx="154">
                  <c:v>1.18689373060512E6</c:v>
                </c:pt>
                <c:pt idx="155">
                  <c:v>1.18119346337544E6</c:v>
                </c:pt>
                <c:pt idx="156">
                  <c:v>1.17552294686812E6</c:v>
                </c:pt>
                <c:pt idx="157">
                  <c:v>1.1698820285415E6</c:v>
                </c:pt>
                <c:pt idx="158">
                  <c:v>1.1642705566389E6</c:v>
                </c:pt>
                <c:pt idx="159">
                  <c:v>1.15868838018469E6</c:v>
                </c:pt>
                <c:pt idx="160">
                  <c:v>1.15313534898016E6</c:v>
                </c:pt>
                <c:pt idx="161">
                  <c:v>1.1476113135996E6</c:v>
                </c:pt>
                <c:pt idx="162">
                  <c:v>1.14211612538629E6</c:v>
                </c:pt>
                <c:pt idx="163">
                  <c:v>1.13664963644858E6</c:v>
                </c:pt>
                <c:pt idx="164">
                  <c:v>1.13121169965592E6</c:v>
                </c:pt>
                <c:pt idx="165">
                  <c:v>1.12580216863495E6</c:v>
                </c:pt>
                <c:pt idx="166">
                  <c:v>1.12042089776563E6</c:v>
                </c:pt>
                <c:pt idx="167">
                  <c:v>1.11506774217735E6</c:v>
                </c:pt>
                <c:pt idx="168">
                  <c:v>1.10974255774508E6</c:v>
                </c:pt>
                <c:pt idx="169">
                  <c:v>1.10444520108551E6</c:v>
                </c:pt>
                <c:pt idx="170">
                  <c:v>1.0991755295533E6</c:v>
                </c:pt>
                <c:pt idx="171">
                  <c:v>1.09393340123723E6</c:v>
                </c:pt>
                <c:pt idx="172">
                  <c:v>1.08871867495642E6</c:v>
                </c:pt>
                <c:pt idx="173">
                  <c:v>1.08353121025662E6</c:v>
                </c:pt>
                <c:pt idx="174">
                  <c:v>1.07837086740644E6</c:v>
                </c:pt>
                <c:pt idx="175">
                  <c:v>1.07323750739364E6</c:v>
                </c:pt>
                <c:pt idx="176">
                  <c:v>1.06813099192144E6</c:v>
                </c:pt>
                <c:pt idx="177">
                  <c:v>1.06305118340482E6</c:v>
                </c:pt>
                <c:pt idx="178">
                  <c:v>1.05799794496688E6</c:v>
                </c:pt>
                <c:pt idx="179">
                  <c:v>1.05297114043521E6</c:v>
                </c:pt>
                <c:pt idx="180">
                  <c:v>1.04797063433822E6</c:v>
                </c:pt>
                <c:pt idx="181">
                  <c:v>1.04299629190158E6</c:v>
                </c:pt>
                <c:pt idx="182">
                  <c:v>1.03804797904464E6</c:v>
                </c:pt>
                <c:pt idx="183">
                  <c:v>1.03312556237681E6</c:v>
                </c:pt>
                <c:pt idx="184">
                  <c:v>1.02822890919406E6</c:v>
                </c:pt>
                <c:pt idx="185">
                  <c:v>1.02335788747539E6</c:v>
                </c:pt>
                <c:pt idx="186">
                  <c:v>1.01851236587927E6</c:v>
                </c:pt>
                <c:pt idx="187">
                  <c:v>1.01369221374022E6</c:v>
                </c:pt>
                <c:pt idx="188">
                  <c:v>1.00889730106525E6</c:v>
                </c:pt>
                <c:pt idx="189">
                  <c:v>1.00412749853047E6</c:v>
                </c:pt>
                <c:pt idx="190">
                  <c:v>999382.677477617</c:v>
                </c:pt>
                <c:pt idx="191">
                  <c:v>994662.709910642</c:v>
                </c:pt>
                <c:pt idx="192">
                  <c:v>989967.4684922972</c:v>
                </c:pt>
                <c:pt idx="193">
                  <c:v>985296.826540753</c:v>
                </c:pt>
                <c:pt idx="194">
                  <c:v>980650.65802623</c:v>
                </c:pt>
                <c:pt idx="195">
                  <c:v>976028.8375676415</c:v>
                </c:pt>
                <c:pt idx="196">
                  <c:v>971431.2404292598</c:v>
                </c:pt>
                <c:pt idx="197">
                  <c:v>966857.7425173995</c:v>
                </c:pt>
                <c:pt idx="198">
                  <c:v>962308.220377113</c:v>
                </c:pt>
                <c:pt idx="199">
                  <c:v>957782.551188907</c:v>
                </c:pt>
                <c:pt idx="200">
                  <c:v>953280.6127654754</c:v>
                </c:pt>
                <c:pt idx="201">
                  <c:v>948802.2835484492</c:v>
                </c:pt>
                <c:pt idx="202">
                  <c:v>944347.4426051604</c:v>
                </c:pt>
                <c:pt idx="203">
                  <c:v>939915.969625426</c:v>
                </c:pt>
                <c:pt idx="204">
                  <c:v>935507.7449183465</c:v>
                </c:pt>
                <c:pt idx="205">
                  <c:v>931122.6494091233</c:v>
                </c:pt>
                <c:pt idx="206">
                  <c:v>926760.5646358875</c:v>
                </c:pt>
                <c:pt idx="207">
                  <c:v>922421.3727465499</c:v>
                </c:pt>
                <c:pt idx="208">
                  <c:v>918104.9564956672</c:v>
                </c:pt>
                <c:pt idx="209">
                  <c:v>913811.1992413179</c:v>
                </c:pt>
                <c:pt idx="210">
                  <c:v>909539.9849420043</c:v>
                </c:pt>
                <c:pt idx="211">
                  <c:v>905291.1981535617</c:v>
                </c:pt>
                <c:pt idx="212">
                  <c:v>901064.7240260872</c:v>
                </c:pt>
                <c:pt idx="213">
                  <c:v>896860.4483008855</c:v>
                </c:pt>
                <c:pt idx="214">
                  <c:v>892678.2573074276</c:v>
                </c:pt>
                <c:pt idx="215">
                  <c:v>888518.0379603264</c:v>
                </c:pt>
                <c:pt idx="216">
                  <c:v>884379.6777563286</c:v>
                </c:pt>
                <c:pt idx="217">
                  <c:v>880263.0647713211</c:v>
                </c:pt>
                <c:pt idx="218">
                  <c:v>876168.0876573527</c:v>
                </c:pt>
                <c:pt idx="219">
                  <c:v>872094.6356396712</c:v>
                </c:pt>
                <c:pt idx="220">
                  <c:v>868042.5985137777</c:v>
                </c:pt>
                <c:pt idx="221">
                  <c:v>864011.866642493</c:v>
                </c:pt>
                <c:pt idx="222">
                  <c:v>860002.330953039</c:v>
                </c:pt>
                <c:pt idx="223">
                  <c:v>856013.8829341403</c:v>
                </c:pt>
                <c:pt idx="224">
                  <c:v>852046.4146331332</c:v>
                </c:pt>
                <c:pt idx="225">
                  <c:v>848099.8186530964</c:v>
                </c:pt>
                <c:pt idx="226">
                  <c:v>844173.98814999</c:v>
                </c:pt>
                <c:pt idx="227">
                  <c:v>840268.8168298172</c:v>
                </c:pt>
                <c:pt idx="228">
                  <c:v>836384.198945791</c:v>
                </c:pt>
                <c:pt idx="229">
                  <c:v>832520.0292955241</c:v>
                </c:pt>
                <c:pt idx="230">
                  <c:v>828676.2032182278</c:v>
                </c:pt>
                <c:pt idx="231">
                  <c:v>824852.6165919284</c:v>
                </c:pt>
                <c:pt idx="232">
                  <c:v>821049.1658306948</c:v>
                </c:pt>
                <c:pt idx="233">
                  <c:v>817265.7478818842</c:v>
                </c:pt>
                <c:pt idx="234">
                  <c:v>813502.260223399</c:v>
                </c:pt>
                <c:pt idx="235">
                  <c:v>809758.600860959</c:v>
                </c:pt>
                <c:pt idx="236">
                  <c:v>806034.6683253872</c:v>
                </c:pt>
                <c:pt idx="237">
                  <c:v>802330.3616699094</c:v>
                </c:pt>
                <c:pt idx="238">
                  <c:v>313877.1002196446</c:v>
                </c:pt>
                <c:pt idx="239">
                  <c:v>0.0</c:v>
                </c:pt>
                <c:pt idx="240">
                  <c:v>0.0</c:v>
                </c:pt>
                <c:pt idx="241">
                  <c:v>0.0</c:v>
                </c:pt>
                <c:pt idx="242">
                  <c:v>0.0</c:v>
                </c:pt>
                <c:pt idx="243">
                  <c:v>0.0</c:v>
                </c:pt>
                <c:pt idx="244">
                  <c:v>0.0</c:v>
                </c:pt>
                <c:pt idx="245">
                  <c:v>0.0</c:v>
                </c:pt>
                <c:pt idx="246">
                  <c:v>0.0</c:v>
                </c:pt>
                <c:pt idx="247">
                  <c:v>0.0</c:v>
                </c:pt>
                <c:pt idx="248">
                  <c:v>0.0</c:v>
                </c:pt>
                <c:pt idx="249">
                  <c:v>0.0</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numCache>
            </c:numRef>
          </c:val>
          <c:smooth val="0"/>
        </c:ser>
        <c:dLbls>
          <c:showLegendKey val="0"/>
          <c:showVal val="0"/>
          <c:showCatName val="0"/>
          <c:showSerName val="0"/>
          <c:showPercent val="0"/>
          <c:showBubbleSize val="0"/>
        </c:dLbls>
        <c:marker val="1"/>
        <c:smooth val="0"/>
        <c:axId val="2029120760"/>
        <c:axId val="2029962744"/>
      </c:lineChart>
      <c:catAx>
        <c:axId val="2029120760"/>
        <c:scaling>
          <c:orientation val="minMax"/>
        </c:scaling>
        <c:delete val="0"/>
        <c:axPos val="b"/>
        <c:numFmt formatCode="0" sourceLinked="0"/>
        <c:majorTickMark val="none"/>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mn-lt"/>
                <a:ea typeface="Segoe UI Symbol" panose="020B0502040204020203" pitchFamily="34" charset="0"/>
                <a:cs typeface="Times New Roman"/>
              </a:defRPr>
            </a:pPr>
            <a:endParaRPr lang="en-US"/>
          </a:p>
        </c:txPr>
        <c:crossAx val="2029962744"/>
        <c:crosses val="autoZero"/>
        <c:auto val="1"/>
        <c:lblAlgn val="ctr"/>
        <c:lblOffset val="100"/>
        <c:tickLblSkip val="60"/>
        <c:tickMarkSkip val="1"/>
        <c:noMultiLvlLbl val="0"/>
      </c:catAx>
      <c:valAx>
        <c:axId val="2029962744"/>
        <c:scaling>
          <c:orientation val="minMax"/>
        </c:scaling>
        <c:delete val="0"/>
        <c:axPos val="l"/>
        <c:majorGridlines>
          <c:spPr>
            <a:ln w="3175">
              <a:solidFill>
                <a:srgbClr val="C0C0C0"/>
              </a:solidFill>
              <a:prstDash val="sysDash"/>
            </a:ln>
          </c:spPr>
        </c:majorGridlines>
        <c:numFmt formatCode="&quot;$&quot;#,##0.00"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mn-lt"/>
                <a:ea typeface="Segoe UI Symbol" panose="020B0502040204020203" pitchFamily="34" charset="0"/>
                <a:cs typeface="Times New Roman"/>
              </a:defRPr>
            </a:pPr>
            <a:endParaRPr lang="en-US"/>
          </a:p>
        </c:txPr>
        <c:crossAx val="2029120760"/>
        <c:crosses val="autoZero"/>
        <c:crossBetween val="between"/>
      </c:valAx>
      <c:spPr>
        <a:noFill/>
        <a:ln w="25400">
          <a:noFill/>
        </a:ln>
      </c:spPr>
    </c:plotArea>
    <c:legend>
      <c:legendPos val="r"/>
      <c:layout>
        <c:manualLayout>
          <c:xMode val="edge"/>
          <c:yMode val="edge"/>
          <c:x val="0.734118663971403"/>
          <c:y val="0.33928340273544"/>
          <c:w val="0.167397102003515"/>
          <c:h val="0.129592335262127"/>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mn-lt"/>
              <a:ea typeface="Segoe UI Symbol" panose="020B0502040204020203" pitchFamily="34" charset="0"/>
              <a:cs typeface="Times New Roman"/>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i="0" u="none" strike="noStrike" baseline="0">
                <a:solidFill>
                  <a:srgbClr val="000000"/>
                </a:solidFill>
                <a:latin typeface="+mn-lt"/>
                <a:ea typeface="Segoe UI Symbol" panose="020B0502040204020203" pitchFamily="34" charset="0"/>
                <a:cs typeface="Times New Roman"/>
              </a:defRPr>
            </a:pPr>
            <a:r>
              <a:rPr lang="en-US" sz="1800">
                <a:latin typeface="+mn-lt"/>
                <a:ea typeface="Segoe UI Symbol" panose="020B0502040204020203" pitchFamily="34" charset="0"/>
              </a:rPr>
              <a:t>Payments to Tranche B</a:t>
            </a:r>
          </a:p>
        </c:rich>
      </c:tx>
      <c:layout>
        <c:manualLayout>
          <c:xMode val="edge"/>
          <c:yMode val="edge"/>
          <c:x val="0.391408456654076"/>
          <c:y val="0.0399999267579466"/>
        </c:manualLayout>
      </c:layout>
      <c:overlay val="0"/>
      <c:spPr>
        <a:noFill/>
        <a:ln w="25400">
          <a:noFill/>
        </a:ln>
      </c:spPr>
    </c:title>
    <c:autoTitleDeleted val="0"/>
    <c:plotArea>
      <c:layout>
        <c:manualLayout>
          <c:layoutTarget val="inner"/>
          <c:xMode val="edge"/>
          <c:yMode val="edge"/>
          <c:x val="0.133651668125782"/>
          <c:y val="0.214999606323963"/>
          <c:w val="0.791438423497533"/>
          <c:h val="0.619998864748172"/>
        </c:manualLayout>
      </c:layout>
      <c:lineChart>
        <c:grouping val="standard"/>
        <c:varyColors val="0"/>
        <c:ser>
          <c:idx val="2"/>
          <c:order val="0"/>
          <c:tx>
            <c:strRef>
              <c:f>'Payments to tranches'!$H$3</c:f>
              <c:strCache>
                <c:ptCount val="1"/>
                <c:pt idx="0">
                  <c:v>Interest</c:v>
                </c:pt>
              </c:strCache>
            </c:strRef>
          </c:tx>
          <c:spPr>
            <a:ln w="25400">
              <a:solidFill>
                <a:srgbClr val="FF0000"/>
              </a:solidFill>
              <a:prstDash val="solid"/>
            </a:ln>
          </c:spPr>
          <c:marker>
            <c:symbol val="none"/>
          </c:marker>
          <c:cat>
            <c:numRef>
              <c:f>'Payments to tranches'!$B$5:$B$364</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'Payments to tranches'!$H$5:$H$364</c:f>
              <c:numCache>
                <c:formatCode>"$"#,##0.00</c:formatCode>
                <c:ptCount val="360"/>
                <c:pt idx="0">
                  <c:v>468750.0</c:v>
                </c:pt>
                <c:pt idx="1">
                  <c:v>468750.0</c:v>
                </c:pt>
                <c:pt idx="2">
                  <c:v>468750.0</c:v>
                </c:pt>
                <c:pt idx="3">
                  <c:v>468750.0</c:v>
                </c:pt>
                <c:pt idx="4">
                  <c:v>468750.0</c:v>
                </c:pt>
                <c:pt idx="5">
                  <c:v>468750.0</c:v>
                </c:pt>
                <c:pt idx="6">
                  <c:v>468750.0</c:v>
                </c:pt>
                <c:pt idx="7">
                  <c:v>468750.0</c:v>
                </c:pt>
                <c:pt idx="8">
                  <c:v>468750.0</c:v>
                </c:pt>
                <c:pt idx="9">
                  <c:v>468750.0</c:v>
                </c:pt>
                <c:pt idx="10">
                  <c:v>468750.0</c:v>
                </c:pt>
                <c:pt idx="11">
                  <c:v>468750.0</c:v>
                </c:pt>
                <c:pt idx="12">
                  <c:v>468750.0</c:v>
                </c:pt>
                <c:pt idx="13">
                  <c:v>468750.0</c:v>
                </c:pt>
                <c:pt idx="14">
                  <c:v>468750.0</c:v>
                </c:pt>
                <c:pt idx="15">
                  <c:v>468750.0</c:v>
                </c:pt>
                <c:pt idx="16">
                  <c:v>468750.0</c:v>
                </c:pt>
                <c:pt idx="17">
                  <c:v>468750.0</c:v>
                </c:pt>
                <c:pt idx="18">
                  <c:v>468750.0</c:v>
                </c:pt>
                <c:pt idx="19">
                  <c:v>468750.0</c:v>
                </c:pt>
                <c:pt idx="20">
                  <c:v>468750.0</c:v>
                </c:pt>
                <c:pt idx="21">
                  <c:v>468750.0</c:v>
                </c:pt>
                <c:pt idx="22">
                  <c:v>468750.0</c:v>
                </c:pt>
                <c:pt idx="23">
                  <c:v>468750.0</c:v>
                </c:pt>
                <c:pt idx="24">
                  <c:v>468750.0</c:v>
                </c:pt>
                <c:pt idx="25">
                  <c:v>468750.0</c:v>
                </c:pt>
                <c:pt idx="26">
                  <c:v>468750.0</c:v>
                </c:pt>
                <c:pt idx="27">
                  <c:v>468750.0</c:v>
                </c:pt>
                <c:pt idx="28">
                  <c:v>468750.0</c:v>
                </c:pt>
                <c:pt idx="29">
                  <c:v>468750.0</c:v>
                </c:pt>
                <c:pt idx="30">
                  <c:v>468750.0</c:v>
                </c:pt>
                <c:pt idx="31">
                  <c:v>468750.0</c:v>
                </c:pt>
                <c:pt idx="32">
                  <c:v>468750.0</c:v>
                </c:pt>
                <c:pt idx="33">
                  <c:v>468750.0</c:v>
                </c:pt>
                <c:pt idx="34">
                  <c:v>468750.0</c:v>
                </c:pt>
                <c:pt idx="35">
                  <c:v>468750.0</c:v>
                </c:pt>
                <c:pt idx="36">
                  <c:v>468750.0</c:v>
                </c:pt>
                <c:pt idx="37">
                  <c:v>468750.0</c:v>
                </c:pt>
                <c:pt idx="38">
                  <c:v>468750.0</c:v>
                </c:pt>
                <c:pt idx="39">
                  <c:v>468750.0</c:v>
                </c:pt>
                <c:pt idx="40">
                  <c:v>468750.0</c:v>
                </c:pt>
                <c:pt idx="41">
                  <c:v>468750.0</c:v>
                </c:pt>
                <c:pt idx="42">
                  <c:v>468750.0</c:v>
                </c:pt>
                <c:pt idx="43">
                  <c:v>468750.0</c:v>
                </c:pt>
                <c:pt idx="44">
                  <c:v>468750.0</c:v>
                </c:pt>
                <c:pt idx="45">
                  <c:v>468750.0</c:v>
                </c:pt>
                <c:pt idx="46">
                  <c:v>468750.0</c:v>
                </c:pt>
                <c:pt idx="47">
                  <c:v>468750.0</c:v>
                </c:pt>
                <c:pt idx="48">
                  <c:v>468750.0</c:v>
                </c:pt>
                <c:pt idx="49">
                  <c:v>468750.0</c:v>
                </c:pt>
                <c:pt idx="50">
                  <c:v>468750.0</c:v>
                </c:pt>
                <c:pt idx="51">
                  <c:v>468750.0</c:v>
                </c:pt>
                <c:pt idx="52">
                  <c:v>468750.0</c:v>
                </c:pt>
                <c:pt idx="53">
                  <c:v>468750.0</c:v>
                </c:pt>
                <c:pt idx="54">
                  <c:v>468750.0</c:v>
                </c:pt>
                <c:pt idx="55">
                  <c:v>468750.0</c:v>
                </c:pt>
                <c:pt idx="56">
                  <c:v>468750.0</c:v>
                </c:pt>
                <c:pt idx="57">
                  <c:v>468750.0</c:v>
                </c:pt>
                <c:pt idx="58">
                  <c:v>468750.0</c:v>
                </c:pt>
                <c:pt idx="59">
                  <c:v>468750.0</c:v>
                </c:pt>
                <c:pt idx="60">
                  <c:v>468750.0</c:v>
                </c:pt>
                <c:pt idx="61">
                  <c:v>468750.0</c:v>
                </c:pt>
                <c:pt idx="62">
                  <c:v>468750.0</c:v>
                </c:pt>
                <c:pt idx="63">
                  <c:v>468750.0</c:v>
                </c:pt>
                <c:pt idx="64">
                  <c:v>468750.0</c:v>
                </c:pt>
                <c:pt idx="65">
                  <c:v>468750.0</c:v>
                </c:pt>
                <c:pt idx="66">
                  <c:v>468750.0</c:v>
                </c:pt>
                <c:pt idx="67">
                  <c:v>468750.0</c:v>
                </c:pt>
                <c:pt idx="68">
                  <c:v>468750.0</c:v>
                </c:pt>
                <c:pt idx="69">
                  <c:v>468750.0</c:v>
                </c:pt>
                <c:pt idx="70">
                  <c:v>468750.0</c:v>
                </c:pt>
                <c:pt idx="71">
                  <c:v>468750.0</c:v>
                </c:pt>
                <c:pt idx="72">
                  <c:v>468750.0</c:v>
                </c:pt>
                <c:pt idx="73">
                  <c:v>468750.0</c:v>
                </c:pt>
                <c:pt idx="74">
                  <c:v>468750.0</c:v>
                </c:pt>
                <c:pt idx="75">
                  <c:v>468750.0</c:v>
                </c:pt>
                <c:pt idx="76">
                  <c:v>468750.0</c:v>
                </c:pt>
                <c:pt idx="77">
                  <c:v>468750.0</c:v>
                </c:pt>
                <c:pt idx="78">
                  <c:v>468750.0</c:v>
                </c:pt>
                <c:pt idx="79">
                  <c:v>468750.0</c:v>
                </c:pt>
                <c:pt idx="80">
                  <c:v>468750.0</c:v>
                </c:pt>
                <c:pt idx="81">
                  <c:v>468750.0</c:v>
                </c:pt>
                <c:pt idx="82">
                  <c:v>468750.0</c:v>
                </c:pt>
                <c:pt idx="83">
                  <c:v>468750.0</c:v>
                </c:pt>
                <c:pt idx="84">
                  <c:v>468750.0</c:v>
                </c:pt>
                <c:pt idx="85">
                  <c:v>468750.0</c:v>
                </c:pt>
                <c:pt idx="86">
                  <c:v>468750.0</c:v>
                </c:pt>
                <c:pt idx="87">
                  <c:v>468750.0</c:v>
                </c:pt>
                <c:pt idx="88">
                  <c:v>468750.0</c:v>
                </c:pt>
                <c:pt idx="89">
                  <c:v>468750.0</c:v>
                </c:pt>
                <c:pt idx="90">
                  <c:v>468750.0</c:v>
                </c:pt>
                <c:pt idx="91">
                  <c:v>468750.0</c:v>
                </c:pt>
                <c:pt idx="92">
                  <c:v>468750.0</c:v>
                </c:pt>
                <c:pt idx="93">
                  <c:v>468750.0</c:v>
                </c:pt>
                <c:pt idx="94">
                  <c:v>468750.0</c:v>
                </c:pt>
                <c:pt idx="95">
                  <c:v>468750.0</c:v>
                </c:pt>
                <c:pt idx="96">
                  <c:v>468750.0</c:v>
                </c:pt>
                <c:pt idx="97">
                  <c:v>468750.0</c:v>
                </c:pt>
                <c:pt idx="98">
                  <c:v>468750.0</c:v>
                </c:pt>
                <c:pt idx="99">
                  <c:v>468750.0</c:v>
                </c:pt>
                <c:pt idx="100">
                  <c:v>468750.0</c:v>
                </c:pt>
                <c:pt idx="101">
                  <c:v>468750.0</c:v>
                </c:pt>
                <c:pt idx="102">
                  <c:v>468750.0</c:v>
                </c:pt>
                <c:pt idx="103">
                  <c:v>468750.0</c:v>
                </c:pt>
                <c:pt idx="104">
                  <c:v>468750.0</c:v>
                </c:pt>
                <c:pt idx="105">
                  <c:v>468750.0</c:v>
                </c:pt>
                <c:pt idx="106">
                  <c:v>468750.0</c:v>
                </c:pt>
                <c:pt idx="107">
                  <c:v>468750.0</c:v>
                </c:pt>
                <c:pt idx="108">
                  <c:v>468750.0</c:v>
                </c:pt>
                <c:pt idx="109">
                  <c:v>468750.0</c:v>
                </c:pt>
                <c:pt idx="110">
                  <c:v>468750.0</c:v>
                </c:pt>
                <c:pt idx="111">
                  <c:v>468750.0</c:v>
                </c:pt>
                <c:pt idx="112">
                  <c:v>468750.0</c:v>
                </c:pt>
                <c:pt idx="113">
                  <c:v>468750.0</c:v>
                </c:pt>
                <c:pt idx="114">
                  <c:v>468750.0</c:v>
                </c:pt>
                <c:pt idx="115">
                  <c:v>468750.0</c:v>
                </c:pt>
                <c:pt idx="116">
                  <c:v>468750.0</c:v>
                </c:pt>
                <c:pt idx="117">
                  <c:v>468750.0</c:v>
                </c:pt>
                <c:pt idx="118">
                  <c:v>468750.0</c:v>
                </c:pt>
                <c:pt idx="119">
                  <c:v>468750.0</c:v>
                </c:pt>
                <c:pt idx="120">
                  <c:v>468750.0</c:v>
                </c:pt>
                <c:pt idx="121">
                  <c:v>468750.0</c:v>
                </c:pt>
                <c:pt idx="122">
                  <c:v>468750.0</c:v>
                </c:pt>
                <c:pt idx="123">
                  <c:v>468750.0</c:v>
                </c:pt>
                <c:pt idx="124">
                  <c:v>468750.0</c:v>
                </c:pt>
                <c:pt idx="125">
                  <c:v>468750.0</c:v>
                </c:pt>
                <c:pt idx="126">
                  <c:v>468750.0</c:v>
                </c:pt>
                <c:pt idx="127">
                  <c:v>468750.0</c:v>
                </c:pt>
                <c:pt idx="128">
                  <c:v>468750.0</c:v>
                </c:pt>
                <c:pt idx="129">
                  <c:v>468750.0</c:v>
                </c:pt>
                <c:pt idx="130">
                  <c:v>468750.0</c:v>
                </c:pt>
                <c:pt idx="131">
                  <c:v>468750.0</c:v>
                </c:pt>
                <c:pt idx="132">
                  <c:v>468750.0</c:v>
                </c:pt>
                <c:pt idx="133">
                  <c:v>468750.0</c:v>
                </c:pt>
                <c:pt idx="134">
                  <c:v>468750.0</c:v>
                </c:pt>
                <c:pt idx="135">
                  <c:v>468750.0</c:v>
                </c:pt>
                <c:pt idx="136">
                  <c:v>468750.0</c:v>
                </c:pt>
                <c:pt idx="137">
                  <c:v>468750.0</c:v>
                </c:pt>
                <c:pt idx="138">
                  <c:v>468750.0</c:v>
                </c:pt>
                <c:pt idx="139">
                  <c:v>468750.0</c:v>
                </c:pt>
                <c:pt idx="140">
                  <c:v>468750.0</c:v>
                </c:pt>
                <c:pt idx="141">
                  <c:v>468750.0</c:v>
                </c:pt>
                <c:pt idx="142">
                  <c:v>468750.0</c:v>
                </c:pt>
                <c:pt idx="143">
                  <c:v>468750.0</c:v>
                </c:pt>
                <c:pt idx="144">
                  <c:v>468750.0</c:v>
                </c:pt>
                <c:pt idx="145">
                  <c:v>468750.0</c:v>
                </c:pt>
                <c:pt idx="146">
                  <c:v>468750.0</c:v>
                </c:pt>
                <c:pt idx="147">
                  <c:v>468750.0</c:v>
                </c:pt>
                <c:pt idx="148">
                  <c:v>468750.0</c:v>
                </c:pt>
                <c:pt idx="149">
                  <c:v>468750.0</c:v>
                </c:pt>
                <c:pt idx="150">
                  <c:v>468750.0</c:v>
                </c:pt>
                <c:pt idx="151">
                  <c:v>468750.0</c:v>
                </c:pt>
                <c:pt idx="152">
                  <c:v>468750.0</c:v>
                </c:pt>
                <c:pt idx="153">
                  <c:v>468750.0</c:v>
                </c:pt>
                <c:pt idx="154">
                  <c:v>468750.0</c:v>
                </c:pt>
                <c:pt idx="155">
                  <c:v>468750.0</c:v>
                </c:pt>
                <c:pt idx="156">
                  <c:v>468750.0</c:v>
                </c:pt>
                <c:pt idx="157">
                  <c:v>468750.0</c:v>
                </c:pt>
                <c:pt idx="158">
                  <c:v>468750.0</c:v>
                </c:pt>
                <c:pt idx="159">
                  <c:v>468750.0</c:v>
                </c:pt>
                <c:pt idx="160">
                  <c:v>468750.0</c:v>
                </c:pt>
                <c:pt idx="161">
                  <c:v>468750.0</c:v>
                </c:pt>
                <c:pt idx="162">
                  <c:v>468750.0</c:v>
                </c:pt>
                <c:pt idx="163">
                  <c:v>468750.0</c:v>
                </c:pt>
                <c:pt idx="164">
                  <c:v>468750.0</c:v>
                </c:pt>
                <c:pt idx="165">
                  <c:v>468750.0</c:v>
                </c:pt>
                <c:pt idx="166">
                  <c:v>468750.0</c:v>
                </c:pt>
                <c:pt idx="167">
                  <c:v>468750.0</c:v>
                </c:pt>
                <c:pt idx="168">
                  <c:v>468750.0</c:v>
                </c:pt>
                <c:pt idx="169">
                  <c:v>468750.0</c:v>
                </c:pt>
                <c:pt idx="170">
                  <c:v>468750.0</c:v>
                </c:pt>
                <c:pt idx="171">
                  <c:v>468750.0</c:v>
                </c:pt>
                <c:pt idx="172">
                  <c:v>468750.0</c:v>
                </c:pt>
                <c:pt idx="173">
                  <c:v>468750.0</c:v>
                </c:pt>
                <c:pt idx="174">
                  <c:v>468750.0</c:v>
                </c:pt>
                <c:pt idx="175">
                  <c:v>468750.0</c:v>
                </c:pt>
                <c:pt idx="176">
                  <c:v>468750.0</c:v>
                </c:pt>
                <c:pt idx="177">
                  <c:v>468750.0</c:v>
                </c:pt>
                <c:pt idx="178">
                  <c:v>468750.0</c:v>
                </c:pt>
                <c:pt idx="179">
                  <c:v>468750.0</c:v>
                </c:pt>
                <c:pt idx="180">
                  <c:v>468750.0</c:v>
                </c:pt>
                <c:pt idx="181">
                  <c:v>468750.0</c:v>
                </c:pt>
                <c:pt idx="182">
                  <c:v>468750.0</c:v>
                </c:pt>
                <c:pt idx="183">
                  <c:v>468750.0</c:v>
                </c:pt>
                <c:pt idx="184">
                  <c:v>468750.0</c:v>
                </c:pt>
                <c:pt idx="185">
                  <c:v>468750.0</c:v>
                </c:pt>
                <c:pt idx="186">
                  <c:v>468750.0</c:v>
                </c:pt>
                <c:pt idx="187">
                  <c:v>468750.0</c:v>
                </c:pt>
                <c:pt idx="188">
                  <c:v>468750.0</c:v>
                </c:pt>
                <c:pt idx="189">
                  <c:v>468750.0</c:v>
                </c:pt>
                <c:pt idx="190">
                  <c:v>468750.0</c:v>
                </c:pt>
                <c:pt idx="191">
                  <c:v>468750.0</c:v>
                </c:pt>
                <c:pt idx="192">
                  <c:v>468750.0</c:v>
                </c:pt>
                <c:pt idx="193">
                  <c:v>468750.0</c:v>
                </c:pt>
                <c:pt idx="194">
                  <c:v>468750.0</c:v>
                </c:pt>
                <c:pt idx="195">
                  <c:v>468750.0</c:v>
                </c:pt>
                <c:pt idx="196">
                  <c:v>468750.0</c:v>
                </c:pt>
                <c:pt idx="197">
                  <c:v>468750.0</c:v>
                </c:pt>
                <c:pt idx="198">
                  <c:v>468750.0</c:v>
                </c:pt>
                <c:pt idx="199">
                  <c:v>468750.0</c:v>
                </c:pt>
                <c:pt idx="200">
                  <c:v>468750.0</c:v>
                </c:pt>
                <c:pt idx="201">
                  <c:v>468750.0</c:v>
                </c:pt>
                <c:pt idx="202">
                  <c:v>468750.0</c:v>
                </c:pt>
                <c:pt idx="203">
                  <c:v>468750.0</c:v>
                </c:pt>
                <c:pt idx="204">
                  <c:v>468750.0</c:v>
                </c:pt>
                <c:pt idx="205">
                  <c:v>468750.0</c:v>
                </c:pt>
                <c:pt idx="206">
                  <c:v>468750.0</c:v>
                </c:pt>
                <c:pt idx="207">
                  <c:v>468750.0</c:v>
                </c:pt>
                <c:pt idx="208">
                  <c:v>468750.0</c:v>
                </c:pt>
                <c:pt idx="209">
                  <c:v>468750.0</c:v>
                </c:pt>
                <c:pt idx="210">
                  <c:v>468750.0</c:v>
                </c:pt>
                <c:pt idx="211">
                  <c:v>468750.0</c:v>
                </c:pt>
                <c:pt idx="212">
                  <c:v>468750.0</c:v>
                </c:pt>
                <c:pt idx="213">
                  <c:v>468750.0</c:v>
                </c:pt>
                <c:pt idx="214">
                  <c:v>468750.0</c:v>
                </c:pt>
                <c:pt idx="215">
                  <c:v>468750.0</c:v>
                </c:pt>
                <c:pt idx="216">
                  <c:v>468750.0</c:v>
                </c:pt>
                <c:pt idx="217">
                  <c:v>468750.0</c:v>
                </c:pt>
                <c:pt idx="218">
                  <c:v>468750.0</c:v>
                </c:pt>
                <c:pt idx="219">
                  <c:v>468750.0</c:v>
                </c:pt>
                <c:pt idx="220">
                  <c:v>468750.0</c:v>
                </c:pt>
                <c:pt idx="221">
                  <c:v>468750.0</c:v>
                </c:pt>
                <c:pt idx="222">
                  <c:v>468750.0</c:v>
                </c:pt>
                <c:pt idx="223">
                  <c:v>468750.0</c:v>
                </c:pt>
                <c:pt idx="224">
                  <c:v>468750.0</c:v>
                </c:pt>
                <c:pt idx="225">
                  <c:v>468750.0</c:v>
                </c:pt>
                <c:pt idx="226">
                  <c:v>468750.0</c:v>
                </c:pt>
                <c:pt idx="227">
                  <c:v>468750.0</c:v>
                </c:pt>
                <c:pt idx="228">
                  <c:v>468750.0</c:v>
                </c:pt>
                <c:pt idx="229">
                  <c:v>468750.0</c:v>
                </c:pt>
                <c:pt idx="230">
                  <c:v>468750.0</c:v>
                </c:pt>
                <c:pt idx="231">
                  <c:v>468750.0</c:v>
                </c:pt>
                <c:pt idx="232">
                  <c:v>468750.0</c:v>
                </c:pt>
                <c:pt idx="233">
                  <c:v>468750.0</c:v>
                </c:pt>
                <c:pt idx="234">
                  <c:v>468750.0</c:v>
                </c:pt>
                <c:pt idx="235">
                  <c:v>468750.0</c:v>
                </c:pt>
                <c:pt idx="236">
                  <c:v>468750.0</c:v>
                </c:pt>
                <c:pt idx="237">
                  <c:v>468750.0</c:v>
                </c:pt>
                <c:pt idx="238">
                  <c:v>468750.0</c:v>
                </c:pt>
                <c:pt idx="239">
                  <c:v>465720.196998451</c:v>
                </c:pt>
                <c:pt idx="240">
                  <c:v>460751.5705934008</c:v>
                </c:pt>
                <c:pt idx="241">
                  <c:v>455805.7318728005</c:v>
                </c:pt>
                <c:pt idx="242">
                  <c:v>450882.5606662533</c:v>
                </c:pt>
                <c:pt idx="243">
                  <c:v>445981.9374182047</c:v>
                </c:pt>
                <c:pt idx="244">
                  <c:v>441103.7431847765</c:v>
                </c:pt>
                <c:pt idx="245">
                  <c:v>436247.8596306185</c:v>
                </c:pt>
                <c:pt idx="246">
                  <c:v>431414.1690257746</c:v>
                </c:pt>
                <c:pt idx="247">
                  <c:v>426602.5542425663</c:v>
                </c:pt>
                <c:pt idx="248">
                  <c:v>421812.8987524907</c:v>
                </c:pt>
                <c:pt idx="249">
                  <c:v>417045.0866231376</c:v>
                </c:pt>
                <c:pt idx="250">
                  <c:v>412299.0025151176</c:v>
                </c:pt>
                <c:pt idx="251">
                  <c:v>407574.531679011</c:v>
                </c:pt>
                <c:pt idx="252">
                  <c:v>402871.5599523292</c:v>
                </c:pt>
                <c:pt idx="253">
                  <c:v>398189.9737564921</c:v>
                </c:pt>
                <c:pt idx="254">
                  <c:v>393529.6600938228</c:v>
                </c:pt>
                <c:pt idx="255">
                  <c:v>388890.5065445556</c:v>
                </c:pt>
                <c:pt idx="256">
                  <c:v>384272.4012638605</c:v>
                </c:pt>
                <c:pt idx="257">
                  <c:v>379675.2329788832</c:v>
                </c:pt>
                <c:pt idx="258">
                  <c:v>375098.8909857993</c:v>
                </c:pt>
                <c:pt idx="259">
                  <c:v>370543.2651468849</c:v>
                </c:pt>
                <c:pt idx="260">
                  <c:v>366008.2458876012</c:v>
                </c:pt>
                <c:pt idx="261">
                  <c:v>361493.724193695</c:v>
                </c:pt>
                <c:pt idx="262">
                  <c:v>356999.591608313</c:v>
                </c:pt>
                <c:pt idx="263">
                  <c:v>352525.7402291319</c:v>
                </c:pt>
                <c:pt idx="264">
                  <c:v>348072.0627055035</c:v>
                </c:pt>
                <c:pt idx="265">
                  <c:v>343638.4522356131</c:v>
                </c:pt>
                <c:pt idx="266">
                  <c:v>339224.8025636532</c:v>
                </c:pt>
                <c:pt idx="267">
                  <c:v>334831.0079770127</c:v>
                </c:pt>
                <c:pt idx="268">
                  <c:v>330456.9633034794</c:v>
                </c:pt>
                <c:pt idx="269">
                  <c:v>326102.5639084566</c:v>
                </c:pt>
                <c:pt idx="270">
                  <c:v>321767.7056921954</c:v>
                </c:pt>
                <c:pt idx="271">
                  <c:v>317452.2850870401</c:v>
                </c:pt>
                <c:pt idx="272">
                  <c:v>313156.1990546878</c:v>
                </c:pt>
                <c:pt idx="273">
                  <c:v>308879.3450834634</c:v>
                </c:pt>
                <c:pt idx="274">
                  <c:v>304621.6211856061</c:v>
                </c:pt>
                <c:pt idx="275">
                  <c:v>300382.9258945724</c:v>
                </c:pt>
                <c:pt idx="276">
                  <c:v>296163.1582623518</c:v>
                </c:pt>
                <c:pt idx="277">
                  <c:v>291962.2178567964</c:v>
                </c:pt>
                <c:pt idx="278">
                  <c:v>287780.0047589638</c:v>
                </c:pt>
                <c:pt idx="279">
                  <c:v>283616.4195604746</c:v>
                </c:pt>
                <c:pt idx="280">
                  <c:v>279471.3633608826</c:v>
                </c:pt>
                <c:pt idx="281">
                  <c:v>275344.7377650599</c:v>
                </c:pt>
                <c:pt idx="282">
                  <c:v>271236.4448805927</c:v>
                </c:pt>
                <c:pt idx="283">
                  <c:v>267146.3873151941</c:v>
                </c:pt>
                <c:pt idx="284">
                  <c:v>263074.4681741271</c:v>
                </c:pt>
                <c:pt idx="285">
                  <c:v>259020.5910576427</c:v>
                </c:pt>
                <c:pt idx="286">
                  <c:v>254984.6600584304</c:v>
                </c:pt>
                <c:pt idx="287">
                  <c:v>250966.5797590818</c:v>
                </c:pt>
                <c:pt idx="288">
                  <c:v>246966.255229568</c:v>
                </c:pt>
                <c:pt idx="289">
                  <c:v>242983.5920247287</c:v>
                </c:pt>
                <c:pt idx="290">
                  <c:v>239018.4961817754</c:v>
                </c:pt>
                <c:pt idx="291">
                  <c:v>235070.8742178066</c:v>
                </c:pt>
                <c:pt idx="292">
                  <c:v>231140.6331273365</c:v>
                </c:pt>
                <c:pt idx="293">
                  <c:v>227227.6803798358</c:v>
                </c:pt>
                <c:pt idx="294">
                  <c:v>223331.9239172851</c:v>
                </c:pt>
                <c:pt idx="295">
                  <c:v>219453.2721517418</c:v>
                </c:pt>
                <c:pt idx="296">
                  <c:v>215591.6339629182</c:v>
                </c:pt>
                <c:pt idx="297">
                  <c:v>211746.9186957731</c:v>
                </c:pt>
                <c:pt idx="298">
                  <c:v>207919.0361581155</c:v>
                </c:pt>
                <c:pt idx="299">
                  <c:v>204107.8966182198</c:v>
                </c:pt>
                <c:pt idx="300">
                  <c:v>200313.4108024549</c:v>
                </c:pt>
                <c:pt idx="301">
                  <c:v>196535.489892924</c:v>
                </c:pt>
                <c:pt idx="302">
                  <c:v>192774.0455251175</c:v>
                </c:pt>
                <c:pt idx="303">
                  <c:v>189028.9897855764</c:v>
                </c:pt>
                <c:pt idx="304">
                  <c:v>185300.2352095711</c:v>
                </c:pt>
                <c:pt idx="305">
                  <c:v>181587.6947787874</c:v>
                </c:pt>
                <c:pt idx="306">
                  <c:v>177891.2819190286</c:v>
                </c:pt>
                <c:pt idx="307">
                  <c:v>174210.9104979274</c:v>
                </c:pt>
                <c:pt idx="308">
                  <c:v>170546.4948226694</c:v>
                </c:pt>
                <c:pt idx="309">
                  <c:v>166897.9496377292</c:v>
                </c:pt>
                <c:pt idx="310">
                  <c:v>163265.1901226177</c:v>
                </c:pt>
                <c:pt idx="311">
                  <c:v>159648.1318896406</c:v>
                </c:pt>
                <c:pt idx="312">
                  <c:v>156046.6909816696</c:v>
                </c:pt>
                <c:pt idx="313">
                  <c:v>152460.7838699236</c:v>
                </c:pt>
                <c:pt idx="314">
                  <c:v>148890.3274517625</c:v>
                </c:pt>
                <c:pt idx="315">
                  <c:v>145335.2390484911</c:v>
                </c:pt>
                <c:pt idx="316">
                  <c:v>141795.4364031763</c:v>
                </c:pt>
                <c:pt idx="317">
                  <c:v>138270.837678473</c:v>
                </c:pt>
                <c:pt idx="318">
                  <c:v>134761.3614544628</c:v>
                </c:pt>
                <c:pt idx="319">
                  <c:v>131266.9267265041</c:v>
                </c:pt>
                <c:pt idx="320">
                  <c:v>127787.4529030918</c:v>
                </c:pt>
                <c:pt idx="321">
                  <c:v>124322.859803729</c:v>
                </c:pt>
                <c:pt idx="322">
                  <c:v>120873.0676568096</c:v>
                </c:pt>
                <c:pt idx="323">
                  <c:v>117437.9970975116</c:v>
                </c:pt>
                <c:pt idx="324">
                  <c:v>114017.5691657014</c:v>
                </c:pt>
                <c:pt idx="325">
                  <c:v>110611.7053038481</c:v>
                </c:pt>
                <c:pt idx="326">
                  <c:v>107220.32735495</c:v>
                </c:pt>
                <c:pt idx="327">
                  <c:v>103843.3575604705</c:v>
                </c:pt>
                <c:pt idx="328">
                  <c:v>100480.7185582849</c:v>
                </c:pt>
                <c:pt idx="329">
                  <c:v>97132.33338063808</c:v>
                </c:pt>
                <c:pt idx="330">
                  <c:v>93798.1254521126</c:v>
                </c:pt>
                <c:pt idx="331">
                  <c:v>90478.01858760683</c:v>
                </c:pt>
                <c:pt idx="332">
                  <c:v>87171.93699032406</c:v>
                </c:pt>
                <c:pt idx="333">
                  <c:v>83879.80524977144</c:v>
                </c:pt>
                <c:pt idx="334">
                  <c:v>80601.54833976949</c:v>
                </c:pt>
                <c:pt idx="335">
                  <c:v>77337.091616472</c:v>
                </c:pt>
                <c:pt idx="336">
                  <c:v>74086.3608163955</c:v>
                </c:pt>
                <c:pt idx="337">
                  <c:v>70849.28205445953</c:v>
                </c:pt>
                <c:pt idx="338">
                  <c:v>67625.7818220368</c:v>
                </c:pt>
                <c:pt idx="339">
                  <c:v>64415.78698501289</c:v>
                </c:pt>
                <c:pt idx="340">
                  <c:v>61219.22478185673</c:v>
                </c:pt>
                <c:pt idx="341">
                  <c:v>58036.02282170034</c:v>
                </c:pt>
                <c:pt idx="342">
                  <c:v>54866.10908242879</c:v>
                </c:pt>
                <c:pt idx="343">
                  <c:v>51709.4119087798</c:v>
                </c:pt>
                <c:pt idx="344">
                  <c:v>48565.8600104533</c:v>
                </c:pt>
                <c:pt idx="345">
                  <c:v>45435.38246023049</c:v>
                </c:pt>
                <c:pt idx="346">
                  <c:v>42317.90869210274</c:v>
                </c:pt>
                <c:pt idx="347">
                  <c:v>39213.36849941003</c:v>
                </c:pt>
                <c:pt idx="348">
                  <c:v>36121.69203298897</c:v>
                </c:pt>
                <c:pt idx="349">
                  <c:v>33042.80979933032</c:v>
                </c:pt>
                <c:pt idx="350">
                  <c:v>29976.65265874605</c:v>
                </c:pt>
                <c:pt idx="351">
                  <c:v>26923.15182354576</c:v>
                </c:pt>
                <c:pt idx="352">
                  <c:v>23882.23885622252</c:v>
                </c:pt>
                <c:pt idx="353">
                  <c:v>20853.84566764794</c:v>
                </c:pt>
                <c:pt idx="354">
                  <c:v>17837.90451527667</c:v>
                </c:pt>
                <c:pt idx="355">
                  <c:v>14834.34800136001</c:v>
                </c:pt>
                <c:pt idx="356">
                  <c:v>11843.10907116874</c:v>
                </c:pt>
                <c:pt idx="357">
                  <c:v>8864.121011225108</c:v>
                </c:pt>
                <c:pt idx="358">
                  <c:v>5897.317447543861</c:v>
                </c:pt>
                <c:pt idx="359">
                  <c:v>2942.632343882371</c:v>
                </c:pt>
              </c:numCache>
            </c:numRef>
          </c:val>
          <c:smooth val="0"/>
        </c:ser>
        <c:ser>
          <c:idx val="3"/>
          <c:order val="1"/>
          <c:tx>
            <c:strRef>
              <c:f>'Payments to tranches'!$I$3</c:f>
              <c:strCache>
                <c:ptCount val="1"/>
                <c:pt idx="0">
                  <c:v>Principal</c:v>
                </c:pt>
              </c:strCache>
            </c:strRef>
          </c:tx>
          <c:spPr>
            <a:ln w="25400">
              <a:solidFill>
                <a:srgbClr val="0000FF"/>
              </a:solidFill>
              <a:prstDash val="solid"/>
            </a:ln>
          </c:spPr>
          <c:marker>
            <c:symbol val="none"/>
          </c:marker>
          <c:cat>
            <c:numRef>
              <c:f>'Payments to tranches'!$B$5:$B$364</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'Payments to tranches'!$I$5:$I$364</c:f>
              <c:numCache>
                <c:formatCode>"$"#,##0.00_);[Red]\("$"#,##0.00\)</c:formatCode>
                <c:ptCount val="36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0.0</c:v>
                </c:pt>
                <c:pt idx="165">
                  <c:v>0.0</c:v>
                </c:pt>
                <c:pt idx="166">
                  <c:v>0.0</c:v>
                </c:pt>
                <c:pt idx="167">
                  <c:v>0.0</c:v>
                </c:pt>
                <c:pt idx="168">
                  <c:v>0.0</c:v>
                </c:pt>
                <c:pt idx="169">
                  <c:v>0.0</c:v>
                </c:pt>
                <c:pt idx="170">
                  <c:v>0.0</c:v>
                </c:pt>
                <c:pt idx="171">
                  <c:v>0.0</c:v>
                </c:pt>
                <c:pt idx="172">
                  <c:v>0.0</c:v>
                </c:pt>
                <c:pt idx="173">
                  <c:v>0.0</c:v>
                </c:pt>
                <c:pt idx="174">
                  <c:v>0.0</c:v>
                </c:pt>
                <c:pt idx="175">
                  <c:v>0.0</c:v>
                </c:pt>
                <c:pt idx="176">
                  <c:v>0.0</c:v>
                </c:pt>
                <c:pt idx="177">
                  <c:v>0.0</c:v>
                </c:pt>
                <c:pt idx="178">
                  <c:v>0.0</c:v>
                </c:pt>
                <c:pt idx="179">
                  <c:v>0.0</c:v>
                </c:pt>
                <c:pt idx="180">
                  <c:v>0.0</c:v>
                </c:pt>
                <c:pt idx="181">
                  <c:v>0.0</c:v>
                </c:pt>
                <c:pt idx="182">
                  <c:v>0.0</c:v>
                </c:pt>
                <c:pt idx="183">
                  <c:v>0.0</c:v>
                </c:pt>
                <c:pt idx="184">
                  <c:v>0.0</c:v>
                </c:pt>
                <c:pt idx="185">
                  <c:v>0.0</c:v>
                </c:pt>
                <c:pt idx="186">
                  <c:v>0.0</c:v>
                </c:pt>
                <c:pt idx="187">
                  <c:v>0.0</c:v>
                </c:pt>
                <c:pt idx="188">
                  <c:v>0.0</c:v>
                </c:pt>
                <c:pt idx="189">
                  <c:v>0.0</c:v>
                </c:pt>
                <c:pt idx="190">
                  <c:v>0.0</c:v>
                </c:pt>
                <c:pt idx="191">
                  <c:v>0.0</c:v>
                </c:pt>
                <c:pt idx="192">
                  <c:v>0.0</c:v>
                </c:pt>
                <c:pt idx="193">
                  <c:v>0.0</c:v>
                </c:pt>
                <c:pt idx="194">
                  <c:v>0.0</c:v>
                </c:pt>
                <c:pt idx="195">
                  <c:v>0.0</c:v>
                </c:pt>
                <c:pt idx="196">
                  <c:v>0.0</c:v>
                </c:pt>
                <c:pt idx="197">
                  <c:v>0.0</c:v>
                </c:pt>
                <c:pt idx="198">
                  <c:v>0.0</c:v>
                </c:pt>
                <c:pt idx="199">
                  <c:v>0.0</c:v>
                </c:pt>
                <c:pt idx="200">
                  <c:v>0.0</c:v>
                </c:pt>
                <c:pt idx="201">
                  <c:v>0.0</c:v>
                </c:pt>
                <c:pt idx="202">
                  <c:v>0.0</c:v>
                </c:pt>
                <c:pt idx="203">
                  <c:v>0.0</c:v>
                </c:pt>
                <c:pt idx="204">
                  <c:v>0.0</c:v>
                </c:pt>
                <c:pt idx="205">
                  <c:v>0.0</c:v>
                </c:pt>
                <c:pt idx="206">
                  <c:v>0.0</c:v>
                </c:pt>
                <c:pt idx="207">
                  <c:v>0.0</c:v>
                </c:pt>
                <c:pt idx="208">
                  <c:v>0.0</c:v>
                </c:pt>
                <c:pt idx="209">
                  <c:v>0.0</c:v>
                </c:pt>
                <c:pt idx="210">
                  <c:v>0.0</c:v>
                </c:pt>
                <c:pt idx="211">
                  <c:v>0.0</c:v>
                </c:pt>
                <c:pt idx="212">
                  <c:v>0.0</c:v>
                </c:pt>
                <c:pt idx="213">
                  <c:v>0.0</c:v>
                </c:pt>
                <c:pt idx="214">
                  <c:v>0.0</c:v>
                </c:pt>
                <c:pt idx="215">
                  <c:v>0.0</c:v>
                </c:pt>
                <c:pt idx="216">
                  <c:v>0.0</c:v>
                </c:pt>
                <c:pt idx="217">
                  <c:v>0.0</c:v>
                </c:pt>
                <c:pt idx="218">
                  <c:v>0.0</c:v>
                </c:pt>
                <c:pt idx="219">
                  <c:v>0.0</c:v>
                </c:pt>
                <c:pt idx="220">
                  <c:v>0.0</c:v>
                </c:pt>
                <c:pt idx="221">
                  <c:v>0.0</c:v>
                </c:pt>
                <c:pt idx="222">
                  <c:v>0.0</c:v>
                </c:pt>
                <c:pt idx="223">
                  <c:v>0.0</c:v>
                </c:pt>
                <c:pt idx="224">
                  <c:v>0.0</c:v>
                </c:pt>
                <c:pt idx="225">
                  <c:v>0.0</c:v>
                </c:pt>
                <c:pt idx="226">
                  <c:v>0.0</c:v>
                </c:pt>
                <c:pt idx="227">
                  <c:v>0.0</c:v>
                </c:pt>
                <c:pt idx="228">
                  <c:v>0.0</c:v>
                </c:pt>
                <c:pt idx="229">
                  <c:v>0.0</c:v>
                </c:pt>
                <c:pt idx="230">
                  <c:v>0.0</c:v>
                </c:pt>
                <c:pt idx="231">
                  <c:v>0.0</c:v>
                </c:pt>
                <c:pt idx="232">
                  <c:v>0.0</c:v>
                </c:pt>
                <c:pt idx="233">
                  <c:v>0.0</c:v>
                </c:pt>
                <c:pt idx="234">
                  <c:v>0.0</c:v>
                </c:pt>
                <c:pt idx="235">
                  <c:v>0.0</c:v>
                </c:pt>
                <c:pt idx="236">
                  <c:v>0.0</c:v>
                </c:pt>
                <c:pt idx="237">
                  <c:v>0.0</c:v>
                </c:pt>
                <c:pt idx="238">
                  <c:v>484768.4802478253</c:v>
                </c:pt>
                <c:pt idx="239">
                  <c:v>794980.2248080564</c:v>
                </c:pt>
                <c:pt idx="240">
                  <c:v>791334.1952960438</c:v>
                </c:pt>
                <c:pt idx="241">
                  <c:v>787707.3930475477</c:v>
                </c:pt>
                <c:pt idx="242">
                  <c:v>784099.7196877941</c:v>
                </c:pt>
                <c:pt idx="243">
                  <c:v>780511.0773485012</c:v>
                </c:pt>
                <c:pt idx="244">
                  <c:v>776941.3686652758</c:v>
                </c:pt>
                <c:pt idx="245">
                  <c:v>773390.4967750205</c:v>
                </c:pt>
                <c:pt idx="246">
                  <c:v>769858.3653133581</c:v>
                </c:pt>
                <c:pt idx="247">
                  <c:v>766344.8784120671</c:v>
                </c:pt>
                <c:pt idx="248">
                  <c:v>762849.940696529</c:v>
                </c:pt>
                <c:pt idx="249">
                  <c:v>759373.4572831916</c:v>
                </c:pt>
                <c:pt idx="250">
                  <c:v>755915.333777044</c:v>
                </c:pt>
                <c:pt idx="251">
                  <c:v>752475.476269104</c:v>
                </c:pt>
                <c:pt idx="252">
                  <c:v>749053.7913339201</c:v>
                </c:pt>
                <c:pt idx="253">
                  <c:v>745650.1860270838</c:v>
                </c:pt>
                <c:pt idx="254">
                  <c:v>742264.5678827572</c:v>
                </c:pt>
                <c:pt idx="255">
                  <c:v>738896.8449112121</c:v>
                </c:pt>
                <c:pt idx="256">
                  <c:v>735546.9255963822</c:v>
                </c:pt>
                <c:pt idx="257">
                  <c:v>732214.7188934268</c:v>
                </c:pt>
                <c:pt idx="258">
                  <c:v>728900.1342263091</c:v>
                </c:pt>
                <c:pt idx="259">
                  <c:v>725603.0814853848</c:v>
                </c:pt>
                <c:pt idx="260">
                  <c:v>722323.4710250044</c:v>
                </c:pt>
                <c:pt idx="261">
                  <c:v>719061.213661127</c:v>
                </c:pt>
                <c:pt idx="262">
                  <c:v>715816.220668948</c:v>
                </c:pt>
                <c:pt idx="263">
                  <c:v>712588.4037805368</c:v>
                </c:pt>
                <c:pt idx="264">
                  <c:v>709377.6751824875</c:v>
                </c:pt>
                <c:pt idx="265">
                  <c:v>706183.9475135833</c:v>
                </c:pt>
                <c:pt idx="266">
                  <c:v>703007.1338624698</c:v>
                </c:pt>
                <c:pt idx="267">
                  <c:v>699847.1477653428</c:v>
                </c:pt>
                <c:pt idx="268">
                  <c:v>696703.9032036478</c:v>
                </c:pt>
                <c:pt idx="269">
                  <c:v>693577.314601789</c:v>
                </c:pt>
                <c:pt idx="270">
                  <c:v>690467.296824853</c:v>
                </c:pt>
                <c:pt idx="271">
                  <c:v>687373.765176343</c:v>
                </c:pt>
                <c:pt idx="272">
                  <c:v>684296.6353959241</c:v>
                </c:pt>
                <c:pt idx="273">
                  <c:v>681235.823657181</c:v>
                </c:pt>
                <c:pt idx="274">
                  <c:v>678191.2465653865</c:v>
                </c:pt>
                <c:pt idx="275">
                  <c:v>675162.8211552836</c:v>
                </c:pt>
                <c:pt idx="276">
                  <c:v>672150.4648888737</c:v>
                </c:pt>
                <c:pt idx="277">
                  <c:v>669154.0956532252</c:v>
                </c:pt>
                <c:pt idx="278">
                  <c:v>666173.6317582822</c:v>
                </c:pt>
                <c:pt idx="279">
                  <c:v>663208.991934695</c:v>
                </c:pt>
                <c:pt idx="280">
                  <c:v>660260.0953316536</c:v>
                </c:pt>
                <c:pt idx="281">
                  <c:v>657326.861514739</c:v>
                </c:pt>
                <c:pt idx="282">
                  <c:v>654409.210463778</c:v>
                </c:pt>
                <c:pt idx="283">
                  <c:v>651507.0625707181</c:v>
                </c:pt>
                <c:pt idx="284">
                  <c:v>648620.3386375056</c:v>
                </c:pt>
                <c:pt idx="285">
                  <c:v>645748.9598739778</c:v>
                </c:pt>
                <c:pt idx="286">
                  <c:v>642892.8478957671</c:v>
                </c:pt>
                <c:pt idx="287">
                  <c:v>640051.9247222134</c:v>
                </c:pt>
                <c:pt idx="288">
                  <c:v>637226.1127742889</c:v>
                </c:pt>
                <c:pt idx="289">
                  <c:v>634415.334872534</c:v>
                </c:pt>
                <c:pt idx="290">
                  <c:v>631619.5142350006</c:v>
                </c:pt>
                <c:pt idx="291">
                  <c:v>628838.5744752106</c:v>
                </c:pt>
                <c:pt idx="292">
                  <c:v>626072.4396001223</c:v>
                </c:pt>
                <c:pt idx="293">
                  <c:v>623321.0340081062</c:v>
                </c:pt>
                <c:pt idx="294">
                  <c:v>620584.2824869333</c:v>
                </c:pt>
                <c:pt idx="295">
                  <c:v>617862.1102117744</c:v>
                </c:pt>
                <c:pt idx="296">
                  <c:v>615154.442743206</c:v>
                </c:pt>
                <c:pt idx="297">
                  <c:v>612461.2060252303</c:v>
                </c:pt>
                <c:pt idx="298">
                  <c:v>609782.3263833032</c:v>
                </c:pt>
                <c:pt idx="299">
                  <c:v>607117.7305223738</c:v>
                </c:pt>
                <c:pt idx="300">
                  <c:v>604467.3455249326</c:v>
                </c:pt>
                <c:pt idx="301">
                  <c:v>601831.0988490703</c:v>
                </c:pt>
                <c:pt idx="302">
                  <c:v>599208.9183265483</c:v>
                </c:pt>
                <c:pt idx="303">
                  <c:v>596600.7321608742</c:v>
                </c:pt>
                <c:pt idx="304">
                  <c:v>594006.468925395</c:v>
                </c:pt>
                <c:pt idx="305">
                  <c:v>591426.0575613921</c:v>
                </c:pt>
                <c:pt idx="306">
                  <c:v>588859.4273761907</c:v>
                </c:pt>
                <c:pt idx="307">
                  <c:v>586306.5080412781</c:v>
                </c:pt>
                <c:pt idx="308">
                  <c:v>583767.229590432</c:v>
                </c:pt>
                <c:pt idx="309">
                  <c:v>581241.5224178563</c:v>
                </c:pt>
                <c:pt idx="310">
                  <c:v>578729.3172763297</c:v>
                </c:pt>
                <c:pt idx="311">
                  <c:v>576230.545275361</c:v>
                </c:pt>
                <c:pt idx="312">
                  <c:v>573745.1378793556</c:v>
                </c:pt>
                <c:pt idx="313">
                  <c:v>571273.0269057913</c:v>
                </c:pt>
                <c:pt idx="314">
                  <c:v>568814.1445234017</c:v>
                </c:pt>
                <c:pt idx="315">
                  <c:v>566368.4232503721</c:v>
                </c:pt>
                <c:pt idx="316">
                  <c:v>563935.7959525412</c:v>
                </c:pt>
                <c:pt idx="317">
                  <c:v>561516.1958416152</c:v>
                </c:pt>
                <c:pt idx="318">
                  <c:v>559109.5564733893</c:v>
                </c:pt>
                <c:pt idx="319">
                  <c:v>556715.8117459773</c:v>
                </c:pt>
                <c:pt idx="320">
                  <c:v>554334.8958980533</c:v>
                </c:pt>
                <c:pt idx="321">
                  <c:v>551966.7435071014</c:v>
                </c:pt>
                <c:pt idx="322">
                  <c:v>549611.2894876711</c:v>
                </c:pt>
                <c:pt idx="323">
                  <c:v>547268.4690896468</c:v>
                </c:pt>
                <c:pt idx="324">
                  <c:v>544938.2178965234</c:v>
                </c:pt>
                <c:pt idx="325">
                  <c:v>542620.4718236904</c:v>
                </c:pt>
                <c:pt idx="326">
                  <c:v>540315.1671167263</c:v>
                </c:pt>
                <c:pt idx="327">
                  <c:v>538022.2403497008</c:v>
                </c:pt>
                <c:pt idx="328">
                  <c:v>535741.6284234866</c:v>
                </c:pt>
                <c:pt idx="329">
                  <c:v>533473.2685640771</c:v>
                </c:pt>
                <c:pt idx="330">
                  <c:v>531217.0983209191</c:v>
                </c:pt>
                <c:pt idx="331">
                  <c:v>528973.0555652452</c:v>
                </c:pt>
                <c:pt idx="332">
                  <c:v>526741.078488423</c:v>
                </c:pt>
                <c:pt idx="333">
                  <c:v>524521.1056003077</c:v>
                </c:pt>
                <c:pt idx="334">
                  <c:v>522313.0757276051</c:v>
                </c:pt>
                <c:pt idx="335">
                  <c:v>520116.9280122427</c:v>
                </c:pt>
                <c:pt idx="336">
                  <c:v>517932.6019097487</c:v>
                </c:pt>
                <c:pt idx="337">
                  <c:v>515760.0371876416</c:v>
                </c:pt>
                <c:pt idx="338">
                  <c:v>513599.1739238229</c:v>
                </c:pt>
                <c:pt idx="339">
                  <c:v>511449.9525049851</c:v>
                </c:pt>
                <c:pt idx="340">
                  <c:v>509312.3136250222</c:v>
                </c:pt>
                <c:pt idx="341">
                  <c:v>507186.1982834505</c:v>
                </c:pt>
                <c:pt idx="342">
                  <c:v>505071.5477838379</c:v>
                </c:pt>
                <c:pt idx="343">
                  <c:v>502968.3037322409</c:v>
                </c:pt>
                <c:pt idx="344">
                  <c:v>500876.4080356493</c:v>
                </c:pt>
                <c:pt idx="345">
                  <c:v>498795.8029004388</c:v>
                </c:pt>
                <c:pt idx="346">
                  <c:v>496726.4308308331</c:v>
                </c:pt>
                <c:pt idx="347">
                  <c:v>494668.234627371</c:v>
                </c:pt>
                <c:pt idx="348">
                  <c:v>492621.1573853844</c:v>
                </c:pt>
                <c:pt idx="349">
                  <c:v>490585.1424934829</c:v>
                </c:pt>
                <c:pt idx="350">
                  <c:v>488560.1336320451</c:v>
                </c:pt>
                <c:pt idx="351">
                  <c:v>486546.0747717195</c:v>
                </c:pt>
                <c:pt idx="352">
                  <c:v>484542.9101719324</c:v>
                </c:pt>
                <c:pt idx="353">
                  <c:v>482550.584379403</c:v>
                </c:pt>
                <c:pt idx="354">
                  <c:v>480569.0422266656</c:v>
                </c:pt>
                <c:pt idx="355">
                  <c:v>478598.2288306029</c:v>
                </c:pt>
                <c:pt idx="356">
                  <c:v>476638.0895909816</c:v>
                </c:pt>
                <c:pt idx="357">
                  <c:v>474688.5701889994</c:v>
                </c:pt>
                <c:pt idx="358">
                  <c:v>472749.6165858384</c:v>
                </c:pt>
                <c:pt idx="359">
                  <c:v>470821.1750212256</c:v>
                </c:pt>
              </c:numCache>
            </c:numRef>
          </c:val>
          <c:smooth val="0"/>
        </c:ser>
        <c:dLbls>
          <c:showLegendKey val="0"/>
          <c:showVal val="0"/>
          <c:showCatName val="0"/>
          <c:showSerName val="0"/>
          <c:showPercent val="0"/>
          <c:showBubbleSize val="0"/>
        </c:dLbls>
        <c:marker val="1"/>
        <c:smooth val="0"/>
        <c:axId val="-2104136920"/>
        <c:axId val="-2104133608"/>
      </c:lineChart>
      <c:catAx>
        <c:axId val="-2104136920"/>
        <c:scaling>
          <c:orientation val="minMax"/>
        </c:scaling>
        <c:delete val="0"/>
        <c:axPos val="b"/>
        <c:numFmt formatCode="0" sourceLinked="0"/>
        <c:majorTickMark val="none"/>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mn-lt"/>
                <a:ea typeface="Segoe UI Symbol" panose="020B0502040204020203" pitchFamily="34" charset="0"/>
                <a:cs typeface="Times New Roman"/>
              </a:defRPr>
            </a:pPr>
            <a:endParaRPr lang="en-US"/>
          </a:p>
        </c:txPr>
        <c:crossAx val="-2104133608"/>
        <c:crosses val="autoZero"/>
        <c:auto val="1"/>
        <c:lblAlgn val="ctr"/>
        <c:lblOffset val="100"/>
        <c:tickLblSkip val="60"/>
        <c:tickMarkSkip val="1"/>
        <c:noMultiLvlLbl val="0"/>
      </c:catAx>
      <c:valAx>
        <c:axId val="-2104133608"/>
        <c:scaling>
          <c:orientation val="minMax"/>
        </c:scaling>
        <c:delete val="0"/>
        <c:axPos val="l"/>
        <c:majorGridlines>
          <c:spPr>
            <a:ln w="3175">
              <a:solidFill>
                <a:srgbClr val="C0C0C0"/>
              </a:solidFill>
              <a:prstDash val="sysDash"/>
            </a:ln>
          </c:spPr>
        </c:majorGridlines>
        <c:numFmt formatCode="&quot;$&quot;#,##0.0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mn-lt"/>
                <a:ea typeface="Segoe UI Symbol" panose="020B0502040204020203" pitchFamily="34" charset="0"/>
                <a:cs typeface="Times New Roman"/>
              </a:defRPr>
            </a:pPr>
            <a:endParaRPr lang="en-US"/>
          </a:p>
        </c:txPr>
        <c:crossAx val="-2104136920"/>
        <c:crosses val="autoZero"/>
        <c:crossBetween val="between"/>
      </c:valAx>
      <c:spPr>
        <a:noFill/>
        <a:ln w="25400">
          <a:noFill/>
        </a:ln>
      </c:spPr>
    </c:plotArea>
    <c:legend>
      <c:legendPos val="r"/>
      <c:layout>
        <c:manualLayout>
          <c:xMode val="edge"/>
          <c:yMode val="edge"/>
          <c:x val="0.221283013672357"/>
          <c:y val="0.226621017517552"/>
          <c:w val="0.150358126641505"/>
          <c:h val="0.124999771118583"/>
        </c:manualLayout>
      </c:layout>
      <c:overlay val="0"/>
      <c:spPr>
        <a:solidFill>
          <a:srgbClr val="FFFFFF"/>
        </a:solidFill>
        <a:ln w="3175">
          <a:solidFill>
            <a:srgbClr val="000000"/>
          </a:solidFill>
          <a:prstDash val="solid"/>
        </a:ln>
      </c:spPr>
      <c:txPr>
        <a:bodyPr/>
        <a:lstStyle/>
        <a:p>
          <a:pPr>
            <a:defRPr sz="850"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i="0" u="none" strike="noStrike" baseline="0">
                <a:solidFill>
                  <a:srgbClr val="000000"/>
                </a:solidFill>
                <a:latin typeface="+mn-lt"/>
                <a:ea typeface="Segoe UI Symbol" panose="020B0502040204020203" pitchFamily="34" charset="0"/>
                <a:cs typeface="Times New Roman"/>
              </a:defRPr>
            </a:pPr>
            <a:r>
              <a:rPr lang="en-US" sz="1800">
                <a:latin typeface="+mn-lt"/>
                <a:ea typeface="Segoe UI Symbol" panose="020B0502040204020203" pitchFamily="34" charset="0"/>
              </a:rPr>
              <a:t>Payments to Tranche X</a:t>
            </a:r>
          </a:p>
        </c:rich>
      </c:tx>
      <c:layout>
        <c:manualLayout>
          <c:xMode val="edge"/>
          <c:yMode val="edge"/>
          <c:x val="0.343807315658189"/>
          <c:y val="0.0333276330240719"/>
        </c:manualLayout>
      </c:layout>
      <c:overlay val="0"/>
      <c:spPr>
        <a:noFill/>
        <a:ln w="25400">
          <a:noFill/>
        </a:ln>
      </c:spPr>
    </c:title>
    <c:autoTitleDeleted val="0"/>
    <c:plotArea>
      <c:layout>
        <c:manualLayout>
          <c:layoutTarget val="inner"/>
          <c:xMode val="edge"/>
          <c:yMode val="edge"/>
          <c:x val="0.147125209141845"/>
          <c:y val="0.149011934242335"/>
          <c:w val="0.785622162588888"/>
          <c:h val="0.619998864748172"/>
        </c:manualLayout>
      </c:layout>
      <c:lineChart>
        <c:grouping val="standard"/>
        <c:varyColors val="0"/>
        <c:ser>
          <c:idx val="2"/>
          <c:order val="0"/>
          <c:tx>
            <c:strRef>
              <c:f>'Payments to tranches'!$J$3</c:f>
              <c:strCache>
                <c:ptCount val="1"/>
                <c:pt idx="0">
                  <c:v>Interest</c:v>
                </c:pt>
              </c:strCache>
            </c:strRef>
          </c:tx>
          <c:spPr>
            <a:ln w="25400">
              <a:solidFill>
                <a:srgbClr val="0000FF"/>
              </a:solidFill>
              <a:prstDash val="solid"/>
            </a:ln>
          </c:spPr>
          <c:marker>
            <c:symbol val="none"/>
          </c:marker>
          <c:cat>
            <c:numRef>
              <c:f>'Payments to tranches'!$B$5:$B$364</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'Payments to tranches'!$J$5:$J$364</c:f>
              <c:numCache>
                <c:formatCode>"$"#,##0.00_);[Red]\("$"#,##0.00\)</c:formatCode>
                <c:ptCount val="360"/>
                <c:pt idx="0">
                  <c:v>406250.0</c:v>
                </c:pt>
                <c:pt idx="1">
                  <c:v>405795.5795394513</c:v>
                </c:pt>
                <c:pt idx="2">
                  <c:v>405255.5535007829</c:v>
                </c:pt>
                <c:pt idx="3">
                  <c:v>404630.0129215659</c:v>
                </c:pt>
                <c:pt idx="4">
                  <c:v>403919.0928192598</c:v>
                </c:pt>
                <c:pt idx="5">
                  <c:v>403122.9722345762</c:v>
                </c:pt>
                <c:pt idx="6">
                  <c:v>402241.8742375658</c:v>
                </c:pt>
                <c:pt idx="7">
                  <c:v>401276.0658962454</c:v>
                </c:pt>
                <c:pt idx="8">
                  <c:v>400225.8582076035</c:v>
                </c:pt>
                <c:pt idx="9">
                  <c:v>399091.6059908952</c:v>
                </c:pt>
                <c:pt idx="10">
                  <c:v>397873.7077431409</c:v>
                </c:pt>
                <c:pt idx="11">
                  <c:v>396572.6054568283</c:v>
                </c:pt>
                <c:pt idx="12">
                  <c:v>395188.784399838</c:v>
                </c:pt>
                <c:pt idx="13">
                  <c:v>393722.7728576578</c:v>
                </c:pt>
                <c:pt idx="14">
                  <c:v>392175.1418380208</c:v>
                </c:pt>
                <c:pt idx="15">
                  <c:v>390546.5047381076</c:v>
                </c:pt>
                <c:pt idx="16">
                  <c:v>388837.5169745373</c:v>
                </c:pt>
                <c:pt idx="17">
                  <c:v>387048.8755763967</c:v>
                </c:pt>
                <c:pt idx="18">
                  <c:v>385181.3187416019</c:v>
                </c:pt>
                <c:pt idx="19">
                  <c:v>383235.6253569449</c:v>
                </c:pt>
                <c:pt idx="20">
                  <c:v>381212.6144822072</c:v>
                </c:pt>
                <c:pt idx="21">
                  <c:v>379113.1447987799</c:v>
                </c:pt>
                <c:pt idx="22">
                  <c:v>376938.1140232638</c:v>
                </c:pt>
                <c:pt idx="23">
                  <c:v>374688.45828658</c:v>
                </c:pt>
                <c:pt idx="24">
                  <c:v>372365.1514791457</c:v>
                </c:pt>
                <c:pt idx="25">
                  <c:v>369969.2045627346</c:v>
                </c:pt>
                <c:pt idx="26">
                  <c:v>367501.6648496634</c:v>
                </c:pt>
                <c:pt idx="27">
                  <c:v>364963.6152500061</c:v>
                </c:pt>
                <c:pt idx="28">
                  <c:v>362356.1734875562</c:v>
                </c:pt>
                <c:pt idx="29">
                  <c:v>359680.491285324</c:v>
                </c:pt>
                <c:pt idx="30">
                  <c:v>356937.7535213677</c:v>
                </c:pt>
                <c:pt idx="31">
                  <c:v>354208.6802129246</c:v>
                </c:pt>
                <c:pt idx="32">
                  <c:v>351493.2006090021</c:v>
                </c:pt>
                <c:pt idx="33">
                  <c:v>348791.2443219726</c:v>
                </c:pt>
                <c:pt idx="34">
                  <c:v>346102.7413257004</c:v>
                </c:pt>
                <c:pt idx="35">
                  <c:v>343427.621953685</c:v>
                </c:pt>
                <c:pt idx="36">
                  <c:v>340765.8168972104</c:v>
                </c:pt>
                <c:pt idx="37">
                  <c:v>338117.2572035028</c:v>
                </c:pt>
                <c:pt idx="38">
                  <c:v>335481.8742739021</c:v>
                </c:pt>
                <c:pt idx="39">
                  <c:v>332859.5998620368</c:v>
                </c:pt>
                <c:pt idx="40">
                  <c:v>330250.366072015</c:v>
                </c:pt>
                <c:pt idx="41">
                  <c:v>327654.1053566195</c:v>
                </c:pt>
                <c:pt idx="42">
                  <c:v>325070.7505155127</c:v>
                </c:pt>
                <c:pt idx="43">
                  <c:v>322500.2346934567</c:v>
                </c:pt>
                <c:pt idx="44">
                  <c:v>319942.4913785327</c:v>
                </c:pt>
                <c:pt idx="45">
                  <c:v>317397.4544003771</c:v>
                </c:pt>
                <c:pt idx="46">
                  <c:v>314865.0579284246</c:v>
                </c:pt>
                <c:pt idx="47">
                  <c:v>312345.2364701596</c:v>
                </c:pt>
                <c:pt idx="48">
                  <c:v>309837.924869376</c:v>
                </c:pt>
                <c:pt idx="49">
                  <c:v>307343.0583044493</c:v>
                </c:pt>
                <c:pt idx="50">
                  <c:v>304860.5722866138</c:v>
                </c:pt>
                <c:pt idx="51">
                  <c:v>302390.4026582497</c:v>
                </c:pt>
                <c:pt idx="52">
                  <c:v>299932.4855911811</c:v>
                </c:pt>
                <c:pt idx="53">
                  <c:v>297486.7575849791</c:v>
                </c:pt>
                <c:pt idx="54">
                  <c:v>295053.1554652769</c:v>
                </c:pt>
                <c:pt idx="55">
                  <c:v>292631.6163820922</c:v>
                </c:pt>
                <c:pt idx="56">
                  <c:v>290222.0778081584</c:v>
                </c:pt>
                <c:pt idx="57">
                  <c:v>287824.4775372637</c:v>
                </c:pt>
                <c:pt idx="58">
                  <c:v>285438.7536826002</c:v>
                </c:pt>
                <c:pt idx="59">
                  <c:v>283064.8446751195</c:v>
                </c:pt>
                <c:pt idx="60">
                  <c:v>280702.6892618991</c:v>
                </c:pt>
                <c:pt idx="61">
                  <c:v>278352.2265045152</c:v>
                </c:pt>
                <c:pt idx="62">
                  <c:v>276013.3957774248</c:v>
                </c:pt>
                <c:pt idx="63">
                  <c:v>273686.1367663564</c:v>
                </c:pt>
                <c:pt idx="64">
                  <c:v>271370.3894667081</c:v>
                </c:pt>
                <c:pt idx="65">
                  <c:v>269066.0941819552</c:v>
                </c:pt>
                <c:pt idx="66">
                  <c:v>266773.1915220628</c:v>
                </c:pt>
                <c:pt idx="67">
                  <c:v>264491.6224019129</c:v>
                </c:pt>
                <c:pt idx="68">
                  <c:v>262221.328039732</c:v>
                </c:pt>
                <c:pt idx="69">
                  <c:v>259962.2499555322</c:v>
                </c:pt>
                <c:pt idx="70">
                  <c:v>257714.3299695584</c:v>
                </c:pt>
                <c:pt idx="71">
                  <c:v>255477.5102007436</c:v>
                </c:pt>
                <c:pt idx="72">
                  <c:v>253251.7330651707</c:v>
                </c:pt>
                <c:pt idx="73">
                  <c:v>251036.9412745466</c:v>
                </c:pt>
                <c:pt idx="74">
                  <c:v>248833.07783468</c:v>
                </c:pt>
                <c:pt idx="75">
                  <c:v>246640.0860439658</c:v>
                </c:pt>
                <c:pt idx="76">
                  <c:v>244457.9094918831</c:v>
                </c:pt>
                <c:pt idx="77">
                  <c:v>242286.492057496</c:v>
                </c:pt>
                <c:pt idx="78">
                  <c:v>240125.7779079648</c:v>
                </c:pt>
                <c:pt idx="79">
                  <c:v>237975.7114970619</c:v>
                </c:pt>
                <c:pt idx="80">
                  <c:v>235836.237563699</c:v>
                </c:pt>
                <c:pt idx="81">
                  <c:v>233707.3011304585</c:v>
                </c:pt>
                <c:pt idx="82">
                  <c:v>231588.8475021349</c:v>
                </c:pt>
                <c:pt idx="83">
                  <c:v>229480.8222642837</c:v>
                </c:pt>
                <c:pt idx="84">
                  <c:v>227383.1712817738</c:v>
                </c:pt>
                <c:pt idx="85">
                  <c:v>225295.8406973551</c:v>
                </c:pt>
                <c:pt idx="86">
                  <c:v>223218.7769302235</c:v>
                </c:pt>
                <c:pt idx="87">
                  <c:v>221151.9266746028</c:v>
                </c:pt>
                <c:pt idx="88">
                  <c:v>219095.2368983277</c:v>
                </c:pt>
                <c:pt idx="89">
                  <c:v>217048.6548414358</c:v>
                </c:pt>
                <c:pt idx="90">
                  <c:v>215012.1280147682</c:v>
                </c:pt>
                <c:pt idx="91">
                  <c:v>212985.6041985753</c:v>
                </c:pt>
                <c:pt idx="92">
                  <c:v>210969.0314411311</c:v>
                </c:pt>
                <c:pt idx="93">
                  <c:v>208962.3580573543</c:v>
                </c:pt>
                <c:pt idx="94">
                  <c:v>206965.5326274352</c:v>
                </c:pt>
                <c:pt idx="95">
                  <c:v>204978.5039954721</c:v>
                </c:pt>
                <c:pt idx="96">
                  <c:v>203001.2212681135</c:v>
                </c:pt>
                <c:pt idx="97">
                  <c:v>201033.6338132056</c:v>
                </c:pt>
                <c:pt idx="98">
                  <c:v>199075.6912584512</c:v>
                </c:pt>
                <c:pt idx="99">
                  <c:v>197127.3434900685</c:v>
                </c:pt>
                <c:pt idx="100">
                  <c:v>195188.5406514665</c:v>
                </c:pt>
                <c:pt idx="101">
                  <c:v>193259.233141916</c:v>
                </c:pt>
                <c:pt idx="102">
                  <c:v>191339.3716152368</c:v>
                </c:pt>
                <c:pt idx="103">
                  <c:v>189428.9069784868</c:v>
                </c:pt>
                <c:pt idx="104">
                  <c:v>187527.7903906594</c:v>
                </c:pt>
                <c:pt idx="105">
                  <c:v>185635.9732613857</c:v>
                </c:pt>
                <c:pt idx="106">
                  <c:v>183753.4072496477</c:v>
                </c:pt>
                <c:pt idx="107">
                  <c:v>181880.0442624921</c:v>
                </c:pt>
                <c:pt idx="108">
                  <c:v>180015.8364537561</c:v>
                </c:pt>
                <c:pt idx="109">
                  <c:v>178160.7362227973</c:v>
                </c:pt>
                <c:pt idx="110">
                  <c:v>176314.69621323</c:v>
                </c:pt>
                <c:pt idx="111">
                  <c:v>174477.6693116669</c:v>
                </c:pt>
                <c:pt idx="112">
                  <c:v>172649.6086464718</c:v>
                </c:pt>
                <c:pt idx="113">
                  <c:v>170830.4675865138</c:v>
                </c:pt>
                <c:pt idx="114">
                  <c:v>169020.1997399302</c:v>
                </c:pt>
                <c:pt idx="115">
                  <c:v>167218.7589528942</c:v>
                </c:pt>
                <c:pt idx="116">
                  <c:v>165426.0993083927</c:v>
                </c:pt>
                <c:pt idx="117">
                  <c:v>163642.1751250052</c:v>
                </c:pt>
                <c:pt idx="118">
                  <c:v>161866.9409556927</c:v>
                </c:pt>
                <c:pt idx="119">
                  <c:v>160100.3515865914</c:v>
                </c:pt>
                <c:pt idx="120">
                  <c:v>158342.3620358133</c:v>
                </c:pt>
                <c:pt idx="121">
                  <c:v>156592.9275522521</c:v>
                </c:pt>
                <c:pt idx="122">
                  <c:v>154852.0036143951</c:v>
                </c:pt>
                <c:pt idx="123">
                  <c:v>153119.5459291441</c:v>
                </c:pt>
                <c:pt idx="124">
                  <c:v>151395.5104306364</c:v>
                </c:pt>
                <c:pt idx="125">
                  <c:v>149679.8532790798</c:v>
                </c:pt>
                <c:pt idx="126">
                  <c:v>147972.5308595852</c:v>
                </c:pt>
                <c:pt idx="127">
                  <c:v>146273.4997810121</c:v>
                </c:pt>
                <c:pt idx="128">
                  <c:v>144582.7168748165</c:v>
                </c:pt>
                <c:pt idx="129">
                  <c:v>142900.1391939048</c:v>
                </c:pt>
                <c:pt idx="130">
                  <c:v>141225.7240114951</c:v>
                </c:pt>
                <c:pt idx="131">
                  <c:v>139559.4288199833</c:v>
                </c:pt>
                <c:pt idx="132">
                  <c:v>137901.2113298149</c:v>
                </c:pt>
                <c:pt idx="133">
                  <c:v>136251.0294683637</c:v>
                </c:pt>
                <c:pt idx="134">
                  <c:v>134608.8413788142</c:v>
                </c:pt>
                <c:pt idx="135">
                  <c:v>132974.6054190529</c:v>
                </c:pt>
                <c:pt idx="136">
                  <c:v>131348.2801605624</c:v>
                </c:pt>
                <c:pt idx="137">
                  <c:v>129729.8243873215</c:v>
                </c:pt>
                <c:pt idx="138">
                  <c:v>128119.1970947136</c:v>
                </c:pt>
                <c:pt idx="139">
                  <c:v>126516.3574884371</c:v>
                </c:pt>
                <c:pt idx="140">
                  <c:v>124921.2649834244</c:v>
                </c:pt>
                <c:pt idx="141">
                  <c:v>123333.8792027645</c:v>
                </c:pt>
                <c:pt idx="142">
                  <c:v>121754.1599766314</c:v>
                </c:pt>
                <c:pt idx="143">
                  <c:v>120182.0673412196</c:v>
                </c:pt>
                <c:pt idx="144">
                  <c:v>118617.5615376835</c:v>
                </c:pt>
                <c:pt idx="145">
                  <c:v>117060.6030110822</c:v>
                </c:pt>
                <c:pt idx="146">
                  <c:v>115511.1524093304</c:v>
                </c:pt>
                <c:pt idx="147">
                  <c:v>113969.1705821545</c:v>
                </c:pt>
                <c:pt idx="148">
                  <c:v>112434.618580055</c:v>
                </c:pt>
                <c:pt idx="149">
                  <c:v>110907.457653271</c:v>
                </c:pt>
                <c:pt idx="150">
                  <c:v>109387.6492507555</c:v>
                </c:pt>
                <c:pt idx="151">
                  <c:v>107875.1550191494</c:v>
                </c:pt>
                <c:pt idx="152">
                  <c:v>106369.9368017673</c:v>
                </c:pt>
                <c:pt idx="153">
                  <c:v>104871.9566375825</c:v>
                </c:pt>
                <c:pt idx="154">
                  <c:v>103381.1767602226</c:v>
                </c:pt>
                <c:pt idx="155">
                  <c:v>101897.5595969663</c:v>
                </c:pt>
                <c:pt idx="156">
                  <c:v>100421.067767747</c:v>
                </c:pt>
                <c:pt idx="157">
                  <c:v>98951.66408416176</c:v>
                </c:pt>
                <c:pt idx="158">
                  <c:v>97489.31154848472</c:v>
                </c:pt>
                <c:pt idx="159">
                  <c:v>96033.97335268638</c:v>
                </c:pt>
                <c:pt idx="160">
                  <c:v>94585.61287745539</c:v>
                </c:pt>
                <c:pt idx="161">
                  <c:v>93144.1936912304</c:v>
                </c:pt>
                <c:pt idx="162">
                  <c:v>91709.67954923085</c:v>
                </c:pt>
                <c:pt idx="163">
                  <c:v>90282.03439249798</c:v>
                </c:pt>
                <c:pt idx="164">
                  <c:v>88861.22234693728</c:v>
                </c:pt>
                <c:pt idx="165">
                  <c:v>87447.20772236738</c:v>
                </c:pt>
                <c:pt idx="166">
                  <c:v>86039.95501157372</c:v>
                </c:pt>
                <c:pt idx="167">
                  <c:v>84639.42888936654</c:v>
                </c:pt>
                <c:pt idx="168">
                  <c:v>83245.59421164484</c:v>
                </c:pt>
                <c:pt idx="169">
                  <c:v>81858.4160144635</c:v>
                </c:pt>
                <c:pt idx="170">
                  <c:v>80477.85951310674</c:v>
                </c:pt>
                <c:pt idx="171">
                  <c:v>79103.89010116493</c:v>
                </c:pt>
                <c:pt idx="172">
                  <c:v>77736.47334961826</c:v>
                </c:pt>
                <c:pt idx="173">
                  <c:v>76375.5750059227</c:v>
                </c:pt>
                <c:pt idx="174">
                  <c:v>75021.160993102</c:v>
                </c:pt>
                <c:pt idx="175">
                  <c:v>73673.1974088439</c:v>
                </c:pt>
                <c:pt idx="176">
                  <c:v>72331.65052460193</c:v>
                </c:pt>
                <c:pt idx="177">
                  <c:v>70996.48678470019</c:v>
                </c:pt>
                <c:pt idx="178">
                  <c:v>69667.6728054441</c:v>
                </c:pt>
                <c:pt idx="179">
                  <c:v>68345.17537423563</c:v>
                </c:pt>
                <c:pt idx="180">
                  <c:v>67028.96144869155</c:v>
                </c:pt>
                <c:pt idx="181">
                  <c:v>65718.99815576873</c:v>
                </c:pt>
                <c:pt idx="182">
                  <c:v>64415.25279089191</c:v>
                </c:pt>
                <c:pt idx="183">
                  <c:v>63117.69281708601</c:v>
                </c:pt>
                <c:pt idx="184">
                  <c:v>61826.28586411499</c:v>
                </c:pt>
                <c:pt idx="185">
                  <c:v>60540.99972762237</c:v>
                </c:pt>
                <c:pt idx="186">
                  <c:v>59261.80236827827</c:v>
                </c:pt>
                <c:pt idx="187">
                  <c:v>57988.66191092901</c:v>
                </c:pt>
                <c:pt idx="188">
                  <c:v>56721.54664375376</c:v>
                </c:pt>
                <c:pt idx="189">
                  <c:v>55460.42501742218</c:v>
                </c:pt>
                <c:pt idx="190">
                  <c:v>54205.26564425905</c:v>
                </c:pt>
                <c:pt idx="191">
                  <c:v>52956.03729741217</c:v>
                </c:pt>
                <c:pt idx="192">
                  <c:v>51712.70891002391</c:v>
                </c:pt>
                <c:pt idx="193">
                  <c:v>50475.24957440852</c:v>
                </c:pt>
                <c:pt idx="194">
                  <c:v>49243.62854123255</c:v>
                </c:pt>
                <c:pt idx="195">
                  <c:v>48017.8152187</c:v>
                </c:pt>
                <c:pt idx="196">
                  <c:v>46797.7791717404</c:v>
                </c:pt>
                <c:pt idx="197">
                  <c:v>45583.49012120382</c:v>
                </c:pt>
                <c:pt idx="198">
                  <c:v>44374.91794305702</c:v>
                </c:pt>
                <c:pt idx="199">
                  <c:v>43172.03266758552</c:v>
                </c:pt>
                <c:pt idx="200">
                  <c:v>41974.80447859934</c:v>
                </c:pt>
                <c:pt idx="201">
                  <c:v>40783.20371264253</c:v>
                </c:pt>
                <c:pt idx="202">
                  <c:v>39597.20085820696</c:v>
                </c:pt>
                <c:pt idx="203">
                  <c:v>38416.76655495051</c:v>
                </c:pt>
                <c:pt idx="204">
                  <c:v>37241.87159291864</c:v>
                </c:pt>
                <c:pt idx="205">
                  <c:v>36072.48691177077</c:v>
                </c:pt>
                <c:pt idx="206">
                  <c:v>34908.58360000944</c:v>
                </c:pt>
                <c:pt idx="207">
                  <c:v>33750.13289421448</c:v>
                </c:pt>
                <c:pt idx="208">
                  <c:v>32597.10617828148</c:v>
                </c:pt>
                <c:pt idx="209">
                  <c:v>31449.47498266178</c:v>
                </c:pt>
                <c:pt idx="210">
                  <c:v>30307.21098361013</c:v>
                </c:pt>
                <c:pt idx="211">
                  <c:v>29170.28600243258</c:v>
                </c:pt>
                <c:pt idx="212">
                  <c:v>28038.67200474057</c:v>
                </c:pt>
                <c:pt idx="213">
                  <c:v>26912.34109970788</c:v>
                </c:pt>
                <c:pt idx="214">
                  <c:v>25791.26553933182</c:v>
                </c:pt>
                <c:pt idx="215">
                  <c:v>24675.41771769745</c:v>
                </c:pt>
                <c:pt idx="216">
                  <c:v>23564.77017024707</c:v>
                </c:pt>
                <c:pt idx="217">
                  <c:v>22459.29557305179</c:v>
                </c:pt>
                <c:pt idx="218">
                  <c:v>21358.96674208762</c:v>
                </c:pt>
                <c:pt idx="219">
                  <c:v>20263.75663251592</c:v>
                </c:pt>
                <c:pt idx="220">
                  <c:v>19173.63833796628</c:v>
                </c:pt>
                <c:pt idx="221">
                  <c:v>18088.58508982417</c:v>
                </c:pt>
                <c:pt idx="222">
                  <c:v>17008.57025652099</c:v>
                </c:pt>
                <c:pt idx="223">
                  <c:v>15933.56734282977</c:v>
                </c:pt>
                <c:pt idx="224">
                  <c:v>14863.54998916201</c:v>
                </c:pt>
                <c:pt idx="225">
                  <c:v>13798.49197087059</c:v>
                </c:pt>
                <c:pt idx="226">
                  <c:v>12738.36719755421</c:v>
                </c:pt>
                <c:pt idx="227">
                  <c:v>11683.14971236675</c:v>
                </c:pt>
                <c:pt idx="228">
                  <c:v>10632.81369132956</c:v>
                </c:pt>
                <c:pt idx="229">
                  <c:v>9587.333442647302</c:v>
                </c:pt>
                <c:pt idx="230">
                  <c:v>8546.683406027908</c:v>
                </c:pt>
                <c:pt idx="231">
                  <c:v>7510.838152005221</c:v>
                </c:pt>
                <c:pt idx="232">
                  <c:v>6479.77238126524</c:v>
                </c:pt>
                <c:pt idx="233">
                  <c:v>5453.460923976905</c:v>
                </c:pt>
                <c:pt idx="234">
                  <c:v>4431.878739124571</c:v>
                </c:pt>
                <c:pt idx="235">
                  <c:v>3415.00091384526</c:v>
                </c:pt>
                <c:pt idx="236">
                  <c:v>2402.8026627691</c:v>
                </c:pt>
                <c:pt idx="237">
                  <c:v>1395.25932736235</c:v>
                </c:pt>
                <c:pt idx="238">
                  <c:v>392.3463752749376</c:v>
                </c:pt>
                <c:pt idx="239">
                  <c:v>4.65661287307739E-10</c:v>
                </c:pt>
                <c:pt idx="240">
                  <c:v>0.0</c:v>
                </c:pt>
                <c:pt idx="241">
                  <c:v>4.65661287307739E-10</c:v>
                </c:pt>
                <c:pt idx="242">
                  <c:v>0.0</c:v>
                </c:pt>
                <c:pt idx="243">
                  <c:v>0.0</c:v>
                </c:pt>
                <c:pt idx="244">
                  <c:v>0.0</c:v>
                </c:pt>
                <c:pt idx="245">
                  <c:v>0.0</c:v>
                </c:pt>
                <c:pt idx="246">
                  <c:v>0.0</c:v>
                </c:pt>
                <c:pt idx="247">
                  <c:v>0.0</c:v>
                </c:pt>
                <c:pt idx="248">
                  <c:v>0.0</c:v>
                </c:pt>
                <c:pt idx="249">
                  <c:v>0.0</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3.20142135024071E-10</c:v>
                </c:pt>
                <c:pt idx="286">
                  <c:v>2.3283064365387E-10</c:v>
                </c:pt>
                <c:pt idx="287">
                  <c:v>0.0</c:v>
                </c:pt>
                <c:pt idx="288">
                  <c:v>0.0</c:v>
                </c:pt>
                <c:pt idx="289">
                  <c:v>0.0</c:v>
                </c:pt>
                <c:pt idx="290">
                  <c:v>0.0</c:v>
                </c:pt>
                <c:pt idx="291">
                  <c:v>0.0</c:v>
                </c:pt>
                <c:pt idx="292">
                  <c:v>2.3283064365387E-10</c:v>
                </c:pt>
                <c:pt idx="293">
                  <c:v>2.61934474110604E-10</c:v>
                </c:pt>
                <c:pt idx="294">
                  <c:v>2.91038304567337E-10</c:v>
                </c:pt>
                <c:pt idx="295">
                  <c:v>2.61934474110604E-10</c:v>
                </c:pt>
                <c:pt idx="296">
                  <c:v>2.61934474110604E-10</c:v>
                </c:pt>
                <c:pt idx="297">
                  <c:v>2.91038304567337E-10</c:v>
                </c:pt>
                <c:pt idx="298">
                  <c:v>2.3283064365387E-10</c:v>
                </c:pt>
                <c:pt idx="299">
                  <c:v>2.91038304567337E-10</c:v>
                </c:pt>
                <c:pt idx="300">
                  <c:v>3.20142135024071E-10</c:v>
                </c:pt>
                <c:pt idx="301">
                  <c:v>3.20142135024071E-10</c:v>
                </c:pt>
                <c:pt idx="302">
                  <c:v>3.20142135024071E-10</c:v>
                </c:pt>
                <c:pt idx="303">
                  <c:v>3.20142135024071E-10</c:v>
                </c:pt>
                <c:pt idx="304">
                  <c:v>2.91038304567337E-10</c:v>
                </c:pt>
                <c:pt idx="305">
                  <c:v>3.20142135024071E-10</c:v>
                </c:pt>
                <c:pt idx="306">
                  <c:v>3.20142135024071E-10</c:v>
                </c:pt>
                <c:pt idx="307">
                  <c:v>3.49245965480804E-10</c:v>
                </c:pt>
                <c:pt idx="308">
                  <c:v>3.49245965480804E-10</c:v>
                </c:pt>
                <c:pt idx="309">
                  <c:v>3.20142135024071E-10</c:v>
                </c:pt>
                <c:pt idx="310">
                  <c:v>3.20142135024071E-10</c:v>
                </c:pt>
                <c:pt idx="311">
                  <c:v>3.20142135024071E-10</c:v>
                </c:pt>
                <c:pt idx="312">
                  <c:v>3.20142135024071E-10</c:v>
                </c:pt>
                <c:pt idx="313">
                  <c:v>3.20142135024071E-10</c:v>
                </c:pt>
                <c:pt idx="314">
                  <c:v>3.20142135024071E-10</c:v>
                </c:pt>
                <c:pt idx="315">
                  <c:v>3.20142135024071E-10</c:v>
                </c:pt>
                <c:pt idx="316">
                  <c:v>3.20142135024071E-10</c:v>
                </c:pt>
                <c:pt idx="317">
                  <c:v>3.20142135024071E-10</c:v>
                </c:pt>
                <c:pt idx="318">
                  <c:v>3.20142135024071E-10</c:v>
                </c:pt>
                <c:pt idx="319">
                  <c:v>3.20142135024071E-10</c:v>
                </c:pt>
                <c:pt idx="320">
                  <c:v>3.20142135024071E-10</c:v>
                </c:pt>
                <c:pt idx="321">
                  <c:v>3.20142135024071E-10</c:v>
                </c:pt>
                <c:pt idx="322">
                  <c:v>3.49245965480804E-10</c:v>
                </c:pt>
                <c:pt idx="323">
                  <c:v>3.34694050252438E-10</c:v>
                </c:pt>
                <c:pt idx="324">
                  <c:v>3.34694050252438E-10</c:v>
                </c:pt>
                <c:pt idx="325">
                  <c:v>3.49245965480804E-10</c:v>
                </c:pt>
                <c:pt idx="326">
                  <c:v>3.49245965480804E-10</c:v>
                </c:pt>
                <c:pt idx="327">
                  <c:v>3.34694050252438E-10</c:v>
                </c:pt>
                <c:pt idx="328">
                  <c:v>3.49245965480804E-10</c:v>
                </c:pt>
                <c:pt idx="329">
                  <c:v>3.34694050252438E-10</c:v>
                </c:pt>
                <c:pt idx="330">
                  <c:v>3.34694050252438E-10</c:v>
                </c:pt>
                <c:pt idx="331">
                  <c:v>3.20142135024071E-10</c:v>
                </c:pt>
                <c:pt idx="332">
                  <c:v>3.34694050252438E-10</c:v>
                </c:pt>
                <c:pt idx="333">
                  <c:v>3.20142135024071E-10</c:v>
                </c:pt>
                <c:pt idx="334">
                  <c:v>3.20142135024071E-10</c:v>
                </c:pt>
                <c:pt idx="335">
                  <c:v>3.05590219795704E-10</c:v>
                </c:pt>
                <c:pt idx="336">
                  <c:v>3.05590219795704E-10</c:v>
                </c:pt>
                <c:pt idx="337">
                  <c:v>3.05590219795704E-10</c:v>
                </c:pt>
                <c:pt idx="338">
                  <c:v>3.05590219795704E-10</c:v>
                </c:pt>
                <c:pt idx="339">
                  <c:v>2.9831426218152E-10</c:v>
                </c:pt>
                <c:pt idx="340">
                  <c:v>2.91038304567337E-10</c:v>
                </c:pt>
                <c:pt idx="341">
                  <c:v>3.05590219795704E-10</c:v>
                </c:pt>
                <c:pt idx="342">
                  <c:v>2.91038304567337E-10</c:v>
                </c:pt>
                <c:pt idx="343">
                  <c:v>3.05590219795704E-10</c:v>
                </c:pt>
                <c:pt idx="344">
                  <c:v>2.91038304567337E-10</c:v>
                </c:pt>
                <c:pt idx="345">
                  <c:v>2.91038304567337E-10</c:v>
                </c:pt>
                <c:pt idx="346">
                  <c:v>2.91038304567337E-10</c:v>
                </c:pt>
                <c:pt idx="347">
                  <c:v>2.9831426218152E-10</c:v>
                </c:pt>
                <c:pt idx="348">
                  <c:v>2.91038304567337E-10</c:v>
                </c:pt>
                <c:pt idx="349">
                  <c:v>2.83762346953154E-10</c:v>
                </c:pt>
                <c:pt idx="350">
                  <c:v>2.80124368146062E-10</c:v>
                </c:pt>
                <c:pt idx="351">
                  <c:v>2.87400325760245E-10</c:v>
                </c:pt>
                <c:pt idx="352">
                  <c:v>2.80124368146062E-10</c:v>
                </c:pt>
                <c:pt idx="353">
                  <c:v>2.87400325760245E-10</c:v>
                </c:pt>
                <c:pt idx="354">
                  <c:v>2.87400325760245E-10</c:v>
                </c:pt>
                <c:pt idx="355">
                  <c:v>2.87400325760245E-10</c:v>
                </c:pt>
                <c:pt idx="356">
                  <c:v>2.87400325760245E-10</c:v>
                </c:pt>
                <c:pt idx="357">
                  <c:v>2.87400325760245E-10</c:v>
                </c:pt>
                <c:pt idx="358">
                  <c:v>2.88309820462018E-10</c:v>
                </c:pt>
                <c:pt idx="359">
                  <c:v>2.88309820462018E-10</c:v>
                </c:pt>
              </c:numCache>
            </c:numRef>
          </c:val>
          <c:smooth val="0"/>
        </c:ser>
        <c:ser>
          <c:idx val="0"/>
          <c:order val="1"/>
          <c:tx>
            <c:strRef>
              <c:f>Default!$Z$4</c:f>
              <c:strCache>
                <c:ptCount val="1"/>
                <c:pt idx="0">
                  <c:v>Interest with default</c:v>
                </c:pt>
              </c:strCache>
            </c:strRef>
          </c:tx>
          <c:spPr>
            <a:ln>
              <a:solidFill>
                <a:schemeClr val="accent5">
                  <a:lumMod val="60000"/>
                  <a:lumOff val="40000"/>
                </a:schemeClr>
              </a:solidFill>
            </a:ln>
          </c:spPr>
          <c:marker>
            <c:symbol val="none"/>
          </c:marker>
          <c:cat>
            <c:numRef>
              <c:f>'Payments to tranches'!$B$5:$B$364</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Default!$Z$5:$Z$365</c:f>
              <c:numCache>
                <c:formatCode>"$"#,##0.00_);[Red]\("$"#,##0.00\)</c:formatCode>
                <c:ptCount val="361"/>
                <c:pt idx="1">
                  <c:v>406250.0</c:v>
                </c:pt>
                <c:pt idx="2">
                  <c:v>405296.6473316028</c:v>
                </c:pt>
                <c:pt idx="3">
                  <c:v>404259.9752166416</c:v>
                </c:pt>
                <c:pt idx="4">
                  <c:v>403140.4425170893</c:v>
                </c:pt>
                <c:pt idx="5">
                  <c:v>401938.5501152778</c:v>
                </c:pt>
                <c:pt idx="6">
                  <c:v>400654.8406243593</c:v>
                </c:pt>
                <c:pt idx="7">
                  <c:v>399289.8980630276</c:v>
                </c:pt>
                <c:pt idx="8">
                  <c:v>397844.3474947221</c:v>
                </c:pt>
                <c:pt idx="9">
                  <c:v>396318.8546315662</c:v>
                </c:pt>
                <c:pt idx="10">
                  <c:v>394714.1254033363</c:v>
                </c:pt>
                <c:pt idx="11">
                  <c:v>393030.9054918072</c:v>
                </c:pt>
                <c:pt idx="12">
                  <c:v>391269.9798308547</c:v>
                </c:pt>
                <c:pt idx="13">
                  <c:v>389432.172072736</c:v>
                </c:pt>
                <c:pt idx="14">
                  <c:v>387518.3440210228</c:v>
                </c:pt>
                <c:pt idx="15">
                  <c:v>385529.3950306846</c:v>
                </c:pt>
                <c:pt idx="16">
                  <c:v>383466.2613758788</c:v>
                </c:pt>
                <c:pt idx="17">
                  <c:v>381329.915586024</c:v>
                </c:pt>
                <c:pt idx="18">
                  <c:v>379121.3657507913</c:v>
                </c:pt>
                <c:pt idx="19">
                  <c:v>376841.6547946741</c:v>
                </c:pt>
                <c:pt idx="20">
                  <c:v>374491.8597218434</c:v>
                </c:pt>
                <c:pt idx="21">
                  <c:v>372073.0908320141</c:v>
                </c:pt>
                <c:pt idx="22">
                  <c:v>369586.4909081226</c:v>
                </c:pt>
                <c:pt idx="23">
                  <c:v>367033.2343765956</c:v>
                </c:pt>
                <c:pt idx="24">
                  <c:v>364414.5264410808</c:v>
                </c:pt>
                <c:pt idx="25">
                  <c:v>361731.6021904972</c:v>
                </c:pt>
                <c:pt idx="26">
                  <c:v>358985.725682332</c:v>
                </c:pt>
                <c:pt idx="27">
                  <c:v>356178.189002103</c:v>
                </c:pt>
                <c:pt idx="28">
                  <c:v>353310.3112999778</c:v>
                </c:pt>
                <c:pt idx="29">
                  <c:v>350383.4378055301</c:v>
                </c:pt>
                <c:pt idx="30">
                  <c:v>347398.9388216695</c:v>
                </c:pt>
                <c:pt idx="31">
                  <c:v>344358.2086987862</c:v>
                </c:pt>
                <c:pt idx="32">
                  <c:v>341338.1764379963</c:v>
                </c:pt>
                <c:pt idx="33">
                  <c:v>338338.7009700786</c:v>
                </c:pt>
                <c:pt idx="34">
                  <c:v>335359.6421873966</c:v>
                </c:pt>
                <c:pt idx="35">
                  <c:v>332400.8609373502</c:v>
                </c:pt>
                <c:pt idx="36">
                  <c:v>329462.219015861</c:v>
                </c:pt>
                <c:pt idx="37">
                  <c:v>326543.5791609093</c:v>
                </c:pt>
                <c:pt idx="38">
                  <c:v>323644.8050461106</c:v>
                </c:pt>
                <c:pt idx="39">
                  <c:v>320765.7612743409</c:v>
                </c:pt>
                <c:pt idx="40">
                  <c:v>317906.3133713978</c:v>
                </c:pt>
                <c:pt idx="41">
                  <c:v>315066.3277797138</c:v>
                </c:pt>
                <c:pt idx="42">
                  <c:v>312245.6718521055</c:v>
                </c:pt>
                <c:pt idx="43">
                  <c:v>309444.2138455702</c:v>
                </c:pt>
                <c:pt idx="44">
                  <c:v>306661.8229151191</c:v>
                </c:pt>
                <c:pt idx="45">
                  <c:v>303898.3691076594</c:v>
                </c:pt>
                <c:pt idx="46">
                  <c:v>301153.7233559124</c:v>
                </c:pt>
                <c:pt idx="47">
                  <c:v>298427.7574723773</c:v>
                </c:pt>
                <c:pt idx="48">
                  <c:v>295720.3441433319</c:v>
                </c:pt>
                <c:pt idx="49">
                  <c:v>293031.3569228789</c:v>
                </c:pt>
                <c:pt idx="50">
                  <c:v>290360.6702270292</c:v>
                </c:pt>
                <c:pt idx="51">
                  <c:v>287708.1593278247</c:v>
                </c:pt>
                <c:pt idx="52">
                  <c:v>285073.7003475087</c:v>
                </c:pt>
                <c:pt idx="53">
                  <c:v>282457.1702527231</c:v>
                </c:pt>
                <c:pt idx="54">
                  <c:v>279858.4468487604</c:v>
                </c:pt>
                <c:pt idx="55">
                  <c:v>277277.4087738392</c:v>
                </c:pt>
                <c:pt idx="56">
                  <c:v>274713.935493434</c:v>
                </c:pt>
                <c:pt idx="57">
                  <c:v>272167.9072946299</c:v>
                </c:pt>
                <c:pt idx="58">
                  <c:v>269639.2052805266</c:v>
                </c:pt>
                <c:pt idx="59">
                  <c:v>267127.7113646729</c:v>
                </c:pt>
                <c:pt idx="60">
                  <c:v>264633.3082655451</c:v>
                </c:pt>
                <c:pt idx="61">
                  <c:v>262155.8795010576</c:v>
                </c:pt>
                <c:pt idx="62">
                  <c:v>259695.3093831163</c:v>
                </c:pt>
                <c:pt idx="63">
                  <c:v>257251.4830122028</c:v>
                </c:pt>
                <c:pt idx="64">
                  <c:v>254824.2862720031</c:v>
                </c:pt>
                <c:pt idx="65">
                  <c:v>252413.605824065</c:v>
                </c:pt>
                <c:pt idx="66">
                  <c:v>250019.3291024986</c:v>
                </c:pt>
                <c:pt idx="67">
                  <c:v>247641.3443087093</c:v>
                </c:pt>
                <c:pt idx="68">
                  <c:v>245279.540406167</c:v>
                </c:pt>
                <c:pt idx="69">
                  <c:v>242933.8071152131</c:v>
                </c:pt>
                <c:pt idx="70">
                  <c:v>240604.0349078981</c:v>
                </c:pt>
                <c:pt idx="71">
                  <c:v>238290.1150028607</c:v>
                </c:pt>
                <c:pt idx="72">
                  <c:v>235991.9393602383</c:v>
                </c:pt>
                <c:pt idx="73">
                  <c:v>233709.4006766105</c:v>
                </c:pt>
                <c:pt idx="74">
                  <c:v>231442.3923799817</c:v>
                </c:pt>
                <c:pt idx="75">
                  <c:v>229190.8086247926</c:v>
                </c:pt>
                <c:pt idx="76">
                  <c:v>226954.5442869718</c:v>
                </c:pt>
                <c:pt idx="77">
                  <c:v>224733.4949590151</c:v>
                </c:pt>
                <c:pt idx="78">
                  <c:v>222527.5569451014</c:v>
                </c:pt>
                <c:pt idx="79">
                  <c:v>220336.6272562427</c:v>
                </c:pt>
                <c:pt idx="80">
                  <c:v>218160.6036054657</c:v>
                </c:pt>
                <c:pt idx="81">
                  <c:v>215999.3844030248</c:v>
                </c:pt>
                <c:pt idx="82">
                  <c:v>213852.8687516523</c:v>
                </c:pt>
                <c:pt idx="83">
                  <c:v>211720.9564418353</c:v>
                </c:pt>
                <c:pt idx="84">
                  <c:v>209603.5479471293</c:v>
                </c:pt>
                <c:pt idx="85">
                  <c:v>207500.5444195025</c:v>
                </c:pt>
                <c:pt idx="86">
                  <c:v>205411.8476847091</c:v>
                </c:pt>
                <c:pt idx="87">
                  <c:v>203337.3602376994</c:v>
                </c:pt>
                <c:pt idx="88">
                  <c:v>201276.9852380558</c:v>
                </c:pt>
                <c:pt idx="89">
                  <c:v>199230.6265054636</c:v>
                </c:pt>
                <c:pt idx="90">
                  <c:v>197198.1885152111</c:v>
                </c:pt>
                <c:pt idx="91">
                  <c:v>195179.5763937206</c:v>
                </c:pt>
                <c:pt idx="92">
                  <c:v>193174.6959141103</c:v>
                </c:pt>
                <c:pt idx="93">
                  <c:v>191183.4534917855</c:v>
                </c:pt>
                <c:pt idx="94">
                  <c:v>189205.7561800616</c:v>
                </c:pt>
                <c:pt idx="95">
                  <c:v>187241.5116658137</c:v>
                </c:pt>
                <c:pt idx="96">
                  <c:v>185290.6282651598</c:v>
                </c:pt>
                <c:pt idx="97">
                  <c:v>183353.0149191713</c:v>
                </c:pt>
                <c:pt idx="98">
                  <c:v>181428.581189613</c:v>
                </c:pt>
                <c:pt idx="99">
                  <c:v>179517.2372547107</c:v>
                </c:pt>
                <c:pt idx="100">
                  <c:v>177618.8939049513</c:v>
                </c:pt>
                <c:pt idx="101">
                  <c:v>175733.4625389075</c:v>
                </c:pt>
                <c:pt idx="102">
                  <c:v>173860.8551590945</c:v>
                </c:pt>
                <c:pt idx="103">
                  <c:v>172000.9843678513</c:v>
                </c:pt>
                <c:pt idx="104">
                  <c:v>170153.763363254</c:v>
                </c:pt>
                <c:pt idx="105">
                  <c:v>168319.1059350527</c:v>
                </c:pt>
                <c:pt idx="106">
                  <c:v>166496.9264606407</c:v>
                </c:pt>
                <c:pt idx="107">
                  <c:v>164687.139901048</c:v>
                </c:pt>
                <c:pt idx="108">
                  <c:v>162889.6617969614</c:v>
                </c:pt>
                <c:pt idx="109">
                  <c:v>161104.4082647755</c:v>
                </c:pt>
                <c:pt idx="110">
                  <c:v>159331.2959926671</c:v>
                </c:pt>
                <c:pt idx="111">
                  <c:v>157570.2422366983</c:v>
                </c:pt>
                <c:pt idx="112">
                  <c:v>155821.1648169455</c:v>
                </c:pt>
                <c:pt idx="113">
                  <c:v>154083.9821136536</c:v>
                </c:pt>
                <c:pt idx="114">
                  <c:v>152358.6130634188</c:v>
                </c:pt>
                <c:pt idx="115">
                  <c:v>150644.9771553973</c:v>
                </c:pt>
                <c:pt idx="116">
                  <c:v>148942.9944275356</c:v>
                </c:pt>
                <c:pt idx="117">
                  <c:v>147252.5854628326</c:v>
                </c:pt>
                <c:pt idx="118">
                  <c:v>145573.671385623</c:v>
                </c:pt>
                <c:pt idx="119">
                  <c:v>143906.1738578873</c:v>
                </c:pt>
                <c:pt idx="120">
                  <c:v>142250.0150755874</c:v>
                </c:pt>
                <c:pt idx="121">
                  <c:v>140605.117765026</c:v>
                </c:pt>
                <c:pt idx="122">
                  <c:v>138971.4051792327</c:v>
                </c:pt>
                <c:pt idx="123">
                  <c:v>137348.8010943721</c:v>
                </c:pt>
                <c:pt idx="124">
                  <c:v>135737.229806179</c:v>
                </c:pt>
                <c:pt idx="125">
                  <c:v>134136.6161264161</c:v>
                </c:pt>
                <c:pt idx="126">
                  <c:v>132546.8853793573</c:v>
                </c:pt>
                <c:pt idx="127">
                  <c:v>130967.9633982931</c:v>
                </c:pt>
                <c:pt idx="128">
                  <c:v>129399.7765220613</c:v>
                </c:pt>
                <c:pt idx="129">
                  <c:v>127842.2515916016</c:v>
                </c:pt>
                <c:pt idx="130">
                  <c:v>126295.3159465321</c:v>
                </c:pt>
                <c:pt idx="131">
                  <c:v>124758.8974217507</c:v>
                </c:pt>
                <c:pt idx="132">
                  <c:v>123232.9243440585</c:v>
                </c:pt>
                <c:pt idx="133">
                  <c:v>121717.3255288072</c:v>
                </c:pt>
                <c:pt idx="134">
                  <c:v>120212.0302765687</c:v>
                </c:pt>
                <c:pt idx="135">
                  <c:v>118716.9683698276</c:v>
                </c:pt>
                <c:pt idx="136">
                  <c:v>117232.0700696963</c:v>
                </c:pt>
                <c:pt idx="137">
                  <c:v>115757.2661126524</c:v>
                </c:pt>
                <c:pt idx="138">
                  <c:v>114292.4877072984</c:v>
                </c:pt>
                <c:pt idx="139">
                  <c:v>112837.6665311433</c:v>
                </c:pt>
                <c:pt idx="140">
                  <c:v>111392.7347274068</c:v>
                </c:pt>
                <c:pt idx="141">
                  <c:v>109957.624901844</c:v>
                </c:pt>
                <c:pt idx="142">
                  <c:v>108532.2701195934</c:v>
                </c:pt>
                <c:pt idx="143">
                  <c:v>107116.6039020448</c:v>
                </c:pt>
                <c:pt idx="144">
                  <c:v>105710.5602237297</c:v>
                </c:pt>
                <c:pt idx="145">
                  <c:v>104314.0735092323</c:v>
                </c:pt>
                <c:pt idx="146">
                  <c:v>102927.0786301215</c:v>
                </c:pt>
                <c:pt idx="147">
                  <c:v>101549.5109019044</c:v>
                </c:pt>
                <c:pt idx="148">
                  <c:v>100181.3060810006</c:v>
                </c:pt>
                <c:pt idx="149">
                  <c:v>98822.40036173525</c:v>
                </c:pt>
                <c:pt idx="150">
                  <c:v>97472.73037335591</c:v>
                </c:pt>
                <c:pt idx="151">
                  <c:v>96132.23317706664</c:v>
                </c:pt>
                <c:pt idx="152">
                  <c:v>94800.84626308361</c:v>
                </c:pt>
                <c:pt idx="153">
                  <c:v>93478.50754771171</c:v>
                </c:pt>
                <c:pt idx="154">
                  <c:v>92165.15537043918</c:v>
                </c:pt>
                <c:pt idx="155">
                  <c:v>90860.72849105297</c:v>
                </c:pt>
                <c:pt idx="156">
                  <c:v>89565.16608677477</c:v>
                </c:pt>
                <c:pt idx="157">
                  <c:v>88278.40774941472</c:v>
                </c:pt>
                <c:pt idx="158">
                  <c:v>87000.3934825451</c:v>
                </c:pt>
                <c:pt idx="159">
                  <c:v>85731.06369869435</c:v>
                </c:pt>
                <c:pt idx="160">
                  <c:v>84470.35921655934</c:v>
                </c:pt>
                <c:pt idx="161">
                  <c:v>83218.221258236</c:v>
                </c:pt>
                <c:pt idx="162">
                  <c:v>81974.59144647035</c:v>
                </c:pt>
                <c:pt idx="163">
                  <c:v>80739.41180192705</c:v>
                </c:pt>
                <c:pt idx="164">
                  <c:v>79512.62474047712</c:v>
                </c:pt>
                <c:pt idx="165">
                  <c:v>78294.17307050392</c:v>
                </c:pt>
                <c:pt idx="166">
                  <c:v>77083.99999022797</c:v>
                </c:pt>
                <c:pt idx="167">
                  <c:v>75882.04908504884</c:v>
                </c:pt>
                <c:pt idx="168">
                  <c:v>74688.26432490692</c:v>
                </c:pt>
                <c:pt idx="169">
                  <c:v>73502.59006166148</c:v>
                </c:pt>
                <c:pt idx="170">
                  <c:v>72324.97102648743</c:v>
                </c:pt>
                <c:pt idx="171">
                  <c:v>71155.3523272901</c:v>
                </c:pt>
                <c:pt idx="172">
                  <c:v>69993.679446137</c:v>
                </c:pt>
                <c:pt idx="173">
                  <c:v>68839.89823670707</c:v>
                </c:pt>
                <c:pt idx="174">
                  <c:v>67693.95492175844</c:v>
                </c:pt>
                <c:pt idx="175">
                  <c:v>66555.79609061177</c:v>
                </c:pt>
                <c:pt idx="176">
                  <c:v>65425.3686966516</c:v>
                </c:pt>
                <c:pt idx="177">
                  <c:v>64302.62005484541</c:v>
                </c:pt>
                <c:pt idx="178">
                  <c:v>63187.49783927831</c:v>
                </c:pt>
                <c:pt idx="179">
                  <c:v>62079.95008070528</c:v>
                </c:pt>
                <c:pt idx="180">
                  <c:v>60979.9251641198</c:v>
                </c:pt>
                <c:pt idx="181">
                  <c:v>59887.37182633934</c:v>
                </c:pt>
                <c:pt idx="182">
                  <c:v>58802.23915360733</c:v>
                </c:pt>
                <c:pt idx="183">
                  <c:v>57724.47657921107</c:v>
                </c:pt>
                <c:pt idx="184">
                  <c:v>56654.03388111608</c:v>
                </c:pt>
                <c:pt idx="185">
                  <c:v>55590.86117961659</c:v>
                </c:pt>
                <c:pt idx="186">
                  <c:v>54534.90893500217</c:v>
                </c:pt>
                <c:pt idx="187">
                  <c:v>53486.12794524047</c:v>
                </c:pt>
                <c:pt idx="188">
                  <c:v>52444.46934367459</c:v>
                </c:pt>
                <c:pt idx="189">
                  <c:v>51409.88459673786</c:v>
                </c:pt>
                <c:pt idx="190">
                  <c:v>50382.32550168259</c:v>
                </c:pt>
                <c:pt idx="191">
                  <c:v>49361.74418432597</c:v>
                </c:pt>
                <c:pt idx="192">
                  <c:v>48348.09309680952</c:v>
                </c:pt>
                <c:pt idx="193">
                  <c:v>47341.32501537545</c:v>
                </c:pt>
                <c:pt idx="194">
                  <c:v>46341.39303815627</c:v>
                </c:pt>
                <c:pt idx="195">
                  <c:v>45348.25058298238</c:v>
                </c:pt>
                <c:pt idx="196">
                  <c:v>44361.85138520133</c:v>
                </c:pt>
                <c:pt idx="197">
                  <c:v>43382.14949551416</c:v>
                </c:pt>
                <c:pt idx="198">
                  <c:v>42409.09927782544</c:v>
                </c:pt>
                <c:pt idx="199">
                  <c:v>41442.65540710895</c:v>
                </c:pt>
                <c:pt idx="200">
                  <c:v>40482.77286728652</c:v>
                </c:pt>
                <c:pt idx="201">
                  <c:v>39529.40694912273</c:v>
                </c:pt>
                <c:pt idx="202">
                  <c:v>38582.51324813266</c:v>
                </c:pt>
                <c:pt idx="203">
                  <c:v>37642.04766250535</c:v>
                </c:pt>
                <c:pt idx="204">
                  <c:v>36707.96639104001</c:v>
                </c:pt>
                <c:pt idx="205">
                  <c:v>35780.22593109722</c:v>
                </c:pt>
                <c:pt idx="206">
                  <c:v>34858.78307656355</c:v>
                </c:pt>
                <c:pt idx="207">
                  <c:v>33943.59491583047</c:v>
                </c:pt>
                <c:pt idx="208">
                  <c:v>33034.61882978713</c:v>
                </c:pt>
                <c:pt idx="209">
                  <c:v>32131.81248982576</c:v>
                </c:pt>
                <c:pt idx="210">
                  <c:v>31235.13385586243</c:v>
                </c:pt>
                <c:pt idx="211">
                  <c:v>30344.54117436957</c:v>
                </c:pt>
                <c:pt idx="212">
                  <c:v>29459.992976423</c:v>
                </c:pt>
                <c:pt idx="213">
                  <c:v>28581.44807576185</c:v>
                </c:pt>
                <c:pt idx="214">
                  <c:v>27708.86556686193</c:v>
                </c:pt>
                <c:pt idx="215">
                  <c:v>26842.20482302196</c:v>
                </c:pt>
                <c:pt idx="216">
                  <c:v>25981.42549446301</c:v>
                </c:pt>
                <c:pt idx="217">
                  <c:v>25126.4875064409</c:v>
                </c:pt>
                <c:pt idx="218">
                  <c:v>24277.35105737129</c:v>
                </c:pt>
                <c:pt idx="219">
                  <c:v>23433.97661696799</c:v>
                </c:pt>
                <c:pt idx="220">
                  <c:v>22596.32492439327</c:v>
                </c:pt>
                <c:pt idx="221">
                  <c:v>21764.35698642133</c:v>
                </c:pt>
                <c:pt idx="222">
                  <c:v>20938.03407561442</c:v>
                </c:pt>
                <c:pt idx="223">
                  <c:v>20117.31772851048</c:v>
                </c:pt>
                <c:pt idx="224">
                  <c:v>19302.16974382463</c:v>
                </c:pt>
                <c:pt idx="225">
                  <c:v>18492.55218066107</c:v>
                </c:pt>
                <c:pt idx="226">
                  <c:v>17688.42735673866</c:v>
                </c:pt>
                <c:pt idx="227">
                  <c:v>16889.75784662837</c:v>
                </c:pt>
                <c:pt idx="228">
                  <c:v>16096.50648000179</c:v>
                </c:pt>
                <c:pt idx="229">
                  <c:v>15308.63633989246</c:v>
                </c:pt>
                <c:pt idx="230">
                  <c:v>14526.1107609694</c:v>
                </c:pt>
                <c:pt idx="231">
                  <c:v>13748.89332782081</c:v>
                </c:pt>
                <c:pt idx="232">
                  <c:v>12976.94787325145</c:v>
                </c:pt>
                <c:pt idx="233">
                  <c:v>12210.2384765902</c:v>
                </c:pt>
                <c:pt idx="234">
                  <c:v>11448.72946200957</c:v>
                </c:pt>
                <c:pt idx="235">
                  <c:v>10692.38539685716</c:v>
                </c:pt>
                <c:pt idx="236">
                  <c:v>9941.171089997571</c:v>
                </c:pt>
                <c:pt idx="237">
                  <c:v>9195.051590166403</c:v>
                </c:pt>
                <c:pt idx="238">
                  <c:v>8453.992184335015</c:v>
                </c:pt>
                <c:pt idx="239">
                  <c:v>7717.958396086759</c:v>
                </c:pt>
                <c:pt idx="240">
                  <c:v>6986.915984004038</c:v>
                </c:pt>
                <c:pt idx="241">
                  <c:v>6260.830940066371</c:v>
                </c:pt>
                <c:pt idx="242">
                  <c:v>5539.669488059474</c:v>
                </c:pt>
                <c:pt idx="243">
                  <c:v>4823.398081995605</c:v>
                </c:pt>
                <c:pt idx="244">
                  <c:v>4111.983404543076</c:v>
                </c:pt>
                <c:pt idx="245">
                  <c:v>3405.39236546919</c:v>
                </c:pt>
                <c:pt idx="246">
                  <c:v>2703.592100090813</c:v>
                </c:pt>
                <c:pt idx="247">
                  <c:v>2006.549967737868</c:v>
                </c:pt>
                <c:pt idx="248">
                  <c:v>1314.233550225676</c:v>
                </c:pt>
                <c:pt idx="249">
                  <c:v>626.610650338931</c:v>
                </c:pt>
                <c:pt idx="250">
                  <c:v>0.0</c:v>
                </c:pt>
                <c:pt idx="251">
                  <c:v>0.0</c:v>
                </c:pt>
                <c:pt idx="252">
                  <c:v>0.0</c:v>
                </c:pt>
                <c:pt idx="253">
                  <c:v>0.0</c:v>
                </c:pt>
                <c:pt idx="254">
                  <c:v>0.0</c:v>
                </c:pt>
                <c:pt idx="255">
                  <c:v>2.3283064365387E-10</c:v>
                </c:pt>
                <c:pt idx="256">
                  <c:v>0.0</c:v>
                </c:pt>
                <c:pt idx="257">
                  <c:v>0.0</c:v>
                </c:pt>
                <c:pt idx="258">
                  <c:v>0.0</c:v>
                </c:pt>
                <c:pt idx="259">
                  <c:v>0.0</c:v>
                </c:pt>
                <c:pt idx="260">
                  <c:v>0.0</c:v>
                </c:pt>
                <c:pt idx="261">
                  <c:v>0.0</c:v>
                </c:pt>
                <c:pt idx="262">
                  <c:v>0.0</c:v>
                </c:pt>
                <c:pt idx="263">
                  <c:v>0.0</c:v>
                </c:pt>
                <c:pt idx="264">
                  <c:v>0.0</c:v>
                </c:pt>
                <c:pt idx="265">
                  <c:v>0.0</c:v>
                </c:pt>
                <c:pt idx="266">
                  <c:v>0.0</c:v>
                </c:pt>
                <c:pt idx="267">
                  <c:v>2.91038304567337E-10</c:v>
                </c:pt>
                <c:pt idx="268">
                  <c:v>2.91038304567337E-10</c:v>
                </c:pt>
                <c:pt idx="269">
                  <c:v>2.61934474110604E-10</c:v>
                </c:pt>
                <c:pt idx="270">
                  <c:v>2.91038304567337E-10</c:v>
                </c:pt>
                <c:pt idx="271">
                  <c:v>2.3283064365387E-10</c:v>
                </c:pt>
                <c:pt idx="272">
                  <c:v>2.91038304567337E-10</c:v>
                </c:pt>
                <c:pt idx="273">
                  <c:v>2.91038304567337E-10</c:v>
                </c:pt>
                <c:pt idx="274">
                  <c:v>3.20142135024071E-10</c:v>
                </c:pt>
                <c:pt idx="275">
                  <c:v>2.91038304567337E-10</c:v>
                </c:pt>
                <c:pt idx="276">
                  <c:v>2.3283064365387E-10</c:v>
                </c:pt>
                <c:pt idx="277">
                  <c:v>0.0</c:v>
                </c:pt>
                <c:pt idx="278">
                  <c:v>0.0</c:v>
                </c:pt>
                <c:pt idx="279">
                  <c:v>2.61934474110604E-10</c:v>
                </c:pt>
                <c:pt idx="280">
                  <c:v>2.3283064365387E-10</c:v>
                </c:pt>
                <c:pt idx="281">
                  <c:v>2.61934474110604E-10</c:v>
                </c:pt>
                <c:pt idx="282">
                  <c:v>2.61934474110604E-10</c:v>
                </c:pt>
                <c:pt idx="283">
                  <c:v>2.91038304567337E-10</c:v>
                </c:pt>
                <c:pt idx="284">
                  <c:v>2.61934474110604E-10</c:v>
                </c:pt>
                <c:pt idx="285">
                  <c:v>2.61934474110604E-10</c:v>
                </c:pt>
                <c:pt idx="286">
                  <c:v>2.3283064365387E-10</c:v>
                </c:pt>
                <c:pt idx="287">
                  <c:v>2.61934474110604E-10</c:v>
                </c:pt>
                <c:pt idx="288">
                  <c:v>2.3283064365387E-10</c:v>
                </c:pt>
                <c:pt idx="289">
                  <c:v>0.0</c:v>
                </c:pt>
                <c:pt idx="290">
                  <c:v>0.0</c:v>
                </c:pt>
                <c:pt idx="291">
                  <c:v>0.0</c:v>
                </c:pt>
                <c:pt idx="292">
                  <c:v>0.0</c:v>
                </c:pt>
                <c:pt idx="293">
                  <c:v>0.0</c:v>
                </c:pt>
                <c:pt idx="294">
                  <c:v>0.0</c:v>
                </c:pt>
                <c:pt idx="295">
                  <c:v>0.0</c:v>
                </c:pt>
                <c:pt idx="296">
                  <c:v>0.0</c:v>
                </c:pt>
                <c:pt idx="297">
                  <c:v>1.89174897968769E-10</c:v>
                </c:pt>
                <c:pt idx="298">
                  <c:v>1.89174897968769E-10</c:v>
                </c:pt>
                <c:pt idx="299">
                  <c:v>1.89174897968769E-10</c:v>
                </c:pt>
                <c:pt idx="300">
                  <c:v>1.60071067512035E-10</c:v>
                </c:pt>
                <c:pt idx="301">
                  <c:v>1.89174897968769E-10</c:v>
                </c:pt>
                <c:pt idx="302">
                  <c:v>1.45519152283669E-10</c:v>
                </c:pt>
                <c:pt idx="303">
                  <c:v>1.60071067512035E-10</c:v>
                </c:pt>
                <c:pt idx="304">
                  <c:v>1.45519152283669E-10</c:v>
                </c:pt>
                <c:pt idx="305">
                  <c:v>1.60071067512035E-10</c:v>
                </c:pt>
                <c:pt idx="306">
                  <c:v>1.74622982740402E-10</c:v>
                </c:pt>
                <c:pt idx="307">
                  <c:v>1.45519152283669E-10</c:v>
                </c:pt>
                <c:pt idx="308">
                  <c:v>1.45519152283669E-10</c:v>
                </c:pt>
                <c:pt idx="309">
                  <c:v>1.60071067512035E-10</c:v>
                </c:pt>
                <c:pt idx="310">
                  <c:v>1.74622982740402E-10</c:v>
                </c:pt>
                <c:pt idx="311">
                  <c:v>1.89174897968769E-10</c:v>
                </c:pt>
                <c:pt idx="312">
                  <c:v>1.89174897968769E-10</c:v>
                </c:pt>
                <c:pt idx="313">
                  <c:v>1.60071067512035E-10</c:v>
                </c:pt>
                <c:pt idx="314">
                  <c:v>1.74622982740402E-10</c:v>
                </c:pt>
                <c:pt idx="315">
                  <c:v>1.89174897968769E-10</c:v>
                </c:pt>
                <c:pt idx="316">
                  <c:v>1.74622982740402E-10</c:v>
                </c:pt>
                <c:pt idx="317">
                  <c:v>1.74622982740402E-10</c:v>
                </c:pt>
                <c:pt idx="318">
                  <c:v>1.74622982740402E-10</c:v>
                </c:pt>
                <c:pt idx="319">
                  <c:v>1.60071067512035E-10</c:v>
                </c:pt>
                <c:pt idx="320">
                  <c:v>1.60071067512035E-10</c:v>
                </c:pt>
                <c:pt idx="321">
                  <c:v>1.45519152283669E-10</c:v>
                </c:pt>
                <c:pt idx="322">
                  <c:v>1.45519152283669E-10</c:v>
                </c:pt>
                <c:pt idx="323">
                  <c:v>1.30967237055302E-10</c:v>
                </c:pt>
                <c:pt idx="324">
                  <c:v>1.30967237055302E-10</c:v>
                </c:pt>
                <c:pt idx="325">
                  <c:v>1.16415321826935E-10</c:v>
                </c:pt>
                <c:pt idx="326">
                  <c:v>1.30967237055302E-10</c:v>
                </c:pt>
                <c:pt idx="327">
                  <c:v>1.23691279441118E-10</c:v>
                </c:pt>
                <c:pt idx="328">
                  <c:v>1.23691279441118E-10</c:v>
                </c:pt>
                <c:pt idx="329">
                  <c:v>1.16415321826935E-10</c:v>
                </c:pt>
                <c:pt idx="330">
                  <c:v>1.16415321826935E-10</c:v>
                </c:pt>
                <c:pt idx="331">
                  <c:v>1.23691279441118E-10</c:v>
                </c:pt>
                <c:pt idx="332">
                  <c:v>1.16415321826935E-10</c:v>
                </c:pt>
                <c:pt idx="333">
                  <c:v>1.16415321826935E-10</c:v>
                </c:pt>
                <c:pt idx="334">
                  <c:v>1.16415321826935E-10</c:v>
                </c:pt>
                <c:pt idx="335">
                  <c:v>1.23691279441118E-10</c:v>
                </c:pt>
                <c:pt idx="336">
                  <c:v>1.16415321826935E-10</c:v>
                </c:pt>
                <c:pt idx="337">
                  <c:v>1.23691279441118E-10</c:v>
                </c:pt>
                <c:pt idx="338">
                  <c:v>1.23691279441118E-10</c:v>
                </c:pt>
                <c:pt idx="339">
                  <c:v>1.23691279441118E-10</c:v>
                </c:pt>
                <c:pt idx="340">
                  <c:v>1.23691279441118E-10</c:v>
                </c:pt>
                <c:pt idx="341">
                  <c:v>1.16415321826935E-10</c:v>
                </c:pt>
                <c:pt idx="342">
                  <c:v>1.12777343019843E-10</c:v>
                </c:pt>
                <c:pt idx="343">
                  <c:v>1.09139364212751E-10</c:v>
                </c:pt>
                <c:pt idx="344">
                  <c:v>1.09139364212751E-10</c:v>
                </c:pt>
                <c:pt idx="345">
                  <c:v>1.01863406598568E-10</c:v>
                </c:pt>
                <c:pt idx="346">
                  <c:v>1.12777343019843E-10</c:v>
                </c:pt>
                <c:pt idx="347">
                  <c:v>1.12777343019843E-10</c:v>
                </c:pt>
                <c:pt idx="348">
                  <c:v>1.12777343019843E-10</c:v>
                </c:pt>
                <c:pt idx="349">
                  <c:v>1.16415321826935E-10</c:v>
                </c:pt>
                <c:pt idx="350">
                  <c:v>1.16415321826935E-10</c:v>
                </c:pt>
                <c:pt idx="351">
                  <c:v>1.12777343019843E-10</c:v>
                </c:pt>
                <c:pt idx="352">
                  <c:v>1.14596332423389E-10</c:v>
                </c:pt>
                <c:pt idx="353">
                  <c:v>1.14596332423389E-10</c:v>
                </c:pt>
                <c:pt idx="354">
                  <c:v>1.14596332423389E-10</c:v>
                </c:pt>
                <c:pt idx="355">
                  <c:v>1.14596332423389E-10</c:v>
                </c:pt>
                <c:pt idx="356">
                  <c:v>1.15505827125162E-10</c:v>
                </c:pt>
                <c:pt idx="357">
                  <c:v>1.16415321826935E-10</c:v>
                </c:pt>
                <c:pt idx="358">
                  <c:v>1.17324816528708E-10</c:v>
                </c:pt>
                <c:pt idx="359">
                  <c:v>1.16870069177821E-10</c:v>
                </c:pt>
                <c:pt idx="360">
                  <c:v>1.17324816528708E-10</c:v>
                </c:pt>
              </c:numCache>
            </c:numRef>
          </c:val>
          <c:smooth val="0"/>
        </c:ser>
        <c:dLbls>
          <c:showLegendKey val="0"/>
          <c:showVal val="0"/>
          <c:showCatName val="0"/>
          <c:showSerName val="0"/>
          <c:showPercent val="0"/>
          <c:showBubbleSize val="0"/>
        </c:dLbls>
        <c:marker val="1"/>
        <c:smooth val="0"/>
        <c:axId val="-2103806664"/>
        <c:axId val="-2103803288"/>
      </c:lineChart>
      <c:catAx>
        <c:axId val="-2103806664"/>
        <c:scaling>
          <c:orientation val="minMax"/>
        </c:scaling>
        <c:delete val="0"/>
        <c:axPos val="b"/>
        <c:numFmt formatCode="0" sourceLinked="0"/>
        <c:majorTickMark val="none"/>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mn-lt"/>
                <a:ea typeface="Segoe UI Symbol" panose="020B0502040204020203" pitchFamily="34" charset="0"/>
                <a:cs typeface="Times New Roman"/>
              </a:defRPr>
            </a:pPr>
            <a:endParaRPr lang="en-US"/>
          </a:p>
        </c:txPr>
        <c:crossAx val="-2103803288"/>
        <c:crosses val="autoZero"/>
        <c:auto val="1"/>
        <c:lblAlgn val="ctr"/>
        <c:lblOffset val="100"/>
        <c:tickLblSkip val="60"/>
        <c:tickMarkSkip val="1"/>
        <c:noMultiLvlLbl val="0"/>
      </c:catAx>
      <c:valAx>
        <c:axId val="-2103803288"/>
        <c:scaling>
          <c:orientation val="minMax"/>
        </c:scaling>
        <c:delete val="0"/>
        <c:axPos val="l"/>
        <c:majorGridlines>
          <c:spPr>
            <a:ln w="3175">
              <a:solidFill>
                <a:srgbClr val="C0C0C0"/>
              </a:solidFill>
              <a:prstDash val="sysDash"/>
            </a:ln>
          </c:spPr>
        </c:majorGridlines>
        <c:numFmt formatCode="&quot;$&quot;#,##0_);[Red]\(&quot;$&quot;#,##0\)" sourceLinked="0"/>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mn-lt"/>
                <a:ea typeface="Segoe UI Symbol" panose="020B0502040204020203" pitchFamily="34" charset="0"/>
                <a:cs typeface="Times New Roman"/>
              </a:defRPr>
            </a:pPr>
            <a:endParaRPr lang="en-US"/>
          </a:p>
        </c:txPr>
        <c:crossAx val="-2103806664"/>
        <c:crosses val="autoZero"/>
        <c:crossBetween val="between"/>
      </c:valAx>
      <c:spPr>
        <a:noFill/>
        <a:ln w="25400">
          <a:noFill/>
        </a:ln>
      </c:spPr>
    </c:plotArea>
    <c:legend>
      <c:legendPos val="b"/>
      <c:layout>
        <c:manualLayout>
          <c:xMode val="edge"/>
          <c:yMode val="edge"/>
          <c:x val="0.254153881165308"/>
          <c:y val="0.886336358700235"/>
          <c:w val="0.504464425536732"/>
          <c:h val="0.0673988700001351"/>
        </c:manualLayout>
      </c:layout>
      <c:overlay val="0"/>
      <c:spPr>
        <a:solidFill>
          <a:srgbClr val="FFFFFF"/>
        </a:solidFill>
        <a:ln w="3175">
          <a:solidFill>
            <a:srgbClr val="000000"/>
          </a:solidFill>
          <a:prstDash val="solid"/>
        </a:ln>
      </c:spPr>
      <c:txPr>
        <a:bodyPr/>
        <a:lstStyle/>
        <a:p>
          <a:pPr>
            <a:defRPr sz="1400" b="0" i="0" u="none" strike="noStrike" baseline="0">
              <a:solidFill>
                <a:srgbClr val="000000"/>
              </a:solidFill>
              <a:latin typeface="+mn-lt"/>
              <a:ea typeface="Segoe UI Symbol" panose="020B0502040204020203" pitchFamily="34" charset="0"/>
              <a:cs typeface="Times New Roman"/>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i="0" u="none" strike="noStrike" baseline="0">
                <a:solidFill>
                  <a:srgbClr val="000000"/>
                </a:solidFill>
                <a:latin typeface="+mn-lt"/>
                <a:ea typeface="Segoe UI Symbol" panose="020B0502040204020203" pitchFamily="34" charset="0"/>
                <a:cs typeface="Times New Roman"/>
              </a:defRPr>
            </a:pPr>
            <a:r>
              <a:rPr lang="en-US" sz="1800">
                <a:latin typeface="+mn-lt"/>
                <a:ea typeface="Segoe UI Symbol" panose="020B0502040204020203" pitchFamily="34" charset="0"/>
              </a:rPr>
              <a:t>Payments to Tranche A</a:t>
            </a:r>
          </a:p>
        </c:rich>
      </c:tx>
      <c:layout>
        <c:manualLayout>
          <c:xMode val="edge"/>
          <c:yMode val="edge"/>
          <c:x val="0.35460466444781"/>
          <c:y val="0.0399999592932701"/>
        </c:manualLayout>
      </c:layout>
      <c:overlay val="0"/>
      <c:spPr>
        <a:noFill/>
        <a:ln w="25400">
          <a:noFill/>
        </a:ln>
      </c:spPr>
    </c:title>
    <c:autoTitleDeleted val="0"/>
    <c:plotArea>
      <c:layout>
        <c:manualLayout>
          <c:layoutTarget val="inner"/>
          <c:xMode val="edge"/>
          <c:yMode val="edge"/>
          <c:x val="0.1631019853898"/>
          <c:y val="0.148642585211112"/>
          <c:w val="0.785390251493754"/>
          <c:h val="0.619998864748172"/>
        </c:manualLayout>
      </c:layout>
      <c:lineChart>
        <c:grouping val="standard"/>
        <c:varyColors val="0"/>
        <c:ser>
          <c:idx val="2"/>
          <c:order val="0"/>
          <c:tx>
            <c:strRef>
              <c:f>'Payments to tranches'!$D$3</c:f>
              <c:strCache>
                <c:ptCount val="1"/>
                <c:pt idx="0">
                  <c:v>Interest</c:v>
                </c:pt>
              </c:strCache>
            </c:strRef>
          </c:tx>
          <c:spPr>
            <a:ln w="25400">
              <a:solidFill>
                <a:srgbClr val="0000FF"/>
              </a:solidFill>
              <a:prstDash val="solid"/>
            </a:ln>
          </c:spPr>
          <c:marker>
            <c:symbol val="none"/>
          </c:marker>
          <c:cat>
            <c:numRef>
              <c:f>'Payments to tranches'!$B$5:$B$364</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'Payments to tranches'!$D$5:$D$364</c:f>
              <c:numCache>
                <c:formatCode>"$"#,##0.00</c:formatCode>
                <c:ptCount val="360"/>
                <c:pt idx="0">
                  <c:v>1.625E6</c:v>
                </c:pt>
                <c:pt idx="1">
                  <c:v>1.6231823181578E6</c:v>
                </c:pt>
                <c:pt idx="2">
                  <c:v>1.62102221400313E6</c:v>
                </c:pt>
                <c:pt idx="3">
                  <c:v>1.61852005168626E6</c:v>
                </c:pt>
                <c:pt idx="4">
                  <c:v>1.61567637127704E6</c:v>
                </c:pt>
                <c:pt idx="5">
                  <c:v>1.6124918889383E6</c:v>
                </c:pt>
                <c:pt idx="6">
                  <c:v>1.60896749695026E6</c:v>
                </c:pt>
                <c:pt idx="7">
                  <c:v>1.60510426358498E6</c:v>
                </c:pt>
                <c:pt idx="8">
                  <c:v>1.60090343283042E6</c:v>
                </c:pt>
                <c:pt idx="9">
                  <c:v>1.59636642396358E6</c:v>
                </c:pt>
                <c:pt idx="10">
                  <c:v>1.59149483097257E6</c:v>
                </c:pt>
                <c:pt idx="11">
                  <c:v>1.58629042182732E6</c:v>
                </c:pt>
                <c:pt idx="12">
                  <c:v>1.58075513759935E6</c:v>
                </c:pt>
                <c:pt idx="13">
                  <c:v>1.57489109143063E6</c:v>
                </c:pt>
                <c:pt idx="14">
                  <c:v>1.56870056735209E6</c:v>
                </c:pt>
                <c:pt idx="15">
                  <c:v>1.56218601895243E6</c:v>
                </c:pt>
                <c:pt idx="16">
                  <c:v>1.55535006789815E6</c:v>
                </c:pt>
                <c:pt idx="17">
                  <c:v>1.54819550230559E6</c:v>
                </c:pt>
                <c:pt idx="18">
                  <c:v>1.54072527496641E6</c:v>
                </c:pt>
                <c:pt idx="19">
                  <c:v>1.53294250142778E6</c:v>
                </c:pt>
                <c:pt idx="20">
                  <c:v>1.52485045792883E6</c:v>
                </c:pt>
                <c:pt idx="21">
                  <c:v>1.51645257919512E6</c:v>
                </c:pt>
                <c:pt idx="22">
                  <c:v>1.50775245609306E6</c:v>
                </c:pt>
                <c:pt idx="23">
                  <c:v>1.49875383314632E6</c:v>
                </c:pt>
                <c:pt idx="24">
                  <c:v>1.48946060591659E6</c:v>
                </c:pt>
                <c:pt idx="25">
                  <c:v>1.47987681825094E6</c:v>
                </c:pt>
                <c:pt idx="26">
                  <c:v>1.47000665939866E6</c:v>
                </c:pt>
                <c:pt idx="27">
                  <c:v>1.45985446100003E6</c:v>
                </c:pt>
                <c:pt idx="28">
                  <c:v>1.44942469395023E6</c:v>
                </c:pt>
                <c:pt idx="29">
                  <c:v>1.4387219651413E6</c:v>
                </c:pt>
                <c:pt idx="30">
                  <c:v>1.42775101408547E6</c:v>
                </c:pt>
                <c:pt idx="31">
                  <c:v>1.4168347208517E6</c:v>
                </c:pt>
                <c:pt idx="32">
                  <c:v>1.40597280243601E6</c:v>
                </c:pt>
                <c:pt idx="33">
                  <c:v>1.39516497728789E6</c:v>
                </c:pt>
                <c:pt idx="34">
                  <c:v>1.3844109653028E6</c:v>
                </c:pt>
                <c:pt idx="35">
                  <c:v>1.37371048781474E6</c:v>
                </c:pt>
                <c:pt idx="36">
                  <c:v>1.36306326758884E6</c:v>
                </c:pt>
                <c:pt idx="37">
                  <c:v>1.35246902881401E6</c:v>
                </c:pt>
                <c:pt idx="38">
                  <c:v>1.34192749709561E6</c:v>
                </c:pt>
                <c:pt idx="39">
                  <c:v>1.33143839944815E6</c:v>
                </c:pt>
                <c:pt idx="40">
                  <c:v>1.32100146428806E6</c:v>
                </c:pt>
                <c:pt idx="41">
                  <c:v>1.31061642142648E6</c:v>
                </c:pt>
                <c:pt idx="42">
                  <c:v>1.30028300206205E6</c:v>
                </c:pt>
                <c:pt idx="43">
                  <c:v>1.29000093877383E6</c:v>
                </c:pt>
                <c:pt idx="44">
                  <c:v>1.27976996551413E6</c:v>
                </c:pt>
                <c:pt idx="45">
                  <c:v>1.26958981760151E6</c:v>
                </c:pt>
                <c:pt idx="46">
                  <c:v>1.2594602317137E6</c:v>
                </c:pt>
                <c:pt idx="47">
                  <c:v>1.24938094588064E6</c:v>
                </c:pt>
                <c:pt idx="48">
                  <c:v>1.2393516994775E6</c:v>
                </c:pt>
                <c:pt idx="49">
                  <c:v>1.2293722332178E6</c:v>
                </c:pt>
                <c:pt idx="50">
                  <c:v>1.21944228914645E6</c:v>
                </c:pt>
                <c:pt idx="51">
                  <c:v>1.209561610633E6</c:v>
                </c:pt>
                <c:pt idx="52">
                  <c:v>1.19972994236472E6</c:v>
                </c:pt>
                <c:pt idx="53">
                  <c:v>1.18994703033991E6</c:v>
                </c:pt>
                <c:pt idx="54">
                  <c:v>1.18021262186111E6</c:v>
                </c:pt>
                <c:pt idx="55">
                  <c:v>1.17052646552837E6</c:v>
                </c:pt>
                <c:pt idx="56">
                  <c:v>1.16088831123263E6</c:v>
                </c:pt>
                <c:pt idx="57">
                  <c:v>1.15129791014905E6</c:v>
                </c:pt>
                <c:pt idx="58">
                  <c:v>1.1417550147304E6</c:v>
                </c:pt>
                <c:pt idx="59">
                  <c:v>1.13225937870048E6</c:v>
                </c:pt>
                <c:pt idx="60">
                  <c:v>1.12281075704759E6</c:v>
                </c:pt>
                <c:pt idx="61">
                  <c:v>1.11340890601806E6</c:v>
                </c:pt>
                <c:pt idx="62">
                  <c:v>1.1040535831097E6</c:v>
                </c:pt>
                <c:pt idx="63">
                  <c:v>1.09474454706542E6</c:v>
                </c:pt>
                <c:pt idx="64">
                  <c:v>1.08548155786683E6</c:v>
                </c:pt>
                <c:pt idx="65">
                  <c:v>1.07626437672782E6</c:v>
                </c:pt>
                <c:pt idx="66">
                  <c:v>1.06709276608825E6</c:v>
                </c:pt>
                <c:pt idx="67">
                  <c:v>1.05796648960765E6</c:v>
                </c:pt>
                <c:pt idx="68">
                  <c:v>1.04888531215893E6</c:v>
                </c:pt>
                <c:pt idx="69">
                  <c:v>1.03984899982213E6</c:v>
                </c:pt>
                <c:pt idx="70">
                  <c:v>1.03085731987823E6</c:v>
                </c:pt>
                <c:pt idx="71">
                  <c:v>1.02191004080297E6</c:v>
                </c:pt>
                <c:pt idx="72">
                  <c:v>1.01300693226068E6</c:v>
                </c:pt>
                <c:pt idx="73">
                  <c:v>1.00414776509819E6</c:v>
                </c:pt>
                <c:pt idx="74">
                  <c:v>995332.3113387205</c:v>
                </c:pt>
                <c:pt idx="75">
                  <c:v>986560.3441758632</c:v>
                </c:pt>
                <c:pt idx="76">
                  <c:v>977831.6379675326</c:v>
                </c:pt>
                <c:pt idx="77">
                  <c:v>969145.968229986</c:v>
                </c:pt>
                <c:pt idx="78">
                  <c:v>960503.1116318614</c:v>
                </c:pt>
                <c:pt idx="79">
                  <c:v>951902.8459882502</c:v>
                </c:pt>
                <c:pt idx="80">
                  <c:v>943344.950254798</c:v>
                </c:pt>
                <c:pt idx="81">
                  <c:v>934829.2045218353</c:v>
                </c:pt>
                <c:pt idx="82">
                  <c:v>926355.3900085418</c:v>
                </c:pt>
                <c:pt idx="83">
                  <c:v>917923.2890571357</c:v>
                </c:pt>
                <c:pt idx="84">
                  <c:v>909532.6851270975</c:v>
                </c:pt>
                <c:pt idx="85">
                  <c:v>901183.3627894214</c:v>
                </c:pt>
                <c:pt idx="86">
                  <c:v>892875.1077208952</c:v>
                </c:pt>
                <c:pt idx="87">
                  <c:v>884607.7066984124</c:v>
                </c:pt>
                <c:pt idx="88">
                  <c:v>876380.9475933114</c:v>
                </c:pt>
                <c:pt idx="89">
                  <c:v>868194.619365744</c:v>
                </c:pt>
                <c:pt idx="90">
                  <c:v>860048.5120590734</c:v>
                </c:pt>
                <c:pt idx="91">
                  <c:v>851942.4167943024</c:v>
                </c:pt>
                <c:pt idx="92">
                  <c:v>843876.1257645258</c:v>
                </c:pt>
                <c:pt idx="93">
                  <c:v>835849.4322294175</c:v>
                </c:pt>
                <c:pt idx="94">
                  <c:v>827862.1305097406</c:v>
                </c:pt>
                <c:pt idx="95">
                  <c:v>819914.0159818883</c:v>
                </c:pt>
                <c:pt idx="96">
                  <c:v>812004.8850724531</c:v>
                </c:pt>
                <c:pt idx="97">
                  <c:v>804134.5352528224</c:v>
                </c:pt>
                <c:pt idx="98">
                  <c:v>796302.7650338035</c:v>
                </c:pt>
                <c:pt idx="99">
                  <c:v>788509.3739602751</c:v>
                </c:pt>
                <c:pt idx="100">
                  <c:v>780754.1626058664</c:v>
                </c:pt>
                <c:pt idx="101">
                  <c:v>773036.9325676643</c:v>
                </c:pt>
                <c:pt idx="102">
                  <c:v>765357.486460948</c:v>
                </c:pt>
                <c:pt idx="103">
                  <c:v>757715.6279139485</c:v>
                </c:pt>
                <c:pt idx="104">
                  <c:v>750111.161562638</c:v>
                </c:pt>
                <c:pt idx="105">
                  <c:v>742543.893045544</c:v>
                </c:pt>
                <c:pt idx="106">
                  <c:v>735013.628998591</c:v>
                </c:pt>
                <c:pt idx="107">
                  <c:v>727520.1770499683</c:v>
                </c:pt>
                <c:pt idx="108">
                  <c:v>720063.3458150252</c:v>
                </c:pt>
                <c:pt idx="109">
                  <c:v>712642.94489119</c:v>
                </c:pt>
                <c:pt idx="110">
                  <c:v>705258.7848529188</c:v>
                </c:pt>
                <c:pt idx="111">
                  <c:v>697910.6772466665</c:v>
                </c:pt>
                <c:pt idx="112">
                  <c:v>690598.434585887</c:v>
                </c:pt>
                <c:pt idx="113">
                  <c:v>683321.8703460551</c:v>
                </c:pt>
                <c:pt idx="114">
                  <c:v>676080.7989597201</c:v>
                </c:pt>
                <c:pt idx="115">
                  <c:v>668875.0358115773</c:v>
                </c:pt>
                <c:pt idx="116">
                  <c:v>661704.3972335715</c:v>
                </c:pt>
                <c:pt idx="117">
                  <c:v>654568.7005000211</c:v>
                </c:pt>
                <c:pt idx="118">
                  <c:v>647467.7638227707</c:v>
                </c:pt>
                <c:pt idx="119">
                  <c:v>640401.4063463655</c:v>
                </c:pt>
                <c:pt idx="120">
                  <c:v>633369.4481432524</c:v>
                </c:pt>
                <c:pt idx="121">
                  <c:v>626371.7102090066</c:v>
                </c:pt>
                <c:pt idx="122">
                  <c:v>619408.0144575791</c:v>
                </c:pt>
                <c:pt idx="123">
                  <c:v>612478.1837165739</c:v>
                </c:pt>
                <c:pt idx="124">
                  <c:v>605582.0417225443</c:v>
                </c:pt>
                <c:pt idx="125">
                  <c:v>598719.413116317</c:v>
                </c:pt>
                <c:pt idx="126">
                  <c:v>591890.1234383385</c:v>
                </c:pt>
                <c:pt idx="127">
                  <c:v>585093.9991240466</c:v>
                </c:pt>
                <c:pt idx="128">
                  <c:v>578330.8674992641</c:v>
                </c:pt>
                <c:pt idx="129">
                  <c:v>571600.5567756172</c:v>
                </c:pt>
                <c:pt idx="130">
                  <c:v>564902.8960459785</c:v>
                </c:pt>
                <c:pt idx="131">
                  <c:v>558237.7152799312</c:v>
                </c:pt>
                <c:pt idx="132">
                  <c:v>551604.8453192576</c:v>
                </c:pt>
                <c:pt idx="133">
                  <c:v>545004.117873452</c:v>
                </c:pt>
                <c:pt idx="134">
                  <c:v>538435.3655152548</c:v>
                </c:pt>
                <c:pt idx="135">
                  <c:v>531898.42167621</c:v>
                </c:pt>
                <c:pt idx="136">
                  <c:v>525393.1206422471</c:v>
                </c:pt>
                <c:pt idx="137">
                  <c:v>518919.297549284</c:v>
                </c:pt>
                <c:pt idx="138">
                  <c:v>512476.788378852</c:v>
                </c:pt>
                <c:pt idx="139">
                  <c:v>506065.4299537463</c:v>
                </c:pt>
                <c:pt idx="140">
                  <c:v>499685.0599336955</c:v>
                </c:pt>
                <c:pt idx="141">
                  <c:v>493335.516811055</c:v>
                </c:pt>
                <c:pt idx="142">
                  <c:v>487016.6399065228</c:v>
                </c:pt>
                <c:pt idx="143">
                  <c:v>480728.2693648764</c:v>
                </c:pt>
                <c:pt idx="144">
                  <c:v>474470.2461507322</c:v>
                </c:pt>
                <c:pt idx="145">
                  <c:v>468242.4120443269</c:v>
                </c:pt>
                <c:pt idx="146">
                  <c:v>462044.6096373196</c:v>
                </c:pt>
                <c:pt idx="147">
                  <c:v>455876.6823286169</c:v>
                </c:pt>
                <c:pt idx="148">
                  <c:v>449738.4743202183</c:v>
                </c:pt>
                <c:pt idx="149">
                  <c:v>443629.8306130835</c:v>
                </c:pt>
                <c:pt idx="150">
                  <c:v>437550.597003021</c:v>
                </c:pt>
                <c:pt idx="151">
                  <c:v>431500.6200765971</c:v>
                </c:pt>
                <c:pt idx="152">
                  <c:v>425479.7472070677</c:v>
                </c:pt>
                <c:pt idx="153">
                  <c:v>419487.8265503288</c:v>
                </c:pt>
                <c:pt idx="154">
                  <c:v>413524.7070408892</c:v>
                </c:pt>
                <c:pt idx="155">
                  <c:v>407590.2383878636</c:v>
                </c:pt>
                <c:pt idx="156">
                  <c:v>401684.2710709863</c:v>
                </c:pt>
                <c:pt idx="157">
                  <c:v>395806.6563366457</c:v>
                </c:pt>
                <c:pt idx="158">
                  <c:v>389957.2461939383</c:v>
                </c:pt>
                <c:pt idx="159">
                  <c:v>384135.8934107438</c:v>
                </c:pt>
                <c:pt idx="160">
                  <c:v>378342.4515098203</c:v>
                </c:pt>
                <c:pt idx="161">
                  <c:v>372576.7747649195</c:v>
                </c:pt>
                <c:pt idx="162">
                  <c:v>366838.7181969215</c:v>
                </c:pt>
                <c:pt idx="163">
                  <c:v>361128.13756999</c:v>
                </c:pt>
                <c:pt idx="164">
                  <c:v>355444.8893877471</c:v>
                </c:pt>
                <c:pt idx="165">
                  <c:v>349788.8308894675</c:v>
                </c:pt>
                <c:pt idx="166">
                  <c:v>344159.8200462926</c:v>
                </c:pt>
                <c:pt idx="167">
                  <c:v>338557.7155574645</c:v>
                </c:pt>
                <c:pt idx="168">
                  <c:v>332982.3768465777</c:v>
                </c:pt>
                <c:pt idx="169">
                  <c:v>327433.6640578523</c:v>
                </c:pt>
                <c:pt idx="170">
                  <c:v>321911.4380524248</c:v>
                </c:pt>
                <c:pt idx="171">
                  <c:v>316415.5604046582</c:v>
                </c:pt>
                <c:pt idx="172">
                  <c:v>310945.8933984722</c:v>
                </c:pt>
                <c:pt idx="173">
                  <c:v>305502.30002369</c:v>
                </c:pt>
                <c:pt idx="174">
                  <c:v>300084.6439724069</c:v>
                </c:pt>
                <c:pt idx="175">
                  <c:v>294692.7896353748</c:v>
                </c:pt>
                <c:pt idx="176">
                  <c:v>289326.6020984064</c:v>
                </c:pt>
                <c:pt idx="177">
                  <c:v>283985.9471387993</c:v>
                </c:pt>
                <c:pt idx="178">
                  <c:v>278670.6912217752</c:v>
                </c:pt>
                <c:pt idx="179">
                  <c:v>273380.7014969408</c:v>
                </c:pt>
                <c:pt idx="180">
                  <c:v>268115.8457947647</c:v>
                </c:pt>
                <c:pt idx="181">
                  <c:v>262875.9926230738</c:v>
                </c:pt>
                <c:pt idx="182">
                  <c:v>257661.0111635658</c:v>
                </c:pt>
                <c:pt idx="183">
                  <c:v>252470.7712683427</c:v>
                </c:pt>
                <c:pt idx="184">
                  <c:v>247305.1434564586</c:v>
                </c:pt>
                <c:pt idx="185">
                  <c:v>242163.9989104883</c:v>
                </c:pt>
                <c:pt idx="186">
                  <c:v>237047.2094731113</c:v>
                </c:pt>
                <c:pt idx="187">
                  <c:v>231954.647643715</c:v>
                </c:pt>
                <c:pt idx="188">
                  <c:v>226886.186575014</c:v>
                </c:pt>
                <c:pt idx="189">
                  <c:v>221841.7000696877</c:v>
                </c:pt>
                <c:pt idx="190">
                  <c:v>216821.0625770354</c:v>
                </c:pt>
                <c:pt idx="191">
                  <c:v>211824.1491896473</c:v>
                </c:pt>
                <c:pt idx="192">
                  <c:v>206850.835640094</c:v>
                </c:pt>
                <c:pt idx="193">
                  <c:v>201900.9982976326</c:v>
                </c:pt>
                <c:pt idx="194">
                  <c:v>196974.5141649288</c:v>
                </c:pt>
                <c:pt idx="195">
                  <c:v>192071.2608747977</c:v>
                </c:pt>
                <c:pt idx="196">
                  <c:v>187191.1166869594</c:v>
                </c:pt>
                <c:pt idx="197">
                  <c:v>182333.9604848131</c:v>
                </c:pt>
                <c:pt idx="198">
                  <c:v>177499.6717722261</c:v>
                </c:pt>
                <c:pt idx="199">
                  <c:v>172688.1306703406</c:v>
                </c:pt>
                <c:pt idx="200">
                  <c:v>167899.2179143961</c:v>
                </c:pt>
                <c:pt idx="201">
                  <c:v>163132.8148505687</c:v>
                </c:pt>
                <c:pt idx="202">
                  <c:v>158388.8034328264</c:v>
                </c:pt>
                <c:pt idx="203">
                  <c:v>153667.0662198006</c:v>
                </c:pt>
                <c:pt idx="204">
                  <c:v>148967.4863716735</c:v>
                </c:pt>
                <c:pt idx="205">
                  <c:v>144289.9476470818</c:v>
                </c:pt>
                <c:pt idx="206">
                  <c:v>139634.3344000361</c:v>
                </c:pt>
                <c:pt idx="207">
                  <c:v>135000.5315768567</c:v>
                </c:pt>
                <c:pt idx="208">
                  <c:v>130388.4247131239</c:v>
                </c:pt>
                <c:pt idx="209">
                  <c:v>125797.8999306456</c:v>
                </c:pt>
                <c:pt idx="210">
                  <c:v>121228.843934439</c:v>
                </c:pt>
                <c:pt idx="211">
                  <c:v>116681.144009729</c:v>
                </c:pt>
                <c:pt idx="212">
                  <c:v>112154.6880189612</c:v>
                </c:pt>
                <c:pt idx="213">
                  <c:v>107649.3643988308</c:v>
                </c:pt>
                <c:pt idx="214">
                  <c:v>103165.0621573263</c:v>
                </c:pt>
                <c:pt idx="215">
                  <c:v>98701.67087078916</c:v>
                </c:pt>
                <c:pt idx="216">
                  <c:v>94259.08068098752</c:v>
                </c:pt>
                <c:pt idx="217">
                  <c:v>89837.1822922059</c:v>
                </c:pt>
                <c:pt idx="218">
                  <c:v>85435.8669683493</c:v>
                </c:pt>
                <c:pt idx="219">
                  <c:v>81055.0265300625</c:v>
                </c:pt>
                <c:pt idx="220">
                  <c:v>76694.55335186417</c:v>
                </c:pt>
                <c:pt idx="221">
                  <c:v>72354.34035929528</c:v>
                </c:pt>
                <c:pt idx="222">
                  <c:v>68034.28102608282</c:v>
                </c:pt>
                <c:pt idx="223">
                  <c:v>63734.26937131761</c:v>
                </c:pt>
                <c:pt idx="224">
                  <c:v>59454.19995664693</c:v>
                </c:pt>
                <c:pt idx="225">
                  <c:v>55193.96788348125</c:v>
                </c:pt>
                <c:pt idx="226">
                  <c:v>50953.46879021577</c:v>
                </c:pt>
                <c:pt idx="227">
                  <c:v>46732.59884946584</c:v>
                </c:pt>
                <c:pt idx="228">
                  <c:v>42531.25476531674</c:v>
                </c:pt>
                <c:pt idx="229">
                  <c:v>38349.33377058779</c:v>
                </c:pt>
                <c:pt idx="230">
                  <c:v>34186.73362411017</c:v>
                </c:pt>
                <c:pt idx="231">
                  <c:v>30043.35260801903</c:v>
                </c:pt>
                <c:pt idx="232">
                  <c:v>25919.08952505939</c:v>
                </c:pt>
                <c:pt idx="233">
                  <c:v>21813.84369590591</c:v>
                </c:pt>
                <c:pt idx="234">
                  <c:v>17727.51495649649</c:v>
                </c:pt>
                <c:pt idx="235">
                  <c:v>13660.0036553795</c:v>
                </c:pt>
                <c:pt idx="236">
                  <c:v>9611.210651074707</c:v>
                </c:pt>
                <c:pt idx="237">
                  <c:v>5581.03730944777</c:v>
                </c:pt>
                <c:pt idx="238">
                  <c:v>1569.385501098223</c:v>
                </c:pt>
                <c:pt idx="239">
                  <c:v>0.0</c:v>
                </c:pt>
                <c:pt idx="240">
                  <c:v>0.0</c:v>
                </c:pt>
                <c:pt idx="241">
                  <c:v>0.0</c:v>
                </c:pt>
                <c:pt idx="242">
                  <c:v>0.0</c:v>
                </c:pt>
                <c:pt idx="243">
                  <c:v>0.0</c:v>
                </c:pt>
                <c:pt idx="244">
                  <c:v>0.0</c:v>
                </c:pt>
                <c:pt idx="245">
                  <c:v>0.0</c:v>
                </c:pt>
                <c:pt idx="246">
                  <c:v>0.0</c:v>
                </c:pt>
                <c:pt idx="247">
                  <c:v>0.0</c:v>
                </c:pt>
                <c:pt idx="248">
                  <c:v>0.0</c:v>
                </c:pt>
                <c:pt idx="249">
                  <c:v>0.0</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numCache>
            </c:numRef>
          </c:val>
          <c:smooth val="0"/>
        </c:ser>
        <c:ser>
          <c:idx val="3"/>
          <c:order val="1"/>
          <c:tx>
            <c:strRef>
              <c:f>'Payments to tranches'!$E$3</c:f>
              <c:strCache>
                <c:ptCount val="1"/>
                <c:pt idx="0">
                  <c:v>Principal</c:v>
                </c:pt>
              </c:strCache>
            </c:strRef>
          </c:tx>
          <c:spPr>
            <a:ln w="25400">
              <a:solidFill>
                <a:srgbClr val="C00000"/>
              </a:solidFill>
              <a:prstDash val="solid"/>
            </a:ln>
          </c:spPr>
          <c:marker>
            <c:symbol val="none"/>
          </c:marker>
          <c:cat>
            <c:numRef>
              <c:f>'Payments to tranches'!$B$5:$B$364</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'Payments to tranches'!$E$5:$E$364</c:f>
              <c:numCache>
                <c:formatCode>"$"#,##0.00</c:formatCode>
                <c:ptCount val="360"/>
                <c:pt idx="0">
                  <c:v>363536.3684389674</c:v>
                </c:pt>
                <c:pt idx="1">
                  <c:v>432020.8309341928</c:v>
                </c:pt>
                <c:pt idx="2">
                  <c:v>500432.4633740691</c:v>
                </c:pt>
                <c:pt idx="3">
                  <c:v>568736.081845045</c:v>
                </c:pt>
                <c:pt idx="4">
                  <c:v>636896.467746825</c:v>
                </c:pt>
                <c:pt idx="5">
                  <c:v>704878.3976078725</c:v>
                </c:pt>
                <c:pt idx="6">
                  <c:v>772646.673056605</c:v>
                </c:pt>
                <c:pt idx="7">
                  <c:v>840166.150913111</c:v>
                </c:pt>
                <c:pt idx="8">
                  <c:v>907401.7733665686</c:v>
                </c:pt>
                <c:pt idx="9">
                  <c:v>974318.5982034885</c:v>
                </c:pt>
                <c:pt idx="10">
                  <c:v>1.04088182904989E6</c:v>
                </c:pt>
                <c:pt idx="11">
                  <c:v>1.10705684559276E6</c:v>
                </c:pt>
                <c:pt idx="12">
                  <c:v>1.1728092337439E6</c:v>
                </c:pt>
                <c:pt idx="13">
                  <c:v>1.23810481570958E6</c:v>
                </c:pt>
                <c:pt idx="14">
                  <c:v>1.30290967993074E6</c:v>
                </c:pt>
                <c:pt idx="15">
                  <c:v>1.36719021085614E6</c:v>
                </c:pt>
                <c:pt idx="16">
                  <c:v>1.43091311851255E6</c:v>
                </c:pt>
                <c:pt idx="17">
                  <c:v>1.49404546783558E6</c:v>
                </c:pt>
                <c:pt idx="18">
                  <c:v>1.55655470772531E6</c:v>
                </c:pt>
                <c:pt idx="19">
                  <c:v>1.61840869978989E6</c:v>
                </c:pt>
                <c:pt idx="20">
                  <c:v>1.67957574674208E6</c:v>
                </c:pt>
                <c:pt idx="21">
                  <c:v>1.74002462041284E6</c:v>
                </c:pt>
                <c:pt idx="22">
                  <c:v>1.79972458934724E6</c:v>
                </c:pt>
                <c:pt idx="23">
                  <c:v>1.85864544594744E6</c:v>
                </c:pt>
                <c:pt idx="24">
                  <c:v>1.91675753312903E6</c:v>
                </c:pt>
                <c:pt idx="25">
                  <c:v>1.97403177045668E6</c:v>
                </c:pt>
                <c:pt idx="26">
                  <c:v>2.03043967972611E6</c:v>
                </c:pt>
                <c:pt idx="27">
                  <c:v>2.08595340996014E6</c:v>
                </c:pt>
                <c:pt idx="28">
                  <c:v>2.14054576178608E6</c:v>
                </c:pt>
                <c:pt idx="29">
                  <c:v>2.19419021116497E6</c:v>
                </c:pt>
                <c:pt idx="30">
                  <c:v>2.18325864675462E6</c:v>
                </c:pt>
                <c:pt idx="31">
                  <c:v>2.17238368313778E6</c:v>
                </c:pt>
                <c:pt idx="32">
                  <c:v>2.16156502962386E6</c:v>
                </c:pt>
                <c:pt idx="33">
                  <c:v>2.15080239701776E6</c:v>
                </c:pt>
                <c:pt idx="34">
                  <c:v>2.14009549761212E6</c:v>
                </c:pt>
                <c:pt idx="35">
                  <c:v>2.12944404517974E6</c:v>
                </c:pt>
                <c:pt idx="36">
                  <c:v>2.11884775496591E6</c:v>
                </c:pt>
                <c:pt idx="37">
                  <c:v>2.10830634368085E6</c:v>
                </c:pt>
                <c:pt idx="38">
                  <c:v>2.0978195294922E6</c:v>
                </c:pt>
                <c:pt idx="39">
                  <c:v>2.08738703201749E6</c:v>
                </c:pt>
                <c:pt idx="40">
                  <c:v>2.07700857231673E6</c:v>
                </c:pt>
                <c:pt idx="41">
                  <c:v>2.06668387288494E6</c:v>
                </c:pt>
                <c:pt idx="42">
                  <c:v>2.05641265764481E6</c:v>
                </c:pt>
                <c:pt idx="43">
                  <c:v>2.04619465193932E6</c:v>
                </c:pt>
                <c:pt idx="44">
                  <c:v>2.03602958252449E6</c:v>
                </c:pt>
                <c:pt idx="45">
                  <c:v>2.02591717756206E6</c:v>
                </c:pt>
                <c:pt idx="46">
                  <c:v>2.01585716661229E6</c:v>
                </c:pt>
                <c:pt idx="47">
                  <c:v>2.00584928062675E6</c:v>
                </c:pt>
                <c:pt idx="48">
                  <c:v>1.99589325194119E6</c:v>
                </c:pt>
                <c:pt idx="49">
                  <c:v>1.9859888142684E6</c:v>
                </c:pt>
                <c:pt idx="50">
                  <c:v>1.97613570269113E6</c:v>
                </c:pt>
                <c:pt idx="51">
                  <c:v>1.96633365365507E6</c:v>
                </c:pt>
                <c:pt idx="52">
                  <c:v>1.95658240496179E6</c:v>
                </c:pt>
                <c:pt idx="53">
                  <c:v>1.94688169576182E6</c:v>
                </c:pt>
                <c:pt idx="54">
                  <c:v>1.93723126654768E6</c:v>
                </c:pt>
                <c:pt idx="55">
                  <c:v>1.92763085914701E6</c:v>
                </c:pt>
                <c:pt idx="56">
                  <c:v>1.91808021671565E6</c:v>
                </c:pt>
                <c:pt idx="57">
                  <c:v>1.90857908373087E6</c:v>
                </c:pt>
                <c:pt idx="58">
                  <c:v>1.89912720598453E6</c:v>
                </c:pt>
                <c:pt idx="59">
                  <c:v>1.88972433057635E6</c:v>
                </c:pt>
                <c:pt idx="60">
                  <c:v>1.88037020590717E6</c:v>
                </c:pt>
                <c:pt idx="61">
                  <c:v>1.87106458167224E6</c:v>
                </c:pt>
                <c:pt idx="62">
                  <c:v>1.86180720885461E6</c:v>
                </c:pt>
                <c:pt idx="63">
                  <c:v>1.85259783971847E6</c:v>
                </c:pt>
                <c:pt idx="64">
                  <c:v>1.84343622780256E6</c:v>
                </c:pt>
                <c:pt idx="65">
                  <c:v>1.83432212791364E6</c:v>
                </c:pt>
                <c:pt idx="66">
                  <c:v>1.82525529611996E6</c:v>
                </c:pt>
                <c:pt idx="67">
                  <c:v>1.81623548974475E6</c:v>
                </c:pt>
                <c:pt idx="68">
                  <c:v>1.80726246735982E6</c:v>
                </c:pt>
                <c:pt idx="69">
                  <c:v>1.79833598877905E6</c:v>
                </c:pt>
                <c:pt idx="70">
                  <c:v>1.78945581505212E6</c:v>
                </c:pt>
                <c:pt idx="71">
                  <c:v>1.78062170845804E6</c:v>
                </c:pt>
                <c:pt idx="72">
                  <c:v>1.77183343249891E6</c:v>
                </c:pt>
                <c:pt idx="73">
                  <c:v>1.76309075189358E6</c:v>
                </c:pt>
                <c:pt idx="74">
                  <c:v>1.75439343257143E6</c:v>
                </c:pt>
                <c:pt idx="75">
                  <c:v>1.74574124166611E6</c:v>
                </c:pt>
                <c:pt idx="76">
                  <c:v>1.73713394750938E6</c:v>
                </c:pt>
                <c:pt idx="77">
                  <c:v>1.72857131962491E6</c:v>
                </c:pt>
                <c:pt idx="78">
                  <c:v>1.72005312872221E6</c:v>
                </c:pt>
                <c:pt idx="79">
                  <c:v>1.71157914669046E6</c:v>
                </c:pt>
                <c:pt idx="80">
                  <c:v>1.70314914659249E6</c:v>
                </c:pt>
                <c:pt idx="81">
                  <c:v>1.69476290265873E6</c:v>
                </c:pt>
                <c:pt idx="82">
                  <c:v>1.68642019028122E6</c:v>
                </c:pt>
                <c:pt idx="83">
                  <c:v>1.67812078600762E6</c:v>
                </c:pt>
                <c:pt idx="84">
                  <c:v>1.66986446753525E6</c:v>
                </c:pt>
                <c:pt idx="85">
                  <c:v>1.66165101370522E6</c:v>
                </c:pt>
                <c:pt idx="86">
                  <c:v>1.65348020449654E6</c:v>
                </c:pt>
                <c:pt idx="87">
                  <c:v>1.64535182102022E6</c:v>
                </c:pt>
                <c:pt idx="88">
                  <c:v>1.63726564551351E6</c:v>
                </c:pt>
                <c:pt idx="89">
                  <c:v>1.62922146133408E6</c:v>
                </c:pt>
                <c:pt idx="90">
                  <c:v>1.62121905295426E6</c:v>
                </c:pt>
                <c:pt idx="91">
                  <c:v>1.61325820595529E6</c:v>
                </c:pt>
                <c:pt idx="92">
                  <c:v>1.60533870702166E6</c:v>
                </c:pt>
                <c:pt idx="93">
                  <c:v>1.5974603439354E6</c:v>
                </c:pt>
                <c:pt idx="94">
                  <c:v>1.58962290557045E6</c:v>
                </c:pt>
                <c:pt idx="95">
                  <c:v>1.58182618188704E6</c:v>
                </c:pt>
                <c:pt idx="96">
                  <c:v>1.57406996392612E6</c:v>
                </c:pt>
                <c:pt idx="97">
                  <c:v>1.56635404380378E6</c:v>
                </c:pt>
                <c:pt idx="98">
                  <c:v>1.55867821470571E6</c:v>
                </c:pt>
                <c:pt idx="99">
                  <c:v>1.55104227088176E6</c:v>
                </c:pt>
                <c:pt idx="100">
                  <c:v>1.54344600764038E6</c:v>
                </c:pt>
                <c:pt idx="101">
                  <c:v>1.53588922134328E6</c:v>
                </c:pt>
                <c:pt idx="102">
                  <c:v>1.52837170939989E6</c:v>
                </c:pt>
                <c:pt idx="103">
                  <c:v>1.5208932702621E6</c:v>
                </c:pt>
                <c:pt idx="104">
                  <c:v>1.51345370341881E6</c:v>
                </c:pt>
                <c:pt idx="105">
                  <c:v>1.5060528093906E6</c:v>
                </c:pt>
                <c:pt idx="106">
                  <c:v>1.49869038972451E6</c:v>
                </c:pt>
                <c:pt idx="107">
                  <c:v>1.49136624698864E6</c:v>
                </c:pt>
                <c:pt idx="108">
                  <c:v>1.48408018476701E6</c:v>
                </c:pt>
                <c:pt idx="109">
                  <c:v>1.47683200765424E6</c:v>
                </c:pt>
                <c:pt idx="110">
                  <c:v>1.46962152125043E6</c:v>
                </c:pt>
                <c:pt idx="111">
                  <c:v>1.46244853215596E6</c:v>
                </c:pt>
                <c:pt idx="112">
                  <c:v>1.45531284796632E6</c:v>
                </c:pt>
                <c:pt idx="113">
                  <c:v>1.44821427726704E6</c:v>
                </c:pt>
                <c:pt idx="114">
                  <c:v>1.44115262962856E6</c:v>
                </c:pt>
                <c:pt idx="115">
                  <c:v>1.43412771560119E6</c:v>
                </c:pt>
                <c:pt idx="116">
                  <c:v>1.42713934671005E6</c:v>
                </c:pt>
                <c:pt idx="117">
                  <c:v>1.42018733545009E6</c:v>
                </c:pt>
                <c:pt idx="118">
                  <c:v>1.41327149528106E6</c:v>
                </c:pt>
                <c:pt idx="119">
                  <c:v>1.40639164062258E6</c:v>
                </c:pt>
                <c:pt idx="120">
                  <c:v>1.3995475868492E6</c:v>
                </c:pt>
                <c:pt idx="121">
                  <c:v>1.39273915028546E6</c:v>
                </c:pt>
                <c:pt idx="122">
                  <c:v>1.38596614820105E6</c:v>
                </c:pt>
                <c:pt idx="123">
                  <c:v>1.37922839880593E6</c:v>
                </c:pt>
                <c:pt idx="124">
                  <c:v>1.37252572124547E6</c:v>
                </c:pt>
                <c:pt idx="125">
                  <c:v>1.36585793559567E6</c:v>
                </c:pt>
                <c:pt idx="126">
                  <c:v>1.35922486285839E6</c:v>
                </c:pt>
                <c:pt idx="127">
                  <c:v>1.35262632495653E6</c:v>
                </c:pt>
                <c:pt idx="128">
                  <c:v>1.34606214472935E6</c:v>
                </c:pt>
                <c:pt idx="129">
                  <c:v>1.33953214592772E6</c:v>
                </c:pt>
                <c:pt idx="130">
                  <c:v>1.33303615320948E6</c:v>
                </c:pt>
                <c:pt idx="131">
                  <c:v>1.3265739921347E6</c:v>
                </c:pt>
                <c:pt idx="132">
                  <c:v>1.32014548916112E6</c:v>
                </c:pt>
                <c:pt idx="133">
                  <c:v>1.31375047163948E6</c:v>
                </c:pt>
                <c:pt idx="134">
                  <c:v>1.30738876780895E6</c:v>
                </c:pt>
                <c:pt idx="135">
                  <c:v>1.30106020679256E6</c:v>
                </c:pt>
                <c:pt idx="136">
                  <c:v>1.29476461859266E6</c:v>
                </c:pt>
                <c:pt idx="137">
                  <c:v>1.28850183408638E6</c:v>
                </c:pt>
                <c:pt idx="138">
                  <c:v>1.28227168502113E6</c:v>
                </c:pt>
                <c:pt idx="139">
                  <c:v>1.27607400401017E6</c:v>
                </c:pt>
                <c:pt idx="140">
                  <c:v>1.26990862452809E6</c:v>
                </c:pt>
                <c:pt idx="141">
                  <c:v>1.26377538090644E6</c:v>
                </c:pt>
                <c:pt idx="142">
                  <c:v>1.25767410832928E6</c:v>
                </c:pt>
                <c:pt idx="143">
                  <c:v>1.25160464282883E6</c:v>
                </c:pt>
                <c:pt idx="144">
                  <c:v>1.24556682128107E6</c:v>
                </c:pt>
                <c:pt idx="145">
                  <c:v>1.23956048140146E6</c:v>
                </c:pt>
                <c:pt idx="146">
                  <c:v>1.23358546174054E6</c:v>
                </c:pt>
                <c:pt idx="147">
                  <c:v>1.22764160167973E6</c:v>
                </c:pt>
                <c:pt idx="148">
                  <c:v>1.22172874142696E6</c:v>
                </c:pt>
                <c:pt idx="149">
                  <c:v>1.21584672201253E6</c:v>
                </c:pt>
                <c:pt idx="150">
                  <c:v>1.20999538528475E6</c:v>
                </c:pt>
                <c:pt idx="151">
                  <c:v>1.20417457390587E6</c:v>
                </c:pt>
                <c:pt idx="152">
                  <c:v>1.19838413134778E6</c:v>
                </c:pt>
                <c:pt idx="153">
                  <c:v>1.19262390188793E6</c:v>
                </c:pt>
                <c:pt idx="154">
                  <c:v>1.18689373060512E6</c:v>
                </c:pt>
                <c:pt idx="155">
                  <c:v>1.18119346337544E6</c:v>
                </c:pt>
                <c:pt idx="156">
                  <c:v>1.17552294686812E6</c:v>
                </c:pt>
                <c:pt idx="157">
                  <c:v>1.1698820285415E6</c:v>
                </c:pt>
                <c:pt idx="158">
                  <c:v>1.1642705566389E6</c:v>
                </c:pt>
                <c:pt idx="159">
                  <c:v>1.15868838018469E6</c:v>
                </c:pt>
                <c:pt idx="160">
                  <c:v>1.15313534898016E6</c:v>
                </c:pt>
                <c:pt idx="161">
                  <c:v>1.1476113135996E6</c:v>
                </c:pt>
                <c:pt idx="162">
                  <c:v>1.14211612538629E6</c:v>
                </c:pt>
                <c:pt idx="163">
                  <c:v>1.13664963644858E6</c:v>
                </c:pt>
                <c:pt idx="164">
                  <c:v>1.13121169965592E6</c:v>
                </c:pt>
                <c:pt idx="165">
                  <c:v>1.12580216863495E6</c:v>
                </c:pt>
                <c:pt idx="166">
                  <c:v>1.12042089776563E6</c:v>
                </c:pt>
                <c:pt idx="167">
                  <c:v>1.11506774217735E6</c:v>
                </c:pt>
                <c:pt idx="168">
                  <c:v>1.10974255774508E6</c:v>
                </c:pt>
                <c:pt idx="169">
                  <c:v>1.10444520108551E6</c:v>
                </c:pt>
                <c:pt idx="170">
                  <c:v>1.0991755295533E6</c:v>
                </c:pt>
                <c:pt idx="171">
                  <c:v>1.09393340123723E6</c:v>
                </c:pt>
                <c:pt idx="172">
                  <c:v>1.08871867495642E6</c:v>
                </c:pt>
                <c:pt idx="173">
                  <c:v>1.08353121025662E6</c:v>
                </c:pt>
                <c:pt idx="174">
                  <c:v>1.07837086740644E6</c:v>
                </c:pt>
                <c:pt idx="175">
                  <c:v>1.07323750739364E6</c:v>
                </c:pt>
                <c:pt idx="176">
                  <c:v>1.06813099192144E6</c:v>
                </c:pt>
                <c:pt idx="177">
                  <c:v>1.06305118340482E6</c:v>
                </c:pt>
                <c:pt idx="178">
                  <c:v>1.05799794496688E6</c:v>
                </c:pt>
                <c:pt idx="179">
                  <c:v>1.05297114043521E6</c:v>
                </c:pt>
                <c:pt idx="180">
                  <c:v>1.04797063433822E6</c:v>
                </c:pt>
                <c:pt idx="181">
                  <c:v>1.04299629190158E6</c:v>
                </c:pt>
                <c:pt idx="182">
                  <c:v>1.03804797904464E6</c:v>
                </c:pt>
                <c:pt idx="183">
                  <c:v>1.03312556237681E6</c:v>
                </c:pt>
                <c:pt idx="184">
                  <c:v>1.02822890919406E6</c:v>
                </c:pt>
                <c:pt idx="185">
                  <c:v>1.02335788747539E6</c:v>
                </c:pt>
                <c:pt idx="186">
                  <c:v>1.01851236587927E6</c:v>
                </c:pt>
                <c:pt idx="187">
                  <c:v>1.01369221374022E6</c:v>
                </c:pt>
                <c:pt idx="188">
                  <c:v>1.00889730106525E6</c:v>
                </c:pt>
                <c:pt idx="189">
                  <c:v>1.00412749853047E6</c:v>
                </c:pt>
                <c:pt idx="190">
                  <c:v>999382.677477617</c:v>
                </c:pt>
                <c:pt idx="191">
                  <c:v>994662.709910642</c:v>
                </c:pt>
                <c:pt idx="192">
                  <c:v>989967.4684922972</c:v>
                </c:pt>
                <c:pt idx="193">
                  <c:v>985296.826540753</c:v>
                </c:pt>
                <c:pt idx="194">
                  <c:v>980650.65802623</c:v>
                </c:pt>
                <c:pt idx="195">
                  <c:v>976028.8375676415</c:v>
                </c:pt>
                <c:pt idx="196">
                  <c:v>971431.2404292598</c:v>
                </c:pt>
                <c:pt idx="197">
                  <c:v>966857.7425173995</c:v>
                </c:pt>
                <c:pt idx="198">
                  <c:v>962308.220377113</c:v>
                </c:pt>
                <c:pt idx="199">
                  <c:v>957782.551188907</c:v>
                </c:pt>
                <c:pt idx="200">
                  <c:v>953280.6127654754</c:v>
                </c:pt>
                <c:pt idx="201">
                  <c:v>948802.2835484492</c:v>
                </c:pt>
                <c:pt idx="202">
                  <c:v>944347.4426051604</c:v>
                </c:pt>
                <c:pt idx="203">
                  <c:v>939915.969625426</c:v>
                </c:pt>
                <c:pt idx="204">
                  <c:v>935507.7449183465</c:v>
                </c:pt>
                <c:pt idx="205">
                  <c:v>931122.6494091233</c:v>
                </c:pt>
                <c:pt idx="206">
                  <c:v>926760.5646358875</c:v>
                </c:pt>
                <c:pt idx="207">
                  <c:v>922421.3727465499</c:v>
                </c:pt>
                <c:pt idx="208">
                  <c:v>918104.9564956672</c:v>
                </c:pt>
                <c:pt idx="209">
                  <c:v>913811.1992413179</c:v>
                </c:pt>
                <c:pt idx="210">
                  <c:v>909539.9849420043</c:v>
                </c:pt>
                <c:pt idx="211">
                  <c:v>905291.1981535617</c:v>
                </c:pt>
                <c:pt idx="212">
                  <c:v>901064.7240260872</c:v>
                </c:pt>
                <c:pt idx="213">
                  <c:v>896860.4483008855</c:v>
                </c:pt>
                <c:pt idx="214">
                  <c:v>892678.2573074276</c:v>
                </c:pt>
                <c:pt idx="215">
                  <c:v>888518.0379603264</c:v>
                </c:pt>
                <c:pt idx="216">
                  <c:v>884379.6777563286</c:v>
                </c:pt>
                <c:pt idx="217">
                  <c:v>880263.0647713211</c:v>
                </c:pt>
                <c:pt idx="218">
                  <c:v>876168.0876573527</c:v>
                </c:pt>
                <c:pt idx="219">
                  <c:v>872094.6356396712</c:v>
                </c:pt>
                <c:pt idx="220">
                  <c:v>868042.5985137777</c:v>
                </c:pt>
                <c:pt idx="221">
                  <c:v>864011.866642493</c:v>
                </c:pt>
                <c:pt idx="222">
                  <c:v>860002.330953039</c:v>
                </c:pt>
                <c:pt idx="223">
                  <c:v>856013.8829341403</c:v>
                </c:pt>
                <c:pt idx="224">
                  <c:v>852046.4146331332</c:v>
                </c:pt>
                <c:pt idx="225">
                  <c:v>848099.8186530964</c:v>
                </c:pt>
                <c:pt idx="226">
                  <c:v>844173.98814999</c:v>
                </c:pt>
                <c:pt idx="227">
                  <c:v>840268.8168298172</c:v>
                </c:pt>
                <c:pt idx="228">
                  <c:v>836384.198945791</c:v>
                </c:pt>
                <c:pt idx="229">
                  <c:v>832520.0292955241</c:v>
                </c:pt>
                <c:pt idx="230">
                  <c:v>828676.2032182278</c:v>
                </c:pt>
                <c:pt idx="231">
                  <c:v>824852.6165919284</c:v>
                </c:pt>
                <c:pt idx="232">
                  <c:v>821049.1658306948</c:v>
                </c:pt>
                <c:pt idx="233">
                  <c:v>817265.7478818842</c:v>
                </c:pt>
                <c:pt idx="234">
                  <c:v>813502.260223399</c:v>
                </c:pt>
                <c:pt idx="235">
                  <c:v>809758.600860959</c:v>
                </c:pt>
                <c:pt idx="236">
                  <c:v>806034.6683253872</c:v>
                </c:pt>
                <c:pt idx="237">
                  <c:v>802330.3616699094</c:v>
                </c:pt>
                <c:pt idx="238">
                  <c:v>313877.1002196446</c:v>
                </c:pt>
                <c:pt idx="239">
                  <c:v>0.0</c:v>
                </c:pt>
                <c:pt idx="240">
                  <c:v>0.0</c:v>
                </c:pt>
                <c:pt idx="241">
                  <c:v>0.0</c:v>
                </c:pt>
                <c:pt idx="242">
                  <c:v>0.0</c:v>
                </c:pt>
                <c:pt idx="243">
                  <c:v>0.0</c:v>
                </c:pt>
                <c:pt idx="244">
                  <c:v>0.0</c:v>
                </c:pt>
                <c:pt idx="245">
                  <c:v>0.0</c:v>
                </c:pt>
                <c:pt idx="246">
                  <c:v>0.0</c:v>
                </c:pt>
                <c:pt idx="247">
                  <c:v>0.0</c:v>
                </c:pt>
                <c:pt idx="248">
                  <c:v>0.0</c:v>
                </c:pt>
                <c:pt idx="249">
                  <c:v>0.0</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numCache>
            </c:numRef>
          </c:val>
          <c:smooth val="0"/>
        </c:ser>
        <c:ser>
          <c:idx val="0"/>
          <c:order val="2"/>
          <c:tx>
            <c:strRef>
              <c:f>Default!$T$4</c:f>
              <c:strCache>
                <c:ptCount val="1"/>
                <c:pt idx="0">
                  <c:v>Interest with default</c:v>
                </c:pt>
              </c:strCache>
            </c:strRef>
          </c:tx>
          <c:spPr>
            <a:ln>
              <a:solidFill>
                <a:srgbClr val="00B0F0"/>
              </a:solidFill>
            </a:ln>
          </c:spPr>
          <c:marker>
            <c:symbol val="none"/>
          </c:marker>
          <c:cat>
            <c:numRef>
              <c:f>'Payments to tranches'!$B$5:$B$364</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Default!$T$5:$T$365</c:f>
              <c:numCache>
                <c:formatCode>"$"#,##0.00</c:formatCode>
                <c:ptCount val="361"/>
                <c:pt idx="1">
                  <c:v>1.625E6</c:v>
                </c:pt>
                <c:pt idx="2">
                  <c:v>1.62118658932641E6</c:v>
                </c:pt>
                <c:pt idx="3">
                  <c:v>1.61703990086656E6</c:v>
                </c:pt>
                <c:pt idx="4">
                  <c:v>1.61256177006835E6</c:v>
                </c:pt>
                <c:pt idx="5">
                  <c:v>1.60775420046111E6</c:v>
                </c:pt>
                <c:pt idx="6">
                  <c:v>1.60261936249744E6</c:v>
                </c:pt>
                <c:pt idx="7">
                  <c:v>1.59715959225211E6</c:v>
                </c:pt>
                <c:pt idx="8">
                  <c:v>1.59137738997888E6</c:v>
                </c:pt>
                <c:pt idx="9">
                  <c:v>1.58527541852626E6</c:v>
                </c:pt>
                <c:pt idx="10">
                  <c:v>1.57885650161334E6</c:v>
                </c:pt>
                <c:pt idx="11">
                  <c:v>1.57212362196723E6</c:v>
                </c:pt>
                <c:pt idx="12">
                  <c:v>1.56507991932342E6</c:v>
                </c:pt>
                <c:pt idx="13">
                  <c:v>1.55772868829094E6</c:v>
                </c:pt>
                <c:pt idx="14">
                  <c:v>1.55007337608409E6</c:v>
                </c:pt>
                <c:pt idx="15">
                  <c:v>1.54211758012274E6</c:v>
                </c:pt>
                <c:pt idx="16">
                  <c:v>1.53386504550351E6</c:v>
                </c:pt>
                <c:pt idx="17">
                  <c:v>1.52531966234409E6</c:v>
                </c:pt>
                <c:pt idx="18">
                  <c:v>1.51648546300316E6</c:v>
                </c:pt>
                <c:pt idx="19">
                  <c:v>1.5073666191787E6</c:v>
                </c:pt>
                <c:pt idx="20">
                  <c:v>1.49796743888737E6</c:v>
                </c:pt>
                <c:pt idx="21">
                  <c:v>1.48829236332805E6</c:v>
                </c:pt>
                <c:pt idx="22">
                  <c:v>1.47834596363249E6</c:v>
                </c:pt>
                <c:pt idx="23">
                  <c:v>1.46813293750638E6</c:v>
                </c:pt>
                <c:pt idx="24">
                  <c:v>1.45765810576432E6</c:v>
                </c:pt>
                <c:pt idx="25">
                  <c:v>1.44692640876199E6</c:v>
                </c:pt>
                <c:pt idx="26">
                  <c:v>1.43594290272932E6</c:v>
                </c:pt>
                <c:pt idx="27">
                  <c:v>1.42471275600841E6</c:v>
                </c:pt>
                <c:pt idx="28">
                  <c:v>1.41324124519991E6</c:v>
                </c:pt>
                <c:pt idx="29">
                  <c:v>1.40153375122212E6</c:v>
                </c:pt>
                <c:pt idx="30">
                  <c:v>1.38959575528668E6</c:v>
                </c:pt>
                <c:pt idx="31">
                  <c:v>1.37743283479514E6</c:v>
                </c:pt>
                <c:pt idx="32">
                  <c:v>1.36535270575198E6</c:v>
                </c:pt>
                <c:pt idx="33">
                  <c:v>1.35335480388031E6</c:v>
                </c:pt>
                <c:pt idx="34">
                  <c:v>1.34143856874958E6</c:v>
                </c:pt>
                <c:pt idx="35">
                  <c:v>1.3296034437494E6</c:v>
                </c:pt>
                <c:pt idx="36">
                  <c:v>1.31784887606344E6</c:v>
                </c:pt>
                <c:pt idx="37">
                  <c:v>1.30617431664363E6</c:v>
                </c:pt>
                <c:pt idx="38">
                  <c:v>1.29457922018444E6</c:v>
                </c:pt>
                <c:pt idx="39">
                  <c:v>1.28306304509736E6</c:v>
                </c:pt>
                <c:pt idx="40">
                  <c:v>1.27162525348559E6</c:v>
                </c:pt>
                <c:pt idx="41">
                  <c:v>1.26026531111885E6</c:v>
                </c:pt>
                <c:pt idx="42">
                  <c:v>1.24898268740842E6</c:v>
                </c:pt>
                <c:pt idx="43">
                  <c:v>1.23777685538228E6</c:v>
                </c:pt>
                <c:pt idx="44">
                  <c:v>1.22664729166047E6</c:v>
                </c:pt>
                <c:pt idx="45">
                  <c:v>1.21559347643063E6</c:v>
                </c:pt>
                <c:pt idx="46">
                  <c:v>1.20461489342365E6</c:v>
                </c:pt>
                <c:pt idx="47">
                  <c:v>1.19371102988951E6</c:v>
                </c:pt>
                <c:pt idx="48">
                  <c:v>1.18288137657333E6</c:v>
                </c:pt>
                <c:pt idx="49">
                  <c:v>1.17212542769152E6</c:v>
                </c:pt>
                <c:pt idx="50">
                  <c:v>1.16144268090812E6</c:v>
                </c:pt>
                <c:pt idx="51">
                  <c:v>1.1508326373113E6</c:v>
                </c:pt>
                <c:pt idx="52">
                  <c:v>1.14029480139003E6</c:v>
                </c:pt>
                <c:pt idx="53">
                  <c:v>1.12982868101089E6</c:v>
                </c:pt>
                <c:pt idx="54">
                  <c:v>1.11943378739504E6</c:v>
                </c:pt>
                <c:pt idx="55">
                  <c:v>1.10910963509536E6</c:v>
                </c:pt>
                <c:pt idx="56">
                  <c:v>1.09885574197374E6</c:v>
                </c:pt>
                <c:pt idx="57">
                  <c:v>1.08867162917852E6</c:v>
                </c:pt>
                <c:pt idx="58">
                  <c:v>1.0785568211221E6</c:v>
                </c:pt>
                <c:pt idx="59">
                  <c:v>1.06851084545869E6</c:v>
                </c:pt>
                <c:pt idx="60">
                  <c:v>1.05853323306218E6</c:v>
                </c:pt>
                <c:pt idx="61">
                  <c:v>1.04862351800423E6</c:v>
                </c:pt>
                <c:pt idx="62">
                  <c:v>1.03878123753246E6</c:v>
                </c:pt>
                <c:pt idx="63">
                  <c:v>1.02900593204881E6</c:v>
                </c:pt>
                <c:pt idx="64">
                  <c:v>1.01929714508801E6</c:v>
                </c:pt>
                <c:pt idx="65">
                  <c:v>1.00965442329626E6</c:v>
                </c:pt>
                <c:pt idx="66">
                  <c:v>1.00007731640999E6</c:v>
                </c:pt>
                <c:pt idx="67">
                  <c:v>990565.3772348346</c:v>
                </c:pt>
                <c:pt idx="68">
                  <c:v>981118.161624667</c:v>
                </c:pt>
                <c:pt idx="69">
                  <c:v>971735.2284608496</c:v>
                </c:pt>
                <c:pt idx="70">
                  <c:v>962416.1396315894</c:v>
                </c:pt>
                <c:pt idx="71">
                  <c:v>953160.4600114416</c:v>
                </c:pt>
                <c:pt idx="72">
                  <c:v>943967.7574409514</c:v>
                </c:pt>
                <c:pt idx="73">
                  <c:v>934837.6027064407</c:v>
                </c:pt>
                <c:pt idx="74">
                  <c:v>925769.5695199243</c:v>
                </c:pt>
                <c:pt idx="75">
                  <c:v>916763.2344991692</c:v>
                </c:pt>
                <c:pt idx="76">
                  <c:v>907818.1771478864</c:v>
                </c:pt>
                <c:pt idx="77">
                  <c:v>898933.979836059</c:v>
                </c:pt>
                <c:pt idx="78">
                  <c:v>890110.2277804044</c:v>
                </c:pt>
                <c:pt idx="79">
                  <c:v>881346.5090249708</c:v>
                </c:pt>
                <c:pt idx="80">
                  <c:v>872642.4144218623</c:v>
                </c:pt>
                <c:pt idx="81">
                  <c:v>863997.5376120998</c:v>
                </c:pt>
                <c:pt idx="82">
                  <c:v>855411.4750066091</c:v>
                </c:pt>
                <c:pt idx="83">
                  <c:v>846883.825767341</c:v>
                </c:pt>
                <c:pt idx="84">
                  <c:v>838414.1917885179</c:v>
                </c:pt>
                <c:pt idx="85">
                  <c:v>830002.1776780096</c:v>
                </c:pt>
                <c:pt idx="86">
                  <c:v>821647.3907388371</c:v>
                </c:pt>
                <c:pt idx="87">
                  <c:v>813349.440950798</c:v>
                </c:pt>
                <c:pt idx="88">
                  <c:v>805107.9409522236</c:v>
                </c:pt>
                <c:pt idx="89">
                  <c:v>796922.5060218545</c:v>
                </c:pt>
                <c:pt idx="90">
                  <c:v>788792.7540608443</c:v>
                </c:pt>
                <c:pt idx="91">
                  <c:v>780718.3055748827</c:v>
                </c:pt>
                <c:pt idx="92">
                  <c:v>772698.7836564417</c:v>
                </c:pt>
                <c:pt idx="93">
                  <c:v>764733.8139671433</c:v>
                </c:pt>
                <c:pt idx="94">
                  <c:v>756823.024720246</c:v>
                </c:pt>
                <c:pt idx="95">
                  <c:v>748966.0466632538</c:v>
                </c:pt>
                <c:pt idx="96">
                  <c:v>741162.5130606384</c:v>
                </c:pt>
                <c:pt idx="97">
                  <c:v>733412.059676685</c:v>
                </c:pt>
                <c:pt idx="98">
                  <c:v>725714.3247584507</c:v>
                </c:pt>
                <c:pt idx="99">
                  <c:v>718068.9490188415</c:v>
                </c:pt>
                <c:pt idx="100">
                  <c:v>710475.5756198033</c:v>
                </c:pt>
                <c:pt idx="101">
                  <c:v>702933.8501556287</c:v>
                </c:pt>
                <c:pt idx="102">
                  <c:v>695443.420636376</c:v>
                </c:pt>
                <c:pt idx="103">
                  <c:v>688003.9374714035</c:v>
                </c:pt>
                <c:pt idx="104">
                  <c:v>680615.0534530135</c:v>
                </c:pt>
                <c:pt idx="105">
                  <c:v>673276.4237402087</c:v>
                </c:pt>
                <c:pt idx="106">
                  <c:v>665987.7058425617</c:v>
                </c:pt>
                <c:pt idx="107">
                  <c:v>658748.5596041897</c:v>
                </c:pt>
                <c:pt idx="108">
                  <c:v>651558.647187843</c:v>
                </c:pt>
                <c:pt idx="109">
                  <c:v>644417.6330590991</c:v>
                </c:pt>
                <c:pt idx="110">
                  <c:v>637325.1839706656</c:v>
                </c:pt>
                <c:pt idx="111">
                  <c:v>630280.968946791</c:v>
                </c:pt>
                <c:pt idx="112">
                  <c:v>623284.6592677785</c:v>
                </c:pt>
                <c:pt idx="113">
                  <c:v>616335.9284546105</c:v>
                </c:pt>
                <c:pt idx="114">
                  <c:v>609434.4522536726</c:v>
                </c:pt>
                <c:pt idx="115">
                  <c:v>602579.9086215856</c:v>
                </c:pt>
                <c:pt idx="116">
                  <c:v>595771.9777101387</c:v>
                </c:pt>
                <c:pt idx="117">
                  <c:v>589010.3418513267</c:v>
                </c:pt>
                <c:pt idx="118">
                  <c:v>582294.6855424878</c:v>
                </c:pt>
                <c:pt idx="119">
                  <c:v>575624.695431545</c:v>
                </c:pt>
                <c:pt idx="120">
                  <c:v>569000.0603023451</c:v>
                </c:pt>
                <c:pt idx="121">
                  <c:v>562420.4710600999</c:v>
                </c:pt>
                <c:pt idx="122">
                  <c:v>555885.6207169264</c:v>
                </c:pt>
                <c:pt idx="123">
                  <c:v>549395.2043774838</c:v>
                </c:pt>
                <c:pt idx="124">
                  <c:v>542948.9192247117</c:v>
                </c:pt>
                <c:pt idx="125">
                  <c:v>536546.4645056607</c:v>
                </c:pt>
                <c:pt idx="126">
                  <c:v>530187.5415174254</c:v>
                </c:pt>
                <c:pt idx="127">
                  <c:v>523871.8535931682</c:v>
                </c:pt>
                <c:pt idx="128">
                  <c:v>517599.1060882415</c:v>
                </c:pt>
                <c:pt idx="129">
                  <c:v>511369.0063664028</c:v>
                </c:pt>
                <c:pt idx="130">
                  <c:v>505181.2637861253</c:v>
                </c:pt>
                <c:pt idx="131">
                  <c:v>499035.5896869996</c:v>
                </c:pt>
                <c:pt idx="132">
                  <c:v>492931.6973762311</c:v>
                </c:pt>
                <c:pt idx="133">
                  <c:v>486869.3021152262</c:v>
                </c:pt>
                <c:pt idx="134">
                  <c:v>480848.1211062725</c:v>
                </c:pt>
                <c:pt idx="135">
                  <c:v>474867.8734793084</c:v>
                </c:pt>
                <c:pt idx="136">
                  <c:v>468928.2802787835</c:v>
                </c:pt>
                <c:pt idx="137">
                  <c:v>463029.0644506082</c:v>
                </c:pt>
                <c:pt idx="138">
                  <c:v>457169.9508291922</c:v>
                </c:pt>
                <c:pt idx="139">
                  <c:v>451350.6661245724</c:v>
                </c:pt>
                <c:pt idx="140">
                  <c:v>445570.9389096265</c:v>
                </c:pt>
                <c:pt idx="141">
                  <c:v>439830.4996073758</c:v>
                </c:pt>
                <c:pt idx="142">
                  <c:v>434129.0804783735</c:v>
                </c:pt>
                <c:pt idx="143">
                  <c:v>428466.415608179</c:v>
                </c:pt>
                <c:pt idx="144">
                  <c:v>422842.2408949182</c:v>
                </c:pt>
                <c:pt idx="145">
                  <c:v>417256.294036928</c:v>
                </c:pt>
                <c:pt idx="146">
                  <c:v>411708.3145204845</c:v>
                </c:pt>
                <c:pt idx="147">
                  <c:v>406198.0436076166</c:v>
                </c:pt>
                <c:pt idx="148">
                  <c:v>400725.2243240008</c:v>
                </c:pt>
                <c:pt idx="149">
                  <c:v>395289.6014469399</c:v>
                </c:pt>
                <c:pt idx="150">
                  <c:v>389890.9214934226</c:v>
                </c:pt>
                <c:pt idx="151">
                  <c:v>384528.932708265</c:v>
                </c:pt>
                <c:pt idx="152">
                  <c:v>379203.3850523329</c:v>
                </c:pt>
                <c:pt idx="153">
                  <c:v>373914.0301908451</c:v>
                </c:pt>
                <c:pt idx="154">
                  <c:v>368660.6214817544</c:v>
                </c:pt>
                <c:pt idx="155">
                  <c:v>363442.91396421</c:v>
                </c:pt>
                <c:pt idx="156">
                  <c:v>358260.6643470975</c:v>
                </c:pt>
                <c:pt idx="157">
                  <c:v>353113.6309976566</c:v>
                </c:pt>
                <c:pt idx="158">
                  <c:v>348001.573930178</c:v>
                </c:pt>
                <c:pt idx="159">
                  <c:v>342924.2547947755</c:v>
                </c:pt>
                <c:pt idx="160">
                  <c:v>337881.4368662352</c:v>
                </c:pt>
                <c:pt idx="161">
                  <c:v>332872.8850329421</c:v>
                </c:pt>
                <c:pt idx="162">
                  <c:v>327898.3657858796</c:v>
                </c:pt>
                <c:pt idx="163">
                  <c:v>322957.6472077065</c:v>
                </c:pt>
                <c:pt idx="164">
                  <c:v>318050.498961907</c:v>
                </c:pt>
                <c:pt idx="165">
                  <c:v>313176.6922820146</c:v>
                </c:pt>
                <c:pt idx="166">
                  <c:v>308335.9999609105</c:v>
                </c:pt>
                <c:pt idx="167">
                  <c:v>303528.1963401942</c:v>
                </c:pt>
                <c:pt idx="168">
                  <c:v>298753.0572996262</c:v>
                </c:pt>
                <c:pt idx="169">
                  <c:v>294010.3602466439</c:v>
                </c:pt>
                <c:pt idx="170">
                  <c:v>289299.8841059474</c:v>
                </c:pt>
                <c:pt idx="171">
                  <c:v>284621.409309158</c:v>
                </c:pt>
                <c:pt idx="172">
                  <c:v>279974.7177845453</c:v>
                </c:pt>
                <c:pt idx="173">
                  <c:v>275359.5929468262</c:v>
                </c:pt>
                <c:pt idx="174">
                  <c:v>270775.819687032</c:v>
                </c:pt>
                <c:pt idx="175">
                  <c:v>266223.184362445</c:v>
                </c:pt>
                <c:pt idx="176">
                  <c:v>261701.4747866046</c:v>
                </c:pt>
                <c:pt idx="177">
                  <c:v>257210.48021938</c:v>
                </c:pt>
                <c:pt idx="178">
                  <c:v>252749.9913571116</c:v>
                </c:pt>
                <c:pt idx="179">
                  <c:v>248319.8003228191</c:v>
                </c:pt>
                <c:pt idx="180">
                  <c:v>243919.7006564769</c:v>
                </c:pt>
                <c:pt idx="181">
                  <c:v>239549.4873053554</c:v>
                </c:pt>
                <c:pt idx="182">
                  <c:v>235208.9566144277</c:v>
                </c:pt>
                <c:pt idx="183">
                  <c:v>230897.9063168429</c:v>
                </c:pt>
                <c:pt idx="184">
                  <c:v>226616.135524463</c:v>
                </c:pt>
                <c:pt idx="185">
                  <c:v>222363.4447184651</c:v>
                </c:pt>
                <c:pt idx="186">
                  <c:v>218139.6357400079</c:v>
                </c:pt>
                <c:pt idx="187">
                  <c:v>213944.5117809607</c:v>
                </c:pt>
                <c:pt idx="188">
                  <c:v>209777.877374697</c:v>
                </c:pt>
                <c:pt idx="189">
                  <c:v>205639.5383869496</c:v>
                </c:pt>
                <c:pt idx="190">
                  <c:v>201529.3020067288</c:v>
                </c:pt>
                <c:pt idx="191">
                  <c:v>197446.9767373024</c:v>
                </c:pt>
                <c:pt idx="192">
                  <c:v>193392.3723872369</c:v>
                </c:pt>
                <c:pt idx="193">
                  <c:v>189365.3000615001</c:v>
                </c:pt>
                <c:pt idx="194">
                  <c:v>185365.5721526241</c:v>
                </c:pt>
                <c:pt idx="195">
                  <c:v>181393.0023319287</c:v>
                </c:pt>
                <c:pt idx="196">
                  <c:v>177447.4055408045</c:v>
                </c:pt>
                <c:pt idx="197">
                  <c:v>173528.5979820555</c:v>
                </c:pt>
                <c:pt idx="198">
                  <c:v>169636.3971113008</c:v>
                </c:pt>
                <c:pt idx="199">
                  <c:v>165770.6216284345</c:v>
                </c:pt>
                <c:pt idx="200">
                  <c:v>161931.0914691448</c:v>
                </c:pt>
                <c:pt idx="201">
                  <c:v>158117.6277964893</c:v>
                </c:pt>
                <c:pt idx="202">
                  <c:v>154330.0529925292</c:v>
                </c:pt>
                <c:pt idx="203">
                  <c:v>150568.1906500201</c:v>
                </c:pt>
                <c:pt idx="204">
                  <c:v>146831.8655641588</c:v>
                </c:pt>
                <c:pt idx="205">
                  <c:v>143120.9037243876</c:v>
                </c:pt>
                <c:pt idx="206">
                  <c:v>139435.132306253</c:v>
                </c:pt>
                <c:pt idx="207">
                  <c:v>135774.379663321</c:v>
                </c:pt>
                <c:pt idx="208">
                  <c:v>132138.4753191475</c:v>
                </c:pt>
                <c:pt idx="209">
                  <c:v>128527.2499593023</c:v>
                </c:pt>
                <c:pt idx="210">
                  <c:v>124940.5354234488</c:v>
                </c:pt>
                <c:pt idx="211">
                  <c:v>121378.1646974771</c:v>
                </c:pt>
                <c:pt idx="212">
                  <c:v>117839.9719056905</c:v>
                </c:pt>
                <c:pt idx="213">
                  <c:v>114325.7923030458</c:v>
                </c:pt>
                <c:pt idx="214">
                  <c:v>110835.4622674461</c:v>
                </c:pt>
                <c:pt idx="215">
                  <c:v>107368.8192920863</c:v>
                </c:pt>
                <c:pt idx="216">
                  <c:v>103925.7019778507</c:v>
                </c:pt>
                <c:pt idx="217">
                  <c:v>100505.9500257623</c:v>
                </c:pt>
                <c:pt idx="218">
                  <c:v>97109.40422948413</c:v>
                </c:pt>
                <c:pt idx="219">
                  <c:v>93735.90646787081</c:v>
                </c:pt>
                <c:pt idx="220">
                  <c:v>90385.29969757177</c:v>
                </c:pt>
                <c:pt idx="221">
                  <c:v>87057.42794568421</c:v>
                </c:pt>
                <c:pt idx="222">
                  <c:v>83752.13630245648</c:v>
                </c:pt>
                <c:pt idx="223">
                  <c:v>80469.27091404127</c:v>
                </c:pt>
                <c:pt idx="224">
                  <c:v>77208.67897529772</c:v>
                </c:pt>
                <c:pt idx="225">
                  <c:v>73970.2087226434</c:v>
                </c:pt>
                <c:pt idx="226">
                  <c:v>70753.7094269542</c:v>
                </c:pt>
                <c:pt idx="227">
                  <c:v>67559.03138651291</c:v>
                </c:pt>
                <c:pt idx="228">
                  <c:v>64386.02592000634</c:v>
                </c:pt>
                <c:pt idx="229">
                  <c:v>61234.54535956933</c:v>
                </c:pt>
                <c:pt idx="230">
                  <c:v>58104.44304387675</c:v>
                </c:pt>
                <c:pt idx="231">
                  <c:v>54995.57331128251</c:v>
                </c:pt>
                <c:pt idx="232">
                  <c:v>51907.79149300513</c:v>
                </c:pt>
                <c:pt idx="233">
                  <c:v>48840.95390636008</c:v>
                </c:pt>
                <c:pt idx="234">
                  <c:v>45794.91784803786</c:v>
                </c:pt>
                <c:pt idx="235">
                  <c:v>42769.54158742823</c:v>
                </c:pt>
                <c:pt idx="236">
                  <c:v>39764.68435998987</c:v>
                </c:pt>
                <c:pt idx="237">
                  <c:v>36780.20636066503</c:v>
                </c:pt>
                <c:pt idx="238">
                  <c:v>33815.96873733944</c:v>
                </c:pt>
                <c:pt idx="239">
                  <c:v>30871.83358434637</c:v>
                </c:pt>
                <c:pt idx="240">
                  <c:v>27947.66393601534</c:v>
                </c:pt>
                <c:pt idx="241">
                  <c:v>25043.32376026464</c:v>
                </c:pt>
                <c:pt idx="242">
                  <c:v>22158.67795223746</c:v>
                </c:pt>
                <c:pt idx="243">
                  <c:v>19293.59232798155</c:v>
                </c:pt>
                <c:pt idx="244">
                  <c:v>16447.93361817192</c:v>
                </c:pt>
                <c:pt idx="245">
                  <c:v>13621.56946187622</c:v>
                </c:pt>
                <c:pt idx="246">
                  <c:v>10814.36840036272</c:v>
                </c:pt>
                <c:pt idx="247">
                  <c:v>8026.19987095056</c:v>
                </c:pt>
                <c:pt idx="248">
                  <c:v>5256.934200901734</c:v>
                </c:pt>
                <c:pt idx="249">
                  <c:v>2506.442601354878</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pt idx="360">
                  <c:v>0.0</c:v>
                </c:pt>
              </c:numCache>
            </c:numRef>
          </c:val>
          <c:smooth val="0"/>
        </c:ser>
        <c:ser>
          <c:idx val="1"/>
          <c:order val="3"/>
          <c:tx>
            <c:strRef>
              <c:f>Default!$U$4</c:f>
              <c:strCache>
                <c:ptCount val="1"/>
                <c:pt idx="0">
                  <c:v>Principal with default</c:v>
                </c:pt>
              </c:strCache>
            </c:strRef>
          </c:tx>
          <c:spPr>
            <a:ln>
              <a:solidFill>
                <a:srgbClr val="FD8386"/>
              </a:solidFill>
            </a:ln>
          </c:spPr>
          <c:marker>
            <c:symbol val="none"/>
          </c:marker>
          <c:cat>
            <c:numRef>
              <c:f>'Payments to tranches'!$B$5:$B$364</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Default!$U$5:$U$365</c:f>
              <c:numCache>
                <c:formatCode>"$"#,##0.00</c:formatCode>
                <c:ptCount val="361"/>
                <c:pt idx="1">
                  <c:v>762682.1347176922</c:v>
                </c:pt>
                <c:pt idx="2">
                  <c:v>829337.6919695082</c:v>
                </c:pt>
                <c:pt idx="3">
                  <c:v>895626.1596421328</c:v>
                </c:pt>
                <c:pt idx="4">
                  <c:v>961513.9214488155</c:v>
                </c:pt>
                <c:pt idx="5">
                  <c:v>1.02696759273482E6</c:v>
                </c:pt>
                <c:pt idx="6">
                  <c:v>1.09195404906563E6</c:v>
                </c:pt>
                <c:pt idx="7">
                  <c:v>1.15644045464453E6</c:v>
                </c:pt>
                <c:pt idx="8">
                  <c:v>1.22039429052496E6</c:v>
                </c:pt>
                <c:pt idx="9">
                  <c:v>1.28378338258386E6</c:v>
                </c:pt>
                <c:pt idx="10">
                  <c:v>1.34657592922278E6</c:v>
                </c:pt>
                <c:pt idx="11">
                  <c:v>1.40874052876188E6</c:v>
                </c:pt>
                <c:pt idx="12">
                  <c:v>1.47024620649485E6</c:v>
                </c:pt>
                <c:pt idx="13">
                  <c:v>1.53106244137079E6</c:v>
                </c:pt>
                <c:pt idx="14">
                  <c:v>1.59115919227033E6</c:v>
                </c:pt>
                <c:pt idx="15">
                  <c:v>1.65050692384457E6</c:v>
                </c:pt>
                <c:pt idx="16">
                  <c:v>1.70907663188397E6</c:v>
                </c:pt>
                <c:pt idx="17">
                  <c:v>1.76683986818639E6</c:v>
                </c:pt>
                <c:pt idx="18">
                  <c:v>1.82376876489342E6</c:v>
                </c:pt>
                <c:pt idx="19">
                  <c:v>1.87983605826512E6</c:v>
                </c:pt>
                <c:pt idx="20">
                  <c:v>1.93501511186303E6</c:v>
                </c:pt>
                <c:pt idx="21">
                  <c:v>1.98927993911331E6</c:v>
                </c:pt>
                <c:pt idx="22">
                  <c:v>2.04260522522151E6</c:v>
                </c:pt>
                <c:pt idx="23">
                  <c:v>2.09496634841219E6</c:v>
                </c:pt>
                <c:pt idx="24">
                  <c:v>2.14633940046647E6</c:v>
                </c:pt>
                <c:pt idx="25">
                  <c:v>2.19670120653235E6</c:v>
                </c:pt>
                <c:pt idx="26">
                  <c:v>2.24602934418311E6</c:v>
                </c:pt>
                <c:pt idx="27">
                  <c:v>2.29430216170015E6</c:v>
                </c:pt>
                <c:pt idx="28">
                  <c:v>2.34149879555789E6</c:v>
                </c:pt>
                <c:pt idx="29">
                  <c:v>2.38759918708848E6</c:v>
                </c:pt>
                <c:pt idx="30">
                  <c:v>2.43258409830702E6</c:v>
                </c:pt>
                <c:pt idx="31">
                  <c:v>2.41602580863168E6</c:v>
                </c:pt>
                <c:pt idx="32">
                  <c:v>2.39958037433461E6</c:v>
                </c:pt>
                <c:pt idx="33">
                  <c:v>2.38324702614533E6</c:v>
                </c:pt>
                <c:pt idx="34">
                  <c:v>2.36702500003712E6</c:v>
                </c:pt>
                <c:pt idx="35">
                  <c:v>2.35091353719124E6</c:v>
                </c:pt>
                <c:pt idx="36">
                  <c:v>2.33491188396144E6</c:v>
                </c:pt>
                <c:pt idx="37">
                  <c:v>2.31901929183869E6</c:v>
                </c:pt>
                <c:pt idx="38">
                  <c:v>2.30323501741618E6</c:v>
                </c:pt>
                <c:pt idx="39">
                  <c:v>2.28755832235451E6</c:v>
                </c:pt>
                <c:pt idx="40">
                  <c:v>2.27198847334718E6</c:v>
                </c:pt>
                <c:pt idx="41">
                  <c:v>2.25652474208629E6</c:v>
                </c:pt>
                <c:pt idx="42">
                  <c:v>2.24116640522841E6</c:v>
                </c:pt>
                <c:pt idx="43">
                  <c:v>2.22591274436082E6</c:v>
                </c:pt>
                <c:pt idx="44">
                  <c:v>2.21076304596782E6</c:v>
                </c:pt>
                <c:pt idx="45">
                  <c:v>2.19571660139742E6</c:v>
                </c:pt>
                <c:pt idx="46">
                  <c:v>2.18077270682812E6</c:v>
                </c:pt>
                <c:pt idx="47">
                  <c:v>2.16593066323605E6</c:v>
                </c:pt>
                <c:pt idx="48">
                  <c:v>2.15118977636221E6</c:v>
                </c:pt>
                <c:pt idx="49">
                  <c:v>2.13654935668004E6</c:v>
                </c:pt>
                <c:pt idx="50">
                  <c:v>2.1220087193631E6</c:v>
                </c:pt>
                <c:pt idx="51">
                  <c:v>2.10756718425309E6</c:v>
                </c:pt>
                <c:pt idx="52">
                  <c:v>2.09322407582802E6</c:v>
                </c:pt>
                <c:pt idx="53">
                  <c:v>2.07897872317055E6</c:v>
                </c:pt>
                <c:pt idx="54">
                  <c:v>2.06483045993668E6</c:v>
                </c:pt>
                <c:pt idx="55">
                  <c:v>2.05077862432454E6</c:v>
                </c:pt>
                <c:pt idx="56">
                  <c:v>2.03682255904342E6</c:v>
                </c:pt>
                <c:pt idx="57">
                  <c:v>2.02296161128303E6</c:v>
                </c:pt>
                <c:pt idx="58">
                  <c:v>2.00919513268296E6</c:v>
                </c:pt>
                <c:pt idx="59">
                  <c:v>1.99552247930234E6</c:v>
                </c:pt>
                <c:pt idx="60">
                  <c:v>1.98194301158975E6</c:v>
                </c:pt>
                <c:pt idx="61">
                  <c:v>1.96845609435322E6</c:v>
                </c:pt>
                <c:pt idx="62">
                  <c:v>1.95506109673061E6</c:v>
                </c:pt>
                <c:pt idx="63">
                  <c:v>1.94175739216002E6</c:v>
                </c:pt>
                <c:pt idx="64">
                  <c:v>1.92854435835052E6</c:v>
                </c:pt>
                <c:pt idx="65">
                  <c:v>1.91542137725302E6</c:v>
                </c:pt>
                <c:pt idx="66">
                  <c:v>1.90238783503135E6</c:v>
                </c:pt>
                <c:pt idx="67">
                  <c:v>1.88944312203358E6</c:v>
                </c:pt>
                <c:pt idx="68">
                  <c:v>1.87658663276343E6</c:v>
                </c:pt>
                <c:pt idx="69">
                  <c:v>1.86381776585201E6</c:v>
                </c:pt>
                <c:pt idx="70">
                  <c:v>1.85113592402966E6</c:v>
                </c:pt>
                <c:pt idx="71">
                  <c:v>1.83854051409798E6</c:v>
                </c:pt>
                <c:pt idx="72">
                  <c:v>1.82603094690214E6</c:v>
                </c:pt>
                <c:pt idx="73">
                  <c:v>1.81360663730325E6</c:v>
                </c:pt>
                <c:pt idx="74">
                  <c:v>1.80126700415103E6</c:v>
                </c:pt>
                <c:pt idx="75">
                  <c:v>1.78901147025661E6</c:v>
                </c:pt>
                <c:pt idx="76">
                  <c:v>1.77683946236551E6</c:v>
                </c:pt>
                <c:pt idx="77">
                  <c:v>1.76475041113087E6</c:v>
                </c:pt>
                <c:pt idx="78">
                  <c:v>1.75274375108674E6</c:v>
                </c:pt>
                <c:pt idx="79">
                  <c:v>1.7408189206217E6</c:v>
                </c:pt>
                <c:pt idx="80">
                  <c:v>1.72897536195252E6</c:v>
                </c:pt>
                <c:pt idx="81">
                  <c:v>1.71721252109812E6</c:v>
                </c:pt>
                <c:pt idx="82">
                  <c:v>1.70552984785363E6</c:v>
                </c:pt>
                <c:pt idx="83">
                  <c:v>1.69392679576462E6</c:v>
                </c:pt>
                <c:pt idx="84">
                  <c:v>1.68240282210159E6</c:v>
                </c:pt>
                <c:pt idx="85">
                  <c:v>1.67095738783456E6</c:v>
                </c:pt>
                <c:pt idx="86">
                  <c:v>1.65958995760782E6</c:v>
                </c:pt>
                <c:pt idx="87">
                  <c:v>1.64829999971492E6</c:v>
                </c:pt>
                <c:pt idx="88">
                  <c:v>1.63708698607379E6</c:v>
                </c:pt>
                <c:pt idx="89">
                  <c:v>1.62595039220202E6</c:v>
                </c:pt>
                <c:pt idx="90">
                  <c:v>1.61488969719234E6</c:v>
                </c:pt>
                <c:pt idx="91">
                  <c:v>1.60390438368822E6</c:v>
                </c:pt>
                <c:pt idx="92">
                  <c:v>1.59299393785972E6</c:v>
                </c:pt>
                <c:pt idx="93">
                  <c:v>1.5821578493794E6</c:v>
                </c:pt>
                <c:pt idx="94">
                  <c:v>1.57139561139846E6</c:v>
                </c:pt>
                <c:pt idx="95">
                  <c:v>1.56070672052305E6</c:v>
                </c:pt>
                <c:pt idx="96">
                  <c:v>1.55009067679067E6</c:v>
                </c:pt>
                <c:pt idx="97">
                  <c:v>1.53954698364685E6</c:v>
                </c:pt>
                <c:pt idx="98">
                  <c:v>1.52907514792185E6</c:v>
                </c:pt>
                <c:pt idx="99">
                  <c:v>1.51867467980764E6</c:v>
                </c:pt>
                <c:pt idx="100">
                  <c:v>1.50834509283495E6</c:v>
                </c:pt>
                <c:pt idx="101">
                  <c:v>1.49808590385051E6</c:v>
                </c:pt>
                <c:pt idx="102">
                  <c:v>1.48789663299451E6</c:v>
                </c:pt>
                <c:pt idx="103">
                  <c:v>1.47777680367804E6</c:v>
                </c:pt>
                <c:pt idx="104">
                  <c:v>1.46772594256091E6</c:v>
                </c:pt>
                <c:pt idx="105">
                  <c:v>1.45774357952942E6</c:v>
                </c:pt>
                <c:pt idx="106">
                  <c:v>1.44782924767439E6</c:v>
                </c:pt>
                <c:pt idx="107">
                  <c:v>1.43798248326934E6</c:v>
                </c:pt>
                <c:pt idx="108">
                  <c:v>1.42820282574879E6</c:v>
                </c:pt>
                <c:pt idx="109">
                  <c:v>1.41848981768667E6</c:v>
                </c:pt>
                <c:pt idx="110">
                  <c:v>1.40884300477497E6</c:v>
                </c:pt>
                <c:pt idx="111">
                  <c:v>1.39926193580247E6</c:v>
                </c:pt>
                <c:pt idx="112">
                  <c:v>1.38974616263361E6</c:v>
                </c:pt>
                <c:pt idx="113">
                  <c:v>1.38029524018758E6</c:v>
                </c:pt>
                <c:pt idx="114">
                  <c:v>1.37090872641741E6</c:v>
                </c:pt>
                <c:pt idx="115">
                  <c:v>1.36158618228938E6</c:v>
                </c:pt>
                <c:pt idx="116">
                  <c:v>1.35232717176243E6</c:v>
                </c:pt>
                <c:pt idx="117">
                  <c:v>1.34313126176775E6</c:v>
                </c:pt>
                <c:pt idx="118">
                  <c:v>1.33399802218857E6</c:v>
                </c:pt>
                <c:pt idx="119">
                  <c:v>1.32492702583999E6</c:v>
                </c:pt>
                <c:pt idx="120">
                  <c:v>1.31591784844902E6</c:v>
                </c:pt>
                <c:pt idx="121">
                  <c:v>1.30697006863471E6</c:v>
                </c:pt>
                <c:pt idx="122">
                  <c:v>1.29808326788848E6</c:v>
                </c:pt>
                <c:pt idx="123">
                  <c:v>1.28925703055448E6</c:v>
                </c:pt>
                <c:pt idx="124">
                  <c:v>1.28049094381018E6</c:v>
                </c:pt>
                <c:pt idx="125">
                  <c:v>1.27178459764706E6</c:v>
                </c:pt>
                <c:pt idx="126">
                  <c:v>1.26313758485143E6</c:v>
                </c:pt>
                <c:pt idx="127">
                  <c:v>1.25454950098534E6</c:v>
                </c:pt>
                <c:pt idx="128">
                  <c:v>1.24601994436772E6</c:v>
                </c:pt>
                <c:pt idx="129">
                  <c:v>1.23754851605552E6</c:v>
                </c:pt>
                <c:pt idx="130">
                  <c:v>1.22913481982511E6</c:v>
                </c:pt>
                <c:pt idx="131">
                  <c:v>1.22077846215371E6</c:v>
                </c:pt>
                <c:pt idx="132">
                  <c:v>1.21247905220098E6</c:v>
                </c:pt>
                <c:pt idx="133">
                  <c:v>1.20423620179074E6</c:v>
                </c:pt>
                <c:pt idx="134">
                  <c:v>1.19604952539281E6</c:v>
                </c:pt>
                <c:pt idx="135">
                  <c:v>1.18791864010497E6</c:v>
                </c:pt>
                <c:pt idx="136">
                  <c:v>1.17984316563506E6</c:v>
                </c:pt>
                <c:pt idx="137">
                  <c:v>1.17182272428317E6</c:v>
                </c:pt>
                <c:pt idx="138">
                  <c:v>1.16385694092397E6</c:v>
                </c:pt>
                <c:pt idx="139">
                  <c:v>1.15594544298919E6</c:v>
                </c:pt>
                <c:pt idx="140">
                  <c:v>1.14808786045015E6</c:v>
                </c:pt>
                <c:pt idx="141">
                  <c:v>1.14028382580047E6</c:v>
                </c:pt>
                <c:pt idx="142">
                  <c:v>1.13253297403888E6</c:v>
                </c:pt>
                <c:pt idx="143">
                  <c:v>1.12483494265214E6</c:v>
                </c:pt>
                <c:pt idx="144">
                  <c:v>1.11718937159806E6</c:v>
                </c:pt>
                <c:pt idx="145">
                  <c:v>1.10959590328869E6</c:v>
                </c:pt>
                <c:pt idx="146">
                  <c:v>1.10205418257358E6</c:v>
                </c:pt>
                <c:pt idx="147">
                  <c:v>1.09456385672315E6</c:v>
                </c:pt>
                <c:pt idx="148">
                  <c:v>1.08712457541218E6</c:v>
                </c:pt>
                <c:pt idx="149">
                  <c:v>1.07973599070348E6</c:v>
                </c:pt>
                <c:pt idx="150">
                  <c:v>1.07239775703153E6</c:v>
                </c:pt>
                <c:pt idx="151">
                  <c:v>1.06510953118639E6</c:v>
                </c:pt>
                <c:pt idx="152">
                  <c:v>1.05787097229757E6</c:v>
                </c:pt>
                <c:pt idx="153">
                  <c:v>1.05068174181814E6</c:v>
                </c:pt>
                <c:pt idx="154">
                  <c:v>1.04354150350888E6</c:v>
                </c:pt>
                <c:pt idx="155">
                  <c:v>1.03644992342252E6</c:v>
                </c:pt>
                <c:pt idx="156">
                  <c:v>1.02940666988816E6</c:v>
                </c:pt>
                <c:pt idx="157">
                  <c:v>1.02241141349571E6</c:v>
                </c:pt>
                <c:pt idx="158">
                  <c:v>1.01546382708052E6</c:v>
                </c:pt>
                <c:pt idx="159">
                  <c:v>1.00856358570804E6</c:v>
                </c:pt>
                <c:pt idx="160">
                  <c:v>1.00171036665864E6</c:v>
                </c:pt>
                <c:pt idx="161">
                  <c:v>994903.849412493</c:v>
                </c:pt>
                <c:pt idx="162">
                  <c:v>988143.7156346106</c:v>
                </c:pt>
                <c:pt idx="163">
                  <c:v>981429.6491599191</c:v>
                </c:pt>
                <c:pt idx="164">
                  <c:v>974761.3359784833</c:v>
                </c:pt>
                <c:pt idx="165">
                  <c:v>968138.464220813</c:v>
                </c:pt>
                <c:pt idx="166">
                  <c:v>961560.7241432721</c:v>
                </c:pt>
                <c:pt idx="167">
                  <c:v>955027.8081135898</c:v>
                </c:pt>
                <c:pt idx="168">
                  <c:v>948539.4105964657</c:v>
                </c:pt>
                <c:pt idx="169">
                  <c:v>942095.2281392778</c:v>
                </c:pt>
                <c:pt idx="170">
                  <c:v>935694.9593578854</c:v>
                </c:pt>
                <c:pt idx="171">
                  <c:v>929338.3049225286</c:v>
                </c:pt>
                <c:pt idx="172">
                  <c:v>923024.9675438255</c:v>
                </c:pt>
                <c:pt idx="173">
                  <c:v>916754.651958864</c:v>
                </c:pt>
                <c:pt idx="174">
                  <c:v>910527.0649173872</c:v>
                </c:pt>
                <c:pt idx="175">
                  <c:v>904341.9151680756</c:v>
                </c:pt>
                <c:pt idx="176">
                  <c:v>898198.9134449207</c:v>
                </c:pt>
                <c:pt idx="177">
                  <c:v>892097.7724536913</c:v>
                </c:pt>
                <c:pt idx="178">
                  <c:v>886038.2068584942</c:v>
                </c:pt>
                <c:pt idx="179">
                  <c:v>880019.933268425</c:v>
                </c:pt>
                <c:pt idx="180">
                  <c:v>874042.6702243086</c:v>
                </c:pt>
                <c:pt idx="181">
                  <c:v>868106.138185534</c:v>
                </c:pt>
                <c:pt idx="182">
                  <c:v>862210.059516974</c:v>
                </c:pt>
                <c:pt idx="183">
                  <c:v>856354.1584759984</c:v>
                </c:pt>
                <c:pt idx="184">
                  <c:v>850538.1611995723</c:v>
                </c:pt>
                <c:pt idx="185">
                  <c:v>844761.7956914448</c:v>
                </c:pt>
                <c:pt idx="186">
                  <c:v>839024.7918094237</c:v>
                </c:pt>
                <c:pt idx="187">
                  <c:v>833326.8812527372</c:v>
                </c:pt>
                <c:pt idx="188">
                  <c:v>827667.7975494821</c:v>
                </c:pt>
                <c:pt idx="189">
                  <c:v>822047.2760441575</c:v>
                </c:pt>
                <c:pt idx="190">
                  <c:v>816465.0538852825</c:v>
                </c:pt>
                <c:pt idx="191">
                  <c:v>810920.8700130994</c:v>
                </c:pt>
                <c:pt idx="192">
                  <c:v>805414.4651473615</c:v>
                </c:pt>
                <c:pt idx="193">
                  <c:v>799945.5817752011</c:v>
                </c:pt>
                <c:pt idx="194">
                  <c:v>794513.964139084</c:v>
                </c:pt>
                <c:pt idx="195">
                  <c:v>789119.3582248437</c:v>
                </c:pt>
                <c:pt idx="196">
                  <c:v>783761.5117497963</c:v>
                </c:pt>
                <c:pt idx="197">
                  <c:v>778440.17415094</c:v>
                </c:pt>
                <c:pt idx="198">
                  <c:v>773155.0965732322</c:v>
                </c:pt>
                <c:pt idx="199">
                  <c:v>767906.031857946</c:v>
                </c:pt>
                <c:pt idx="200">
                  <c:v>762692.7345311088</c:v>
                </c:pt>
                <c:pt idx="201">
                  <c:v>757514.9607920174</c:v>
                </c:pt>
                <c:pt idx="202">
                  <c:v>752372.4685018322</c:v>
                </c:pt>
                <c:pt idx="203">
                  <c:v>747265.017172249</c:v>
                </c:pt>
                <c:pt idx="204">
                  <c:v>742192.3679542498</c:v>
                </c:pt>
                <c:pt idx="205">
                  <c:v>737154.2836269252</c:v>
                </c:pt>
                <c:pt idx="206">
                  <c:v>732150.528586379</c:v>
                </c:pt>
                <c:pt idx="207">
                  <c:v>727180.868834706</c:v>
                </c:pt>
                <c:pt idx="208">
                  <c:v>722245.0719690425</c:v>
                </c:pt>
                <c:pt idx="209">
                  <c:v>717342.9071706964</c:v>
                </c:pt>
                <c:pt idx="210">
                  <c:v>712474.145194347</c:v>
                </c:pt>
                <c:pt idx="211">
                  <c:v>707638.55835732</c:v>
                </c:pt>
                <c:pt idx="212">
                  <c:v>702835.9205289364</c:v>
                </c:pt>
                <c:pt idx="213">
                  <c:v>698066.0071199335</c:v>
                </c:pt>
                <c:pt idx="214">
                  <c:v>693328.595071958</c:v>
                </c:pt>
                <c:pt idx="215">
                  <c:v>688623.4628471286</c:v>
                </c:pt>
                <c:pt idx="216">
                  <c:v>683950.3904176741</c:v>
                </c:pt>
                <c:pt idx="217">
                  <c:v>679309.1592556388</c:v>
                </c:pt>
                <c:pt idx="218">
                  <c:v>674699.5523226586</c:v>
                </c:pt>
                <c:pt idx="219">
                  <c:v>670121.3540598078</c:v>
                </c:pt>
                <c:pt idx="220">
                  <c:v>665574.3503775143</c:v>
                </c:pt>
                <c:pt idx="221">
                  <c:v>661058.3286455435</c:v>
                </c:pt>
                <c:pt idx="222">
                  <c:v>656573.077683051</c:v>
                </c:pt>
                <c:pt idx="223">
                  <c:v>652118.3877487029</c:v>
                </c:pt>
                <c:pt idx="224">
                  <c:v>647694.0505308635</c:v>
                </c:pt>
                <c:pt idx="225">
                  <c:v>643299.859137849</c:v>
                </c:pt>
                <c:pt idx="226">
                  <c:v>638935.608088249</c:v>
                </c:pt>
                <c:pt idx="227">
                  <c:v>634601.0933013132</c:v>
                </c:pt>
                <c:pt idx="228">
                  <c:v>630296.1120874046</c:v>
                </c:pt>
                <c:pt idx="229">
                  <c:v>626020.4631385155</c:v>
                </c:pt>
                <c:pt idx="230">
                  <c:v>621773.94651885</c:v>
                </c:pt>
                <c:pt idx="231">
                  <c:v>617556.3636554722</c:v>
                </c:pt>
                <c:pt idx="232">
                  <c:v>613367.5173290125</c:v>
                </c:pt>
                <c:pt idx="233">
                  <c:v>609207.211664446</c:v>
                </c:pt>
                <c:pt idx="234">
                  <c:v>605075.2521219233</c:v>
                </c:pt>
                <c:pt idx="235">
                  <c:v>600971.4454876738</c:v>
                </c:pt>
                <c:pt idx="236">
                  <c:v>596895.599864964</c:v>
                </c:pt>
                <c:pt idx="237">
                  <c:v>592847.5246651208</c:v>
                </c:pt>
                <c:pt idx="238">
                  <c:v>588827.0305986147</c:v>
                </c:pt>
                <c:pt idx="239">
                  <c:v>584833.9296662046</c:v>
                </c:pt>
                <c:pt idx="240">
                  <c:v>580868.035150142</c:v>
                </c:pt>
                <c:pt idx="241">
                  <c:v>576929.1616054367</c:v>
                </c:pt>
                <c:pt idx="242">
                  <c:v>573017.1248511792</c:v>
                </c:pt>
                <c:pt idx="243">
                  <c:v>569131.7419619266</c:v>
                </c:pt>
                <c:pt idx="244">
                  <c:v>565272.8312591426</c:v>
                </c:pt>
                <c:pt idx="245">
                  <c:v>561440.2123026983</c:v>
                </c:pt>
                <c:pt idx="246">
                  <c:v>557633.7058824326</c:v>
                </c:pt>
                <c:pt idx="247">
                  <c:v>553853.134009765</c:v>
                </c:pt>
                <c:pt idx="248">
                  <c:v>550098.3199093711</c:v>
                </c:pt>
                <c:pt idx="249">
                  <c:v>501288.5202709757</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0.0</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pt idx="360">
                  <c:v>0.0</c:v>
                </c:pt>
              </c:numCache>
            </c:numRef>
          </c:val>
          <c:smooth val="0"/>
        </c:ser>
        <c:dLbls>
          <c:showLegendKey val="0"/>
          <c:showVal val="0"/>
          <c:showCatName val="0"/>
          <c:showSerName val="0"/>
          <c:showPercent val="0"/>
          <c:showBubbleSize val="0"/>
        </c:dLbls>
        <c:marker val="1"/>
        <c:smooth val="0"/>
        <c:axId val="-2127724472"/>
        <c:axId val="-2127720984"/>
      </c:lineChart>
      <c:catAx>
        <c:axId val="-2127724472"/>
        <c:scaling>
          <c:orientation val="minMax"/>
        </c:scaling>
        <c:delete val="0"/>
        <c:axPos val="b"/>
        <c:numFmt formatCode="0" sourceLinked="0"/>
        <c:majorTickMark val="none"/>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Times New Roman"/>
                <a:ea typeface="Times New Roman"/>
                <a:cs typeface="Times New Roman"/>
              </a:defRPr>
            </a:pPr>
            <a:endParaRPr lang="en-US"/>
          </a:p>
        </c:txPr>
        <c:crossAx val="-2127720984"/>
        <c:crosses val="autoZero"/>
        <c:auto val="1"/>
        <c:lblAlgn val="ctr"/>
        <c:lblOffset val="100"/>
        <c:tickLblSkip val="60"/>
        <c:tickMarkSkip val="1"/>
        <c:noMultiLvlLbl val="0"/>
      </c:catAx>
      <c:valAx>
        <c:axId val="-2127720984"/>
        <c:scaling>
          <c:orientation val="minMax"/>
        </c:scaling>
        <c:delete val="0"/>
        <c:axPos val="l"/>
        <c:majorGridlines>
          <c:spPr>
            <a:ln w="3175">
              <a:solidFill>
                <a:srgbClr val="C0C0C0"/>
              </a:solidFill>
              <a:prstDash val="sysDash"/>
            </a:ln>
          </c:spPr>
        </c:majorGridlines>
        <c:numFmt formatCode="&quot;$&quot;#,##0" sourceLinked="0"/>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Times New Roman"/>
                <a:ea typeface="Times New Roman"/>
                <a:cs typeface="Times New Roman"/>
              </a:defRPr>
            </a:pPr>
            <a:endParaRPr lang="en-US"/>
          </a:p>
        </c:txPr>
        <c:crossAx val="-2127724472"/>
        <c:crosses val="autoZero"/>
        <c:crossBetween val="between"/>
      </c:valAx>
      <c:spPr>
        <a:noFill/>
        <a:ln w="25400">
          <a:noFill/>
        </a:ln>
      </c:spPr>
    </c:plotArea>
    <c:legend>
      <c:legendPos val="b"/>
      <c:layout>
        <c:manualLayout>
          <c:xMode val="edge"/>
          <c:yMode val="edge"/>
          <c:x val="0.0801798624614405"/>
          <c:y val="0.886691933755206"/>
          <c:w val="0.844422849634914"/>
          <c:h val="0.0635402182339729"/>
        </c:manualLayout>
      </c:layout>
      <c:overlay val="0"/>
      <c:spPr>
        <a:solidFill>
          <a:srgbClr val="FFFFFF"/>
        </a:solidFill>
        <a:ln w="3175">
          <a:solidFill>
            <a:srgbClr val="000000"/>
          </a:solidFill>
          <a:prstDash val="solid"/>
        </a:ln>
      </c:spPr>
      <c:txPr>
        <a:bodyPr/>
        <a:lstStyle/>
        <a:p>
          <a:pPr>
            <a:defRPr sz="1400" b="0" i="0" u="none" strike="noStrike" baseline="0">
              <a:solidFill>
                <a:srgbClr val="000000"/>
              </a:solidFill>
              <a:latin typeface="+mn-lt"/>
              <a:ea typeface="Segoe UI Symbol" panose="020B0502040204020203" pitchFamily="34" charset="0"/>
              <a:cs typeface="Times New Roman"/>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Payments to Tranche B</a:t>
            </a:r>
          </a:p>
        </c:rich>
      </c:tx>
      <c:layout>
        <c:manualLayout>
          <c:xMode val="edge"/>
          <c:yMode val="edge"/>
          <c:x val="0.345595971805006"/>
          <c:y val="0.0307866159194887"/>
        </c:manualLayout>
      </c:layout>
      <c:overlay val="0"/>
      <c:spPr>
        <a:noFill/>
        <a:ln w="25400">
          <a:noFill/>
        </a:ln>
      </c:spPr>
    </c:title>
    <c:autoTitleDeleted val="0"/>
    <c:plotArea>
      <c:layout>
        <c:manualLayout>
          <c:layoutTarget val="inner"/>
          <c:xMode val="edge"/>
          <c:yMode val="edge"/>
          <c:x val="0.150311265211469"/>
          <c:y val="0.157049431987628"/>
          <c:w val="0.799335442206737"/>
          <c:h val="0.619998864748172"/>
        </c:manualLayout>
      </c:layout>
      <c:lineChart>
        <c:grouping val="standard"/>
        <c:varyColors val="0"/>
        <c:ser>
          <c:idx val="2"/>
          <c:order val="0"/>
          <c:tx>
            <c:strRef>
              <c:f>'Payments to tranches'!$H$3</c:f>
              <c:strCache>
                <c:ptCount val="1"/>
                <c:pt idx="0">
                  <c:v>Interest</c:v>
                </c:pt>
              </c:strCache>
            </c:strRef>
          </c:tx>
          <c:spPr>
            <a:ln w="25400">
              <a:solidFill>
                <a:srgbClr val="0000FF"/>
              </a:solidFill>
              <a:prstDash val="solid"/>
            </a:ln>
          </c:spPr>
          <c:marker>
            <c:symbol val="none"/>
          </c:marker>
          <c:cat>
            <c:numRef>
              <c:f>'Payments to tranches'!$B$5:$B$364</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'Payments to tranches'!$H$5:$H$364</c:f>
              <c:numCache>
                <c:formatCode>"$"#,##0.00</c:formatCode>
                <c:ptCount val="360"/>
                <c:pt idx="0">
                  <c:v>468750.0</c:v>
                </c:pt>
                <c:pt idx="1">
                  <c:v>468750.0</c:v>
                </c:pt>
                <c:pt idx="2">
                  <c:v>468750.0</c:v>
                </c:pt>
                <c:pt idx="3">
                  <c:v>468750.0</c:v>
                </c:pt>
                <c:pt idx="4">
                  <c:v>468750.0</c:v>
                </c:pt>
                <c:pt idx="5">
                  <c:v>468750.0</c:v>
                </c:pt>
                <c:pt idx="6">
                  <c:v>468750.0</c:v>
                </c:pt>
                <c:pt idx="7">
                  <c:v>468750.0</c:v>
                </c:pt>
                <c:pt idx="8">
                  <c:v>468750.0</c:v>
                </c:pt>
                <c:pt idx="9">
                  <c:v>468750.0</c:v>
                </c:pt>
                <c:pt idx="10">
                  <c:v>468750.0</c:v>
                </c:pt>
                <c:pt idx="11">
                  <c:v>468750.0</c:v>
                </c:pt>
                <c:pt idx="12">
                  <c:v>468750.0</c:v>
                </c:pt>
                <c:pt idx="13">
                  <c:v>468750.0</c:v>
                </c:pt>
                <c:pt idx="14">
                  <c:v>468750.0</c:v>
                </c:pt>
                <c:pt idx="15">
                  <c:v>468750.0</c:v>
                </c:pt>
                <c:pt idx="16">
                  <c:v>468750.0</c:v>
                </c:pt>
                <c:pt idx="17">
                  <c:v>468750.0</c:v>
                </c:pt>
                <c:pt idx="18">
                  <c:v>468750.0</c:v>
                </c:pt>
                <c:pt idx="19">
                  <c:v>468750.0</c:v>
                </c:pt>
                <c:pt idx="20">
                  <c:v>468750.0</c:v>
                </c:pt>
                <c:pt idx="21">
                  <c:v>468750.0</c:v>
                </c:pt>
                <c:pt idx="22">
                  <c:v>468750.0</c:v>
                </c:pt>
                <c:pt idx="23">
                  <c:v>468750.0</c:v>
                </c:pt>
                <c:pt idx="24">
                  <c:v>468750.0</c:v>
                </c:pt>
                <c:pt idx="25">
                  <c:v>468750.0</c:v>
                </c:pt>
                <c:pt idx="26">
                  <c:v>468750.0</c:v>
                </c:pt>
                <c:pt idx="27">
                  <c:v>468750.0</c:v>
                </c:pt>
                <c:pt idx="28">
                  <c:v>468750.0</c:v>
                </c:pt>
                <c:pt idx="29">
                  <c:v>468750.0</c:v>
                </c:pt>
                <c:pt idx="30">
                  <c:v>468750.0</c:v>
                </c:pt>
                <c:pt idx="31">
                  <c:v>468750.0</c:v>
                </c:pt>
                <c:pt idx="32">
                  <c:v>468750.0</c:v>
                </c:pt>
                <c:pt idx="33">
                  <c:v>468750.0</c:v>
                </c:pt>
                <c:pt idx="34">
                  <c:v>468750.0</c:v>
                </c:pt>
                <c:pt idx="35">
                  <c:v>468750.0</c:v>
                </c:pt>
                <c:pt idx="36">
                  <c:v>468750.0</c:v>
                </c:pt>
                <c:pt idx="37">
                  <c:v>468750.0</c:v>
                </c:pt>
                <c:pt idx="38">
                  <c:v>468750.0</c:v>
                </c:pt>
                <c:pt idx="39">
                  <c:v>468750.0</c:v>
                </c:pt>
                <c:pt idx="40">
                  <c:v>468750.0</c:v>
                </c:pt>
                <c:pt idx="41">
                  <c:v>468750.0</c:v>
                </c:pt>
                <c:pt idx="42">
                  <c:v>468750.0</c:v>
                </c:pt>
                <c:pt idx="43">
                  <c:v>468750.0</c:v>
                </c:pt>
                <c:pt idx="44">
                  <c:v>468750.0</c:v>
                </c:pt>
                <c:pt idx="45">
                  <c:v>468750.0</c:v>
                </c:pt>
                <c:pt idx="46">
                  <c:v>468750.0</c:v>
                </c:pt>
                <c:pt idx="47">
                  <c:v>468750.0</c:v>
                </c:pt>
                <c:pt idx="48">
                  <c:v>468750.0</c:v>
                </c:pt>
                <c:pt idx="49">
                  <c:v>468750.0</c:v>
                </c:pt>
                <c:pt idx="50">
                  <c:v>468750.0</c:v>
                </c:pt>
                <c:pt idx="51">
                  <c:v>468750.0</c:v>
                </c:pt>
                <c:pt idx="52">
                  <c:v>468750.0</c:v>
                </c:pt>
                <c:pt idx="53">
                  <c:v>468750.0</c:v>
                </c:pt>
                <c:pt idx="54">
                  <c:v>468750.0</c:v>
                </c:pt>
                <c:pt idx="55">
                  <c:v>468750.0</c:v>
                </c:pt>
                <c:pt idx="56">
                  <c:v>468750.0</c:v>
                </c:pt>
                <c:pt idx="57">
                  <c:v>468750.0</c:v>
                </c:pt>
                <c:pt idx="58">
                  <c:v>468750.0</c:v>
                </c:pt>
                <c:pt idx="59">
                  <c:v>468750.0</c:v>
                </c:pt>
                <c:pt idx="60">
                  <c:v>468750.0</c:v>
                </c:pt>
                <c:pt idx="61">
                  <c:v>468750.0</c:v>
                </c:pt>
                <c:pt idx="62">
                  <c:v>468750.0</c:v>
                </c:pt>
                <c:pt idx="63">
                  <c:v>468750.0</c:v>
                </c:pt>
                <c:pt idx="64">
                  <c:v>468750.0</c:v>
                </c:pt>
                <c:pt idx="65">
                  <c:v>468750.0</c:v>
                </c:pt>
                <c:pt idx="66">
                  <c:v>468750.0</c:v>
                </c:pt>
                <c:pt idx="67">
                  <c:v>468750.0</c:v>
                </c:pt>
                <c:pt idx="68">
                  <c:v>468750.0</c:v>
                </c:pt>
                <c:pt idx="69">
                  <c:v>468750.0</c:v>
                </c:pt>
                <c:pt idx="70">
                  <c:v>468750.0</c:v>
                </c:pt>
                <c:pt idx="71">
                  <c:v>468750.0</c:v>
                </c:pt>
                <c:pt idx="72">
                  <c:v>468750.0</c:v>
                </c:pt>
                <c:pt idx="73">
                  <c:v>468750.0</c:v>
                </c:pt>
                <c:pt idx="74">
                  <c:v>468750.0</c:v>
                </c:pt>
                <c:pt idx="75">
                  <c:v>468750.0</c:v>
                </c:pt>
                <c:pt idx="76">
                  <c:v>468750.0</c:v>
                </c:pt>
                <c:pt idx="77">
                  <c:v>468750.0</c:v>
                </c:pt>
                <c:pt idx="78">
                  <c:v>468750.0</c:v>
                </c:pt>
                <c:pt idx="79">
                  <c:v>468750.0</c:v>
                </c:pt>
                <c:pt idx="80">
                  <c:v>468750.0</c:v>
                </c:pt>
                <c:pt idx="81">
                  <c:v>468750.0</c:v>
                </c:pt>
                <c:pt idx="82">
                  <c:v>468750.0</c:v>
                </c:pt>
                <c:pt idx="83">
                  <c:v>468750.0</c:v>
                </c:pt>
                <c:pt idx="84">
                  <c:v>468750.0</c:v>
                </c:pt>
                <c:pt idx="85">
                  <c:v>468750.0</c:v>
                </c:pt>
                <c:pt idx="86">
                  <c:v>468750.0</c:v>
                </c:pt>
                <c:pt idx="87">
                  <c:v>468750.0</c:v>
                </c:pt>
                <c:pt idx="88">
                  <c:v>468750.0</c:v>
                </c:pt>
                <c:pt idx="89">
                  <c:v>468750.0</c:v>
                </c:pt>
                <c:pt idx="90">
                  <c:v>468750.0</c:v>
                </c:pt>
                <c:pt idx="91">
                  <c:v>468750.0</c:v>
                </c:pt>
                <c:pt idx="92">
                  <c:v>468750.0</c:v>
                </c:pt>
                <c:pt idx="93">
                  <c:v>468750.0</c:v>
                </c:pt>
                <c:pt idx="94">
                  <c:v>468750.0</c:v>
                </c:pt>
                <c:pt idx="95">
                  <c:v>468750.0</c:v>
                </c:pt>
                <c:pt idx="96">
                  <c:v>468750.0</c:v>
                </c:pt>
                <c:pt idx="97">
                  <c:v>468750.0</c:v>
                </c:pt>
                <c:pt idx="98">
                  <c:v>468750.0</c:v>
                </c:pt>
                <c:pt idx="99">
                  <c:v>468750.0</c:v>
                </c:pt>
                <c:pt idx="100">
                  <c:v>468750.0</c:v>
                </c:pt>
                <c:pt idx="101">
                  <c:v>468750.0</c:v>
                </c:pt>
                <c:pt idx="102">
                  <c:v>468750.0</c:v>
                </c:pt>
                <c:pt idx="103">
                  <c:v>468750.0</c:v>
                </c:pt>
                <c:pt idx="104">
                  <c:v>468750.0</c:v>
                </c:pt>
                <c:pt idx="105">
                  <c:v>468750.0</c:v>
                </c:pt>
                <c:pt idx="106">
                  <c:v>468750.0</c:v>
                </c:pt>
                <c:pt idx="107">
                  <c:v>468750.0</c:v>
                </c:pt>
                <c:pt idx="108">
                  <c:v>468750.0</c:v>
                </c:pt>
                <c:pt idx="109">
                  <c:v>468750.0</c:v>
                </c:pt>
                <c:pt idx="110">
                  <c:v>468750.0</c:v>
                </c:pt>
                <c:pt idx="111">
                  <c:v>468750.0</c:v>
                </c:pt>
                <c:pt idx="112">
                  <c:v>468750.0</c:v>
                </c:pt>
                <c:pt idx="113">
                  <c:v>468750.0</c:v>
                </c:pt>
                <c:pt idx="114">
                  <c:v>468750.0</c:v>
                </c:pt>
                <c:pt idx="115">
                  <c:v>468750.0</c:v>
                </c:pt>
                <c:pt idx="116">
                  <c:v>468750.0</c:v>
                </c:pt>
                <c:pt idx="117">
                  <c:v>468750.0</c:v>
                </c:pt>
                <c:pt idx="118">
                  <c:v>468750.0</c:v>
                </c:pt>
                <c:pt idx="119">
                  <c:v>468750.0</c:v>
                </c:pt>
                <c:pt idx="120">
                  <c:v>468750.0</c:v>
                </c:pt>
                <c:pt idx="121">
                  <c:v>468750.0</c:v>
                </c:pt>
                <c:pt idx="122">
                  <c:v>468750.0</c:v>
                </c:pt>
                <c:pt idx="123">
                  <c:v>468750.0</c:v>
                </c:pt>
                <c:pt idx="124">
                  <c:v>468750.0</c:v>
                </c:pt>
                <c:pt idx="125">
                  <c:v>468750.0</c:v>
                </c:pt>
                <c:pt idx="126">
                  <c:v>468750.0</c:v>
                </c:pt>
                <c:pt idx="127">
                  <c:v>468750.0</c:v>
                </c:pt>
                <c:pt idx="128">
                  <c:v>468750.0</c:v>
                </c:pt>
                <c:pt idx="129">
                  <c:v>468750.0</c:v>
                </c:pt>
                <c:pt idx="130">
                  <c:v>468750.0</c:v>
                </c:pt>
                <c:pt idx="131">
                  <c:v>468750.0</c:v>
                </c:pt>
                <c:pt idx="132">
                  <c:v>468750.0</c:v>
                </c:pt>
                <c:pt idx="133">
                  <c:v>468750.0</c:v>
                </c:pt>
                <c:pt idx="134">
                  <c:v>468750.0</c:v>
                </c:pt>
                <c:pt idx="135">
                  <c:v>468750.0</c:v>
                </c:pt>
                <c:pt idx="136">
                  <c:v>468750.0</c:v>
                </c:pt>
                <c:pt idx="137">
                  <c:v>468750.0</c:v>
                </c:pt>
                <c:pt idx="138">
                  <c:v>468750.0</c:v>
                </c:pt>
                <c:pt idx="139">
                  <c:v>468750.0</c:v>
                </c:pt>
                <c:pt idx="140">
                  <c:v>468750.0</c:v>
                </c:pt>
                <c:pt idx="141">
                  <c:v>468750.0</c:v>
                </c:pt>
                <c:pt idx="142">
                  <c:v>468750.0</c:v>
                </c:pt>
                <c:pt idx="143">
                  <c:v>468750.0</c:v>
                </c:pt>
                <c:pt idx="144">
                  <c:v>468750.0</c:v>
                </c:pt>
                <c:pt idx="145">
                  <c:v>468750.0</c:v>
                </c:pt>
                <c:pt idx="146">
                  <c:v>468750.0</c:v>
                </c:pt>
                <c:pt idx="147">
                  <c:v>468750.0</c:v>
                </c:pt>
                <c:pt idx="148">
                  <c:v>468750.0</c:v>
                </c:pt>
                <c:pt idx="149">
                  <c:v>468750.0</c:v>
                </c:pt>
                <c:pt idx="150">
                  <c:v>468750.0</c:v>
                </c:pt>
                <c:pt idx="151">
                  <c:v>468750.0</c:v>
                </c:pt>
                <c:pt idx="152">
                  <c:v>468750.0</c:v>
                </c:pt>
                <c:pt idx="153">
                  <c:v>468750.0</c:v>
                </c:pt>
                <c:pt idx="154">
                  <c:v>468750.0</c:v>
                </c:pt>
                <c:pt idx="155">
                  <c:v>468750.0</c:v>
                </c:pt>
                <c:pt idx="156">
                  <c:v>468750.0</c:v>
                </c:pt>
                <c:pt idx="157">
                  <c:v>468750.0</c:v>
                </c:pt>
                <c:pt idx="158">
                  <c:v>468750.0</c:v>
                </c:pt>
                <c:pt idx="159">
                  <c:v>468750.0</c:v>
                </c:pt>
                <c:pt idx="160">
                  <c:v>468750.0</c:v>
                </c:pt>
                <c:pt idx="161">
                  <c:v>468750.0</c:v>
                </c:pt>
                <c:pt idx="162">
                  <c:v>468750.0</c:v>
                </c:pt>
                <c:pt idx="163">
                  <c:v>468750.0</c:v>
                </c:pt>
                <c:pt idx="164">
                  <c:v>468750.0</c:v>
                </c:pt>
                <c:pt idx="165">
                  <c:v>468750.0</c:v>
                </c:pt>
                <c:pt idx="166">
                  <c:v>468750.0</c:v>
                </c:pt>
                <c:pt idx="167">
                  <c:v>468750.0</c:v>
                </c:pt>
                <c:pt idx="168">
                  <c:v>468750.0</c:v>
                </c:pt>
                <c:pt idx="169">
                  <c:v>468750.0</c:v>
                </c:pt>
                <c:pt idx="170">
                  <c:v>468750.0</c:v>
                </c:pt>
                <c:pt idx="171">
                  <c:v>468750.0</c:v>
                </c:pt>
                <c:pt idx="172">
                  <c:v>468750.0</c:v>
                </c:pt>
                <c:pt idx="173">
                  <c:v>468750.0</c:v>
                </c:pt>
                <c:pt idx="174">
                  <c:v>468750.0</c:v>
                </c:pt>
                <c:pt idx="175">
                  <c:v>468750.0</c:v>
                </c:pt>
                <c:pt idx="176">
                  <c:v>468750.0</c:v>
                </c:pt>
                <c:pt idx="177">
                  <c:v>468750.0</c:v>
                </c:pt>
                <c:pt idx="178">
                  <c:v>468750.0</c:v>
                </c:pt>
                <c:pt idx="179">
                  <c:v>468750.0</c:v>
                </c:pt>
                <c:pt idx="180">
                  <c:v>468750.0</c:v>
                </c:pt>
                <c:pt idx="181">
                  <c:v>468750.0</c:v>
                </c:pt>
                <c:pt idx="182">
                  <c:v>468750.0</c:v>
                </c:pt>
                <c:pt idx="183">
                  <c:v>468750.0</c:v>
                </c:pt>
                <c:pt idx="184">
                  <c:v>468750.0</c:v>
                </c:pt>
                <c:pt idx="185">
                  <c:v>468750.0</c:v>
                </c:pt>
                <c:pt idx="186">
                  <c:v>468750.0</c:v>
                </c:pt>
                <c:pt idx="187">
                  <c:v>468750.0</c:v>
                </c:pt>
                <c:pt idx="188">
                  <c:v>468750.0</c:v>
                </c:pt>
                <c:pt idx="189">
                  <c:v>468750.0</c:v>
                </c:pt>
                <c:pt idx="190">
                  <c:v>468750.0</c:v>
                </c:pt>
                <c:pt idx="191">
                  <c:v>468750.0</c:v>
                </c:pt>
                <c:pt idx="192">
                  <c:v>468750.0</c:v>
                </c:pt>
                <c:pt idx="193">
                  <c:v>468750.0</c:v>
                </c:pt>
                <c:pt idx="194">
                  <c:v>468750.0</c:v>
                </c:pt>
                <c:pt idx="195">
                  <c:v>468750.0</c:v>
                </c:pt>
                <c:pt idx="196">
                  <c:v>468750.0</c:v>
                </c:pt>
                <c:pt idx="197">
                  <c:v>468750.0</c:v>
                </c:pt>
                <c:pt idx="198">
                  <c:v>468750.0</c:v>
                </c:pt>
                <c:pt idx="199">
                  <c:v>468750.0</c:v>
                </c:pt>
                <c:pt idx="200">
                  <c:v>468750.0</c:v>
                </c:pt>
                <c:pt idx="201">
                  <c:v>468750.0</c:v>
                </c:pt>
                <c:pt idx="202">
                  <c:v>468750.0</c:v>
                </c:pt>
                <c:pt idx="203">
                  <c:v>468750.0</c:v>
                </c:pt>
                <c:pt idx="204">
                  <c:v>468750.0</c:v>
                </c:pt>
                <c:pt idx="205">
                  <c:v>468750.0</c:v>
                </c:pt>
                <c:pt idx="206">
                  <c:v>468750.0</c:v>
                </c:pt>
                <c:pt idx="207">
                  <c:v>468750.0</c:v>
                </c:pt>
                <c:pt idx="208">
                  <c:v>468750.0</c:v>
                </c:pt>
                <c:pt idx="209">
                  <c:v>468750.0</c:v>
                </c:pt>
                <c:pt idx="210">
                  <c:v>468750.0</c:v>
                </c:pt>
                <c:pt idx="211">
                  <c:v>468750.0</c:v>
                </c:pt>
                <c:pt idx="212">
                  <c:v>468750.0</c:v>
                </c:pt>
                <c:pt idx="213">
                  <c:v>468750.0</c:v>
                </c:pt>
                <c:pt idx="214">
                  <c:v>468750.0</c:v>
                </c:pt>
                <c:pt idx="215">
                  <c:v>468750.0</c:v>
                </c:pt>
                <c:pt idx="216">
                  <c:v>468750.0</c:v>
                </c:pt>
                <c:pt idx="217">
                  <c:v>468750.0</c:v>
                </c:pt>
                <c:pt idx="218">
                  <c:v>468750.0</c:v>
                </c:pt>
                <c:pt idx="219">
                  <c:v>468750.0</c:v>
                </c:pt>
                <c:pt idx="220">
                  <c:v>468750.0</c:v>
                </c:pt>
                <c:pt idx="221">
                  <c:v>468750.0</c:v>
                </c:pt>
                <c:pt idx="222">
                  <c:v>468750.0</c:v>
                </c:pt>
                <c:pt idx="223">
                  <c:v>468750.0</c:v>
                </c:pt>
                <c:pt idx="224">
                  <c:v>468750.0</c:v>
                </c:pt>
                <c:pt idx="225">
                  <c:v>468750.0</c:v>
                </c:pt>
                <c:pt idx="226">
                  <c:v>468750.0</c:v>
                </c:pt>
                <c:pt idx="227">
                  <c:v>468750.0</c:v>
                </c:pt>
                <c:pt idx="228">
                  <c:v>468750.0</c:v>
                </c:pt>
                <c:pt idx="229">
                  <c:v>468750.0</c:v>
                </c:pt>
                <c:pt idx="230">
                  <c:v>468750.0</c:v>
                </c:pt>
                <c:pt idx="231">
                  <c:v>468750.0</c:v>
                </c:pt>
                <c:pt idx="232">
                  <c:v>468750.0</c:v>
                </c:pt>
                <c:pt idx="233">
                  <c:v>468750.0</c:v>
                </c:pt>
                <c:pt idx="234">
                  <c:v>468750.0</c:v>
                </c:pt>
                <c:pt idx="235">
                  <c:v>468750.0</c:v>
                </c:pt>
                <c:pt idx="236">
                  <c:v>468750.0</c:v>
                </c:pt>
                <c:pt idx="237">
                  <c:v>468750.0</c:v>
                </c:pt>
                <c:pt idx="238">
                  <c:v>468750.0</c:v>
                </c:pt>
                <c:pt idx="239">
                  <c:v>465720.196998451</c:v>
                </c:pt>
                <c:pt idx="240">
                  <c:v>460751.5705934008</c:v>
                </c:pt>
                <c:pt idx="241">
                  <c:v>455805.7318728005</c:v>
                </c:pt>
                <c:pt idx="242">
                  <c:v>450882.5606662533</c:v>
                </c:pt>
                <c:pt idx="243">
                  <c:v>445981.9374182047</c:v>
                </c:pt>
                <c:pt idx="244">
                  <c:v>441103.7431847765</c:v>
                </c:pt>
                <c:pt idx="245">
                  <c:v>436247.8596306185</c:v>
                </c:pt>
                <c:pt idx="246">
                  <c:v>431414.1690257746</c:v>
                </c:pt>
                <c:pt idx="247">
                  <c:v>426602.5542425663</c:v>
                </c:pt>
                <c:pt idx="248">
                  <c:v>421812.8987524907</c:v>
                </c:pt>
                <c:pt idx="249">
                  <c:v>417045.0866231376</c:v>
                </c:pt>
                <c:pt idx="250">
                  <c:v>412299.0025151176</c:v>
                </c:pt>
                <c:pt idx="251">
                  <c:v>407574.531679011</c:v>
                </c:pt>
                <c:pt idx="252">
                  <c:v>402871.5599523292</c:v>
                </c:pt>
                <c:pt idx="253">
                  <c:v>398189.9737564921</c:v>
                </c:pt>
                <c:pt idx="254">
                  <c:v>393529.6600938228</c:v>
                </c:pt>
                <c:pt idx="255">
                  <c:v>388890.5065445556</c:v>
                </c:pt>
                <c:pt idx="256">
                  <c:v>384272.4012638605</c:v>
                </c:pt>
                <c:pt idx="257">
                  <c:v>379675.2329788832</c:v>
                </c:pt>
                <c:pt idx="258">
                  <c:v>375098.8909857993</c:v>
                </c:pt>
                <c:pt idx="259">
                  <c:v>370543.2651468849</c:v>
                </c:pt>
                <c:pt idx="260">
                  <c:v>366008.2458876012</c:v>
                </c:pt>
                <c:pt idx="261">
                  <c:v>361493.724193695</c:v>
                </c:pt>
                <c:pt idx="262">
                  <c:v>356999.591608313</c:v>
                </c:pt>
                <c:pt idx="263">
                  <c:v>352525.7402291319</c:v>
                </c:pt>
                <c:pt idx="264">
                  <c:v>348072.0627055035</c:v>
                </c:pt>
                <c:pt idx="265">
                  <c:v>343638.4522356131</c:v>
                </c:pt>
                <c:pt idx="266">
                  <c:v>339224.8025636532</c:v>
                </c:pt>
                <c:pt idx="267">
                  <c:v>334831.0079770127</c:v>
                </c:pt>
                <c:pt idx="268">
                  <c:v>330456.9633034794</c:v>
                </c:pt>
                <c:pt idx="269">
                  <c:v>326102.5639084566</c:v>
                </c:pt>
                <c:pt idx="270">
                  <c:v>321767.7056921954</c:v>
                </c:pt>
                <c:pt idx="271">
                  <c:v>317452.2850870401</c:v>
                </c:pt>
                <c:pt idx="272">
                  <c:v>313156.1990546878</c:v>
                </c:pt>
                <c:pt idx="273">
                  <c:v>308879.3450834634</c:v>
                </c:pt>
                <c:pt idx="274">
                  <c:v>304621.6211856061</c:v>
                </c:pt>
                <c:pt idx="275">
                  <c:v>300382.9258945724</c:v>
                </c:pt>
                <c:pt idx="276">
                  <c:v>296163.1582623518</c:v>
                </c:pt>
                <c:pt idx="277">
                  <c:v>291962.2178567964</c:v>
                </c:pt>
                <c:pt idx="278">
                  <c:v>287780.0047589638</c:v>
                </c:pt>
                <c:pt idx="279">
                  <c:v>283616.4195604746</c:v>
                </c:pt>
                <c:pt idx="280">
                  <c:v>279471.3633608826</c:v>
                </c:pt>
                <c:pt idx="281">
                  <c:v>275344.7377650599</c:v>
                </c:pt>
                <c:pt idx="282">
                  <c:v>271236.4448805927</c:v>
                </c:pt>
                <c:pt idx="283">
                  <c:v>267146.3873151941</c:v>
                </c:pt>
                <c:pt idx="284">
                  <c:v>263074.4681741271</c:v>
                </c:pt>
                <c:pt idx="285">
                  <c:v>259020.5910576427</c:v>
                </c:pt>
                <c:pt idx="286">
                  <c:v>254984.6600584304</c:v>
                </c:pt>
                <c:pt idx="287">
                  <c:v>250966.5797590818</c:v>
                </c:pt>
                <c:pt idx="288">
                  <c:v>246966.255229568</c:v>
                </c:pt>
                <c:pt idx="289">
                  <c:v>242983.5920247287</c:v>
                </c:pt>
                <c:pt idx="290">
                  <c:v>239018.4961817754</c:v>
                </c:pt>
                <c:pt idx="291">
                  <c:v>235070.8742178066</c:v>
                </c:pt>
                <c:pt idx="292">
                  <c:v>231140.6331273365</c:v>
                </c:pt>
                <c:pt idx="293">
                  <c:v>227227.6803798358</c:v>
                </c:pt>
                <c:pt idx="294">
                  <c:v>223331.9239172851</c:v>
                </c:pt>
                <c:pt idx="295">
                  <c:v>219453.2721517418</c:v>
                </c:pt>
                <c:pt idx="296">
                  <c:v>215591.6339629182</c:v>
                </c:pt>
                <c:pt idx="297">
                  <c:v>211746.9186957731</c:v>
                </c:pt>
                <c:pt idx="298">
                  <c:v>207919.0361581155</c:v>
                </c:pt>
                <c:pt idx="299">
                  <c:v>204107.8966182198</c:v>
                </c:pt>
                <c:pt idx="300">
                  <c:v>200313.4108024549</c:v>
                </c:pt>
                <c:pt idx="301">
                  <c:v>196535.489892924</c:v>
                </c:pt>
                <c:pt idx="302">
                  <c:v>192774.0455251175</c:v>
                </c:pt>
                <c:pt idx="303">
                  <c:v>189028.9897855764</c:v>
                </c:pt>
                <c:pt idx="304">
                  <c:v>185300.2352095711</c:v>
                </c:pt>
                <c:pt idx="305">
                  <c:v>181587.6947787874</c:v>
                </c:pt>
                <c:pt idx="306">
                  <c:v>177891.2819190286</c:v>
                </c:pt>
                <c:pt idx="307">
                  <c:v>174210.9104979274</c:v>
                </c:pt>
                <c:pt idx="308">
                  <c:v>170546.4948226694</c:v>
                </c:pt>
                <c:pt idx="309">
                  <c:v>166897.9496377292</c:v>
                </c:pt>
                <c:pt idx="310">
                  <c:v>163265.1901226177</c:v>
                </c:pt>
                <c:pt idx="311">
                  <c:v>159648.1318896406</c:v>
                </c:pt>
                <c:pt idx="312">
                  <c:v>156046.6909816696</c:v>
                </c:pt>
                <c:pt idx="313">
                  <c:v>152460.7838699236</c:v>
                </c:pt>
                <c:pt idx="314">
                  <c:v>148890.3274517625</c:v>
                </c:pt>
                <c:pt idx="315">
                  <c:v>145335.2390484911</c:v>
                </c:pt>
                <c:pt idx="316">
                  <c:v>141795.4364031763</c:v>
                </c:pt>
                <c:pt idx="317">
                  <c:v>138270.837678473</c:v>
                </c:pt>
                <c:pt idx="318">
                  <c:v>134761.3614544628</c:v>
                </c:pt>
                <c:pt idx="319">
                  <c:v>131266.9267265041</c:v>
                </c:pt>
                <c:pt idx="320">
                  <c:v>127787.4529030918</c:v>
                </c:pt>
                <c:pt idx="321">
                  <c:v>124322.859803729</c:v>
                </c:pt>
                <c:pt idx="322">
                  <c:v>120873.0676568096</c:v>
                </c:pt>
                <c:pt idx="323">
                  <c:v>117437.9970975116</c:v>
                </c:pt>
                <c:pt idx="324">
                  <c:v>114017.5691657014</c:v>
                </c:pt>
                <c:pt idx="325">
                  <c:v>110611.7053038481</c:v>
                </c:pt>
                <c:pt idx="326">
                  <c:v>107220.32735495</c:v>
                </c:pt>
                <c:pt idx="327">
                  <c:v>103843.3575604705</c:v>
                </c:pt>
                <c:pt idx="328">
                  <c:v>100480.7185582849</c:v>
                </c:pt>
                <c:pt idx="329">
                  <c:v>97132.33338063808</c:v>
                </c:pt>
                <c:pt idx="330">
                  <c:v>93798.1254521126</c:v>
                </c:pt>
                <c:pt idx="331">
                  <c:v>90478.01858760683</c:v>
                </c:pt>
                <c:pt idx="332">
                  <c:v>87171.93699032406</c:v>
                </c:pt>
                <c:pt idx="333">
                  <c:v>83879.80524977144</c:v>
                </c:pt>
                <c:pt idx="334">
                  <c:v>80601.54833976949</c:v>
                </c:pt>
                <c:pt idx="335">
                  <c:v>77337.091616472</c:v>
                </c:pt>
                <c:pt idx="336">
                  <c:v>74086.3608163955</c:v>
                </c:pt>
                <c:pt idx="337">
                  <c:v>70849.28205445953</c:v>
                </c:pt>
                <c:pt idx="338">
                  <c:v>67625.7818220368</c:v>
                </c:pt>
                <c:pt idx="339">
                  <c:v>64415.78698501289</c:v>
                </c:pt>
                <c:pt idx="340">
                  <c:v>61219.22478185673</c:v>
                </c:pt>
                <c:pt idx="341">
                  <c:v>58036.02282170034</c:v>
                </c:pt>
                <c:pt idx="342">
                  <c:v>54866.10908242879</c:v>
                </c:pt>
                <c:pt idx="343">
                  <c:v>51709.4119087798</c:v>
                </c:pt>
                <c:pt idx="344">
                  <c:v>48565.8600104533</c:v>
                </c:pt>
                <c:pt idx="345">
                  <c:v>45435.38246023049</c:v>
                </c:pt>
                <c:pt idx="346">
                  <c:v>42317.90869210274</c:v>
                </c:pt>
                <c:pt idx="347">
                  <c:v>39213.36849941003</c:v>
                </c:pt>
                <c:pt idx="348">
                  <c:v>36121.69203298897</c:v>
                </c:pt>
                <c:pt idx="349">
                  <c:v>33042.80979933032</c:v>
                </c:pt>
                <c:pt idx="350">
                  <c:v>29976.65265874605</c:v>
                </c:pt>
                <c:pt idx="351">
                  <c:v>26923.15182354576</c:v>
                </c:pt>
                <c:pt idx="352">
                  <c:v>23882.23885622252</c:v>
                </c:pt>
                <c:pt idx="353">
                  <c:v>20853.84566764794</c:v>
                </c:pt>
                <c:pt idx="354">
                  <c:v>17837.90451527667</c:v>
                </c:pt>
                <c:pt idx="355">
                  <c:v>14834.34800136001</c:v>
                </c:pt>
                <c:pt idx="356">
                  <c:v>11843.10907116874</c:v>
                </c:pt>
                <c:pt idx="357">
                  <c:v>8864.121011225108</c:v>
                </c:pt>
                <c:pt idx="358">
                  <c:v>5897.317447543861</c:v>
                </c:pt>
                <c:pt idx="359">
                  <c:v>2942.632343882371</c:v>
                </c:pt>
              </c:numCache>
            </c:numRef>
          </c:val>
          <c:smooth val="0"/>
        </c:ser>
        <c:ser>
          <c:idx val="3"/>
          <c:order val="1"/>
          <c:tx>
            <c:strRef>
              <c:f>'Payments to tranches'!$I$3</c:f>
              <c:strCache>
                <c:ptCount val="1"/>
                <c:pt idx="0">
                  <c:v>Principal</c:v>
                </c:pt>
              </c:strCache>
            </c:strRef>
          </c:tx>
          <c:spPr>
            <a:ln w="25400">
              <a:solidFill>
                <a:srgbClr val="C00000"/>
              </a:solidFill>
              <a:prstDash val="solid"/>
            </a:ln>
          </c:spPr>
          <c:marker>
            <c:symbol val="none"/>
          </c:marker>
          <c:cat>
            <c:numRef>
              <c:f>'Payments to tranches'!$B$5:$B$364</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'Payments to tranches'!$I$5:$I$364</c:f>
              <c:numCache>
                <c:formatCode>"$"#,##0.00_);[Red]\("$"#,##0.00\)</c:formatCode>
                <c:ptCount val="36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0.0</c:v>
                </c:pt>
                <c:pt idx="165">
                  <c:v>0.0</c:v>
                </c:pt>
                <c:pt idx="166">
                  <c:v>0.0</c:v>
                </c:pt>
                <c:pt idx="167">
                  <c:v>0.0</c:v>
                </c:pt>
                <c:pt idx="168">
                  <c:v>0.0</c:v>
                </c:pt>
                <c:pt idx="169">
                  <c:v>0.0</c:v>
                </c:pt>
                <c:pt idx="170">
                  <c:v>0.0</c:v>
                </c:pt>
                <c:pt idx="171">
                  <c:v>0.0</c:v>
                </c:pt>
                <c:pt idx="172">
                  <c:v>0.0</c:v>
                </c:pt>
                <c:pt idx="173">
                  <c:v>0.0</c:v>
                </c:pt>
                <c:pt idx="174">
                  <c:v>0.0</c:v>
                </c:pt>
                <c:pt idx="175">
                  <c:v>0.0</c:v>
                </c:pt>
                <c:pt idx="176">
                  <c:v>0.0</c:v>
                </c:pt>
                <c:pt idx="177">
                  <c:v>0.0</c:v>
                </c:pt>
                <c:pt idx="178">
                  <c:v>0.0</c:v>
                </c:pt>
                <c:pt idx="179">
                  <c:v>0.0</c:v>
                </c:pt>
                <c:pt idx="180">
                  <c:v>0.0</c:v>
                </c:pt>
                <c:pt idx="181">
                  <c:v>0.0</c:v>
                </c:pt>
                <c:pt idx="182">
                  <c:v>0.0</c:v>
                </c:pt>
                <c:pt idx="183">
                  <c:v>0.0</c:v>
                </c:pt>
                <c:pt idx="184">
                  <c:v>0.0</c:v>
                </c:pt>
                <c:pt idx="185">
                  <c:v>0.0</c:v>
                </c:pt>
                <c:pt idx="186">
                  <c:v>0.0</c:v>
                </c:pt>
                <c:pt idx="187">
                  <c:v>0.0</c:v>
                </c:pt>
                <c:pt idx="188">
                  <c:v>0.0</c:v>
                </c:pt>
                <c:pt idx="189">
                  <c:v>0.0</c:v>
                </c:pt>
                <c:pt idx="190">
                  <c:v>0.0</c:v>
                </c:pt>
                <c:pt idx="191">
                  <c:v>0.0</c:v>
                </c:pt>
                <c:pt idx="192">
                  <c:v>0.0</c:v>
                </c:pt>
                <c:pt idx="193">
                  <c:v>0.0</c:v>
                </c:pt>
                <c:pt idx="194">
                  <c:v>0.0</c:v>
                </c:pt>
                <c:pt idx="195">
                  <c:v>0.0</c:v>
                </c:pt>
                <c:pt idx="196">
                  <c:v>0.0</c:v>
                </c:pt>
                <c:pt idx="197">
                  <c:v>0.0</c:v>
                </c:pt>
                <c:pt idx="198">
                  <c:v>0.0</c:v>
                </c:pt>
                <c:pt idx="199">
                  <c:v>0.0</c:v>
                </c:pt>
                <c:pt idx="200">
                  <c:v>0.0</c:v>
                </c:pt>
                <c:pt idx="201">
                  <c:v>0.0</c:v>
                </c:pt>
                <c:pt idx="202">
                  <c:v>0.0</c:v>
                </c:pt>
                <c:pt idx="203">
                  <c:v>0.0</c:v>
                </c:pt>
                <c:pt idx="204">
                  <c:v>0.0</c:v>
                </c:pt>
                <c:pt idx="205">
                  <c:v>0.0</c:v>
                </c:pt>
                <c:pt idx="206">
                  <c:v>0.0</c:v>
                </c:pt>
                <c:pt idx="207">
                  <c:v>0.0</c:v>
                </c:pt>
                <c:pt idx="208">
                  <c:v>0.0</c:v>
                </c:pt>
                <c:pt idx="209">
                  <c:v>0.0</c:v>
                </c:pt>
                <c:pt idx="210">
                  <c:v>0.0</c:v>
                </c:pt>
                <c:pt idx="211">
                  <c:v>0.0</c:v>
                </c:pt>
                <c:pt idx="212">
                  <c:v>0.0</c:v>
                </c:pt>
                <c:pt idx="213">
                  <c:v>0.0</c:v>
                </c:pt>
                <c:pt idx="214">
                  <c:v>0.0</c:v>
                </c:pt>
                <c:pt idx="215">
                  <c:v>0.0</c:v>
                </c:pt>
                <c:pt idx="216">
                  <c:v>0.0</c:v>
                </c:pt>
                <c:pt idx="217">
                  <c:v>0.0</c:v>
                </c:pt>
                <c:pt idx="218">
                  <c:v>0.0</c:v>
                </c:pt>
                <c:pt idx="219">
                  <c:v>0.0</c:v>
                </c:pt>
                <c:pt idx="220">
                  <c:v>0.0</c:v>
                </c:pt>
                <c:pt idx="221">
                  <c:v>0.0</c:v>
                </c:pt>
                <c:pt idx="222">
                  <c:v>0.0</c:v>
                </c:pt>
                <c:pt idx="223">
                  <c:v>0.0</c:v>
                </c:pt>
                <c:pt idx="224">
                  <c:v>0.0</c:v>
                </c:pt>
                <c:pt idx="225">
                  <c:v>0.0</c:v>
                </c:pt>
                <c:pt idx="226">
                  <c:v>0.0</c:v>
                </c:pt>
                <c:pt idx="227">
                  <c:v>0.0</c:v>
                </c:pt>
                <c:pt idx="228">
                  <c:v>0.0</c:v>
                </c:pt>
                <c:pt idx="229">
                  <c:v>0.0</c:v>
                </c:pt>
                <c:pt idx="230">
                  <c:v>0.0</c:v>
                </c:pt>
                <c:pt idx="231">
                  <c:v>0.0</c:v>
                </c:pt>
                <c:pt idx="232">
                  <c:v>0.0</c:v>
                </c:pt>
                <c:pt idx="233">
                  <c:v>0.0</c:v>
                </c:pt>
                <c:pt idx="234">
                  <c:v>0.0</c:v>
                </c:pt>
                <c:pt idx="235">
                  <c:v>0.0</c:v>
                </c:pt>
                <c:pt idx="236">
                  <c:v>0.0</c:v>
                </c:pt>
                <c:pt idx="237">
                  <c:v>0.0</c:v>
                </c:pt>
                <c:pt idx="238">
                  <c:v>484768.4802478253</c:v>
                </c:pt>
                <c:pt idx="239">
                  <c:v>794980.2248080564</c:v>
                </c:pt>
                <c:pt idx="240">
                  <c:v>791334.1952960438</c:v>
                </c:pt>
                <c:pt idx="241">
                  <c:v>787707.3930475477</c:v>
                </c:pt>
                <c:pt idx="242">
                  <c:v>784099.7196877941</c:v>
                </c:pt>
                <c:pt idx="243">
                  <c:v>780511.0773485012</c:v>
                </c:pt>
                <c:pt idx="244">
                  <c:v>776941.3686652758</c:v>
                </c:pt>
                <c:pt idx="245">
                  <c:v>773390.4967750205</c:v>
                </c:pt>
                <c:pt idx="246">
                  <c:v>769858.3653133581</c:v>
                </c:pt>
                <c:pt idx="247">
                  <c:v>766344.8784120671</c:v>
                </c:pt>
                <c:pt idx="248">
                  <c:v>762849.940696529</c:v>
                </c:pt>
                <c:pt idx="249">
                  <c:v>759373.4572831916</c:v>
                </c:pt>
                <c:pt idx="250">
                  <c:v>755915.333777044</c:v>
                </c:pt>
                <c:pt idx="251">
                  <c:v>752475.476269104</c:v>
                </c:pt>
                <c:pt idx="252">
                  <c:v>749053.7913339201</c:v>
                </c:pt>
                <c:pt idx="253">
                  <c:v>745650.1860270838</c:v>
                </c:pt>
                <c:pt idx="254">
                  <c:v>742264.5678827572</c:v>
                </c:pt>
                <c:pt idx="255">
                  <c:v>738896.8449112121</c:v>
                </c:pt>
                <c:pt idx="256">
                  <c:v>735546.9255963822</c:v>
                </c:pt>
                <c:pt idx="257">
                  <c:v>732214.7188934268</c:v>
                </c:pt>
                <c:pt idx="258">
                  <c:v>728900.1342263091</c:v>
                </c:pt>
                <c:pt idx="259">
                  <c:v>725603.0814853848</c:v>
                </c:pt>
                <c:pt idx="260">
                  <c:v>722323.4710250044</c:v>
                </c:pt>
                <c:pt idx="261">
                  <c:v>719061.213661127</c:v>
                </c:pt>
                <c:pt idx="262">
                  <c:v>715816.220668948</c:v>
                </c:pt>
                <c:pt idx="263">
                  <c:v>712588.4037805368</c:v>
                </c:pt>
                <c:pt idx="264">
                  <c:v>709377.6751824875</c:v>
                </c:pt>
                <c:pt idx="265">
                  <c:v>706183.9475135833</c:v>
                </c:pt>
                <c:pt idx="266">
                  <c:v>703007.1338624698</c:v>
                </c:pt>
                <c:pt idx="267">
                  <c:v>699847.1477653428</c:v>
                </c:pt>
                <c:pt idx="268">
                  <c:v>696703.9032036478</c:v>
                </c:pt>
                <c:pt idx="269">
                  <c:v>693577.314601789</c:v>
                </c:pt>
                <c:pt idx="270">
                  <c:v>690467.296824853</c:v>
                </c:pt>
                <c:pt idx="271">
                  <c:v>687373.765176343</c:v>
                </c:pt>
                <c:pt idx="272">
                  <c:v>684296.6353959241</c:v>
                </c:pt>
                <c:pt idx="273">
                  <c:v>681235.823657181</c:v>
                </c:pt>
                <c:pt idx="274">
                  <c:v>678191.2465653865</c:v>
                </c:pt>
                <c:pt idx="275">
                  <c:v>675162.8211552836</c:v>
                </c:pt>
                <c:pt idx="276">
                  <c:v>672150.4648888737</c:v>
                </c:pt>
                <c:pt idx="277">
                  <c:v>669154.0956532252</c:v>
                </c:pt>
                <c:pt idx="278">
                  <c:v>666173.6317582822</c:v>
                </c:pt>
                <c:pt idx="279">
                  <c:v>663208.991934695</c:v>
                </c:pt>
                <c:pt idx="280">
                  <c:v>660260.0953316536</c:v>
                </c:pt>
                <c:pt idx="281">
                  <c:v>657326.861514739</c:v>
                </c:pt>
                <c:pt idx="282">
                  <c:v>654409.210463778</c:v>
                </c:pt>
                <c:pt idx="283">
                  <c:v>651507.0625707181</c:v>
                </c:pt>
                <c:pt idx="284">
                  <c:v>648620.3386375056</c:v>
                </c:pt>
                <c:pt idx="285">
                  <c:v>645748.9598739778</c:v>
                </c:pt>
                <c:pt idx="286">
                  <c:v>642892.8478957671</c:v>
                </c:pt>
                <c:pt idx="287">
                  <c:v>640051.9247222134</c:v>
                </c:pt>
                <c:pt idx="288">
                  <c:v>637226.1127742889</c:v>
                </c:pt>
                <c:pt idx="289">
                  <c:v>634415.334872534</c:v>
                </c:pt>
                <c:pt idx="290">
                  <c:v>631619.5142350006</c:v>
                </c:pt>
                <c:pt idx="291">
                  <c:v>628838.5744752106</c:v>
                </c:pt>
                <c:pt idx="292">
                  <c:v>626072.4396001223</c:v>
                </c:pt>
                <c:pt idx="293">
                  <c:v>623321.0340081062</c:v>
                </c:pt>
                <c:pt idx="294">
                  <c:v>620584.2824869333</c:v>
                </c:pt>
                <c:pt idx="295">
                  <c:v>617862.1102117744</c:v>
                </c:pt>
                <c:pt idx="296">
                  <c:v>615154.442743206</c:v>
                </c:pt>
                <c:pt idx="297">
                  <c:v>612461.2060252303</c:v>
                </c:pt>
                <c:pt idx="298">
                  <c:v>609782.3263833032</c:v>
                </c:pt>
                <c:pt idx="299">
                  <c:v>607117.7305223738</c:v>
                </c:pt>
                <c:pt idx="300">
                  <c:v>604467.3455249326</c:v>
                </c:pt>
                <c:pt idx="301">
                  <c:v>601831.0988490703</c:v>
                </c:pt>
                <c:pt idx="302">
                  <c:v>599208.9183265483</c:v>
                </c:pt>
                <c:pt idx="303">
                  <c:v>596600.7321608742</c:v>
                </c:pt>
                <c:pt idx="304">
                  <c:v>594006.468925395</c:v>
                </c:pt>
                <c:pt idx="305">
                  <c:v>591426.0575613921</c:v>
                </c:pt>
                <c:pt idx="306">
                  <c:v>588859.4273761907</c:v>
                </c:pt>
                <c:pt idx="307">
                  <c:v>586306.5080412781</c:v>
                </c:pt>
                <c:pt idx="308">
                  <c:v>583767.229590432</c:v>
                </c:pt>
                <c:pt idx="309">
                  <c:v>581241.5224178563</c:v>
                </c:pt>
                <c:pt idx="310">
                  <c:v>578729.3172763297</c:v>
                </c:pt>
                <c:pt idx="311">
                  <c:v>576230.545275361</c:v>
                </c:pt>
                <c:pt idx="312">
                  <c:v>573745.1378793556</c:v>
                </c:pt>
                <c:pt idx="313">
                  <c:v>571273.0269057913</c:v>
                </c:pt>
                <c:pt idx="314">
                  <c:v>568814.1445234017</c:v>
                </c:pt>
                <c:pt idx="315">
                  <c:v>566368.4232503721</c:v>
                </c:pt>
                <c:pt idx="316">
                  <c:v>563935.7959525412</c:v>
                </c:pt>
                <c:pt idx="317">
                  <c:v>561516.1958416152</c:v>
                </c:pt>
                <c:pt idx="318">
                  <c:v>559109.5564733893</c:v>
                </c:pt>
                <c:pt idx="319">
                  <c:v>556715.8117459773</c:v>
                </c:pt>
                <c:pt idx="320">
                  <c:v>554334.8958980533</c:v>
                </c:pt>
                <c:pt idx="321">
                  <c:v>551966.7435071014</c:v>
                </c:pt>
                <c:pt idx="322">
                  <c:v>549611.2894876711</c:v>
                </c:pt>
                <c:pt idx="323">
                  <c:v>547268.4690896468</c:v>
                </c:pt>
                <c:pt idx="324">
                  <c:v>544938.2178965234</c:v>
                </c:pt>
                <c:pt idx="325">
                  <c:v>542620.4718236904</c:v>
                </c:pt>
                <c:pt idx="326">
                  <c:v>540315.1671167263</c:v>
                </c:pt>
                <c:pt idx="327">
                  <c:v>538022.2403497008</c:v>
                </c:pt>
                <c:pt idx="328">
                  <c:v>535741.6284234866</c:v>
                </c:pt>
                <c:pt idx="329">
                  <c:v>533473.2685640771</c:v>
                </c:pt>
                <c:pt idx="330">
                  <c:v>531217.0983209191</c:v>
                </c:pt>
                <c:pt idx="331">
                  <c:v>528973.0555652452</c:v>
                </c:pt>
                <c:pt idx="332">
                  <c:v>526741.078488423</c:v>
                </c:pt>
                <c:pt idx="333">
                  <c:v>524521.1056003077</c:v>
                </c:pt>
                <c:pt idx="334">
                  <c:v>522313.0757276051</c:v>
                </c:pt>
                <c:pt idx="335">
                  <c:v>520116.9280122427</c:v>
                </c:pt>
                <c:pt idx="336">
                  <c:v>517932.6019097487</c:v>
                </c:pt>
                <c:pt idx="337">
                  <c:v>515760.0371876416</c:v>
                </c:pt>
                <c:pt idx="338">
                  <c:v>513599.1739238229</c:v>
                </c:pt>
                <c:pt idx="339">
                  <c:v>511449.9525049851</c:v>
                </c:pt>
                <c:pt idx="340">
                  <c:v>509312.3136250222</c:v>
                </c:pt>
                <c:pt idx="341">
                  <c:v>507186.1982834505</c:v>
                </c:pt>
                <c:pt idx="342">
                  <c:v>505071.5477838379</c:v>
                </c:pt>
                <c:pt idx="343">
                  <c:v>502968.3037322409</c:v>
                </c:pt>
                <c:pt idx="344">
                  <c:v>500876.4080356493</c:v>
                </c:pt>
                <c:pt idx="345">
                  <c:v>498795.8029004388</c:v>
                </c:pt>
                <c:pt idx="346">
                  <c:v>496726.4308308331</c:v>
                </c:pt>
                <c:pt idx="347">
                  <c:v>494668.234627371</c:v>
                </c:pt>
                <c:pt idx="348">
                  <c:v>492621.1573853844</c:v>
                </c:pt>
                <c:pt idx="349">
                  <c:v>490585.1424934829</c:v>
                </c:pt>
                <c:pt idx="350">
                  <c:v>488560.1336320451</c:v>
                </c:pt>
                <c:pt idx="351">
                  <c:v>486546.0747717195</c:v>
                </c:pt>
                <c:pt idx="352">
                  <c:v>484542.9101719324</c:v>
                </c:pt>
                <c:pt idx="353">
                  <c:v>482550.584379403</c:v>
                </c:pt>
                <c:pt idx="354">
                  <c:v>480569.0422266656</c:v>
                </c:pt>
                <c:pt idx="355">
                  <c:v>478598.2288306029</c:v>
                </c:pt>
                <c:pt idx="356">
                  <c:v>476638.0895909816</c:v>
                </c:pt>
                <c:pt idx="357">
                  <c:v>474688.5701889994</c:v>
                </c:pt>
                <c:pt idx="358">
                  <c:v>472749.6165858384</c:v>
                </c:pt>
                <c:pt idx="359">
                  <c:v>470821.1750212256</c:v>
                </c:pt>
              </c:numCache>
            </c:numRef>
          </c:val>
          <c:smooth val="0"/>
        </c:ser>
        <c:ser>
          <c:idx val="0"/>
          <c:order val="2"/>
          <c:tx>
            <c:strRef>
              <c:f>Default!$X$4</c:f>
              <c:strCache>
                <c:ptCount val="1"/>
                <c:pt idx="0">
                  <c:v>Interest with default</c:v>
                </c:pt>
              </c:strCache>
            </c:strRef>
          </c:tx>
          <c:spPr>
            <a:ln>
              <a:solidFill>
                <a:srgbClr val="00B0F0"/>
              </a:solidFill>
            </a:ln>
          </c:spPr>
          <c:marker>
            <c:symbol val="none"/>
          </c:marker>
          <c:cat>
            <c:numRef>
              <c:f>'Payments to tranches'!$B$5:$B$364</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Default!$X$5:$X$365</c:f>
              <c:numCache>
                <c:formatCode>"$"#,##0.00</c:formatCode>
                <c:ptCount val="361"/>
                <c:pt idx="1">
                  <c:v>468750.0</c:v>
                </c:pt>
                <c:pt idx="2">
                  <c:v>467043.1266573607</c:v>
                </c:pt>
                <c:pt idx="3">
                  <c:v>465340.966604215</c:v>
                </c:pt>
                <c:pt idx="4">
                  <c:v>463643.8000218365</c:v>
                </c:pt>
                <c:pt idx="5">
                  <c:v>461951.9051866885</c:v>
                </c:pt>
                <c:pt idx="6">
                  <c:v>460265.558328995</c:v>
                </c:pt>
                <c:pt idx="7">
                  <c:v>458585.0334925242</c:v>
                </c:pt>
                <c:pt idx="8">
                  <c:v>456910.6023956981</c:v>
                </c:pt>
                <c:pt idx="9">
                  <c:v>455242.5342941555</c:v>
                </c:pt>
                <c:pt idx="10">
                  <c:v>453581.0958448804</c:v>
                </c:pt>
                <c:pt idx="11">
                  <c:v>451926.5509720175</c:v>
                </c:pt>
                <c:pt idx="12">
                  <c:v>450279.1607344892</c:v>
                </c:pt>
                <c:pt idx="13">
                  <c:v>448639.1831955279</c:v>
                </c:pt>
                <c:pt idx="14">
                  <c:v>447006.8732942374</c:v>
                </c:pt>
                <c:pt idx="15">
                  <c:v>445382.4827192948</c:v>
                </c:pt>
                <c:pt idx="16">
                  <c:v>443766.2597848994</c:v>
                </c:pt>
                <c:pt idx="17">
                  <c:v>442158.4493090794</c:v>
                </c:pt>
                <c:pt idx="18">
                  <c:v>440559.2924944572</c:v>
                </c:pt>
                <c:pt idx="19">
                  <c:v>438969.0268115781</c:v>
                </c:pt>
                <c:pt idx="20">
                  <c:v>437387.8858849021</c:v>
                </c:pt>
                <c:pt idx="21">
                  <c:v>435816.0993815547</c:v>
                </c:pt>
                <c:pt idx="22">
                  <c:v>434253.8929029323</c:v>
                </c:pt>
                <c:pt idx="23">
                  <c:v>432701.4878792554</c:v>
                </c:pt>
                <c:pt idx="24">
                  <c:v>431159.1014671539</c:v>
                </c:pt>
                <c:pt idx="25">
                  <c:v>429626.946450376</c:v>
                </c:pt>
                <c:pt idx="26">
                  <c:v>428105.2311436992</c:v>
                </c:pt>
                <c:pt idx="27">
                  <c:v>426594.1593001228</c:v>
                </c:pt>
                <c:pt idx="28">
                  <c:v>425093.9300214216</c:v>
                </c:pt>
                <c:pt idx="29">
                  <c:v>423604.737672128</c:v>
                </c:pt>
                <c:pt idx="30">
                  <c:v>422126.7717970153</c:v>
                </c:pt>
                <c:pt idx="31">
                  <c:v>420660.2170421458</c:v>
                </c:pt>
                <c:pt idx="32">
                  <c:v>419204.994809463</c:v>
                </c:pt>
                <c:pt idx="33">
                  <c:v>417761.0270371707</c:v>
                </c:pt>
                <c:pt idx="34">
                  <c:v>416328.2361960767</c:v>
                </c:pt>
                <c:pt idx="35">
                  <c:v>414906.545285962</c:v>
                </c:pt>
                <c:pt idx="36">
                  <c:v>413495.8778319751</c:v>
                </c:pt>
                <c:pt idx="37">
                  <c:v>412096.15788105</c:v>
                </c:pt>
                <c:pt idx="38">
                  <c:v>410707.3099983498</c:v>
                </c:pt>
                <c:pt idx="39">
                  <c:v>409329.2592637334</c:v>
                </c:pt>
                <c:pt idx="40">
                  <c:v>407961.9312682466</c:v>
                </c:pt>
                <c:pt idx="41">
                  <c:v>406605.2521106382</c:v>
                </c:pt>
                <c:pt idx="42">
                  <c:v>405259.148393898</c:v>
                </c:pt>
                <c:pt idx="43">
                  <c:v>403923.5472218198</c:v>
                </c:pt>
                <c:pt idx="44">
                  <c:v>402598.376195587</c:v>
                </c:pt>
                <c:pt idx="45">
                  <c:v>401283.5634103826</c:v>
                </c:pt>
                <c:pt idx="46">
                  <c:v>399979.0374520205</c:v>
                </c:pt>
                <c:pt idx="47">
                  <c:v>398684.7273936016</c:v>
                </c:pt>
                <c:pt idx="48">
                  <c:v>397400.5627921917</c:v>
                </c:pt>
                <c:pt idx="49">
                  <c:v>396126.4736855226</c:v>
                </c:pt>
                <c:pt idx="50">
                  <c:v>394862.390588714</c:v>
                </c:pt>
                <c:pt idx="51">
                  <c:v>393608.2444910206</c:v>
                </c:pt>
                <c:pt idx="52">
                  <c:v>392363.9668525997</c:v>
                </c:pt>
                <c:pt idx="53">
                  <c:v>391129.4896013</c:v>
                </c:pt>
                <c:pt idx="54">
                  <c:v>389904.745129474</c:v>
                </c:pt>
                <c:pt idx="55">
                  <c:v>388689.6662908112</c:v>
                </c:pt>
                <c:pt idx="56">
                  <c:v>387484.1863971937</c:v>
                </c:pt>
                <c:pt idx="57">
                  <c:v>386288.2392155715</c:v>
                </c:pt>
                <c:pt idx="58">
                  <c:v>385101.758964861</c:v>
                </c:pt>
                <c:pt idx="59">
                  <c:v>383924.680312864</c:v>
                </c:pt>
                <c:pt idx="60">
                  <c:v>382756.938373207</c:v>
                </c:pt>
                <c:pt idx="61">
                  <c:v>381598.468702302</c:v>
                </c:pt>
                <c:pt idx="62">
                  <c:v>380449.2072963289</c:v>
                </c:pt>
                <c:pt idx="63">
                  <c:v>379309.0905882363</c:v>
                </c:pt>
                <c:pt idx="64">
                  <c:v>378178.0554447642</c:v>
                </c:pt>
                <c:pt idx="65">
                  <c:v>377056.0391634877</c:v>
                </c:pt>
                <c:pt idx="66">
                  <c:v>375942.9794698788</c:v>
                </c:pt>
                <c:pt idx="67">
                  <c:v>374838.8145143898</c:v>
                </c:pt>
                <c:pt idx="68">
                  <c:v>373743.4828695564</c:v>
                </c:pt>
                <c:pt idx="69">
                  <c:v>372656.9235271197</c:v>
                </c:pt>
                <c:pt idx="70">
                  <c:v>371579.0758951687</c:v>
                </c:pt>
                <c:pt idx="71">
                  <c:v>370509.8797953021</c:v>
                </c:pt>
                <c:pt idx="72">
                  <c:v>369449.2754598092</c:v>
                </c:pt>
                <c:pt idx="73">
                  <c:v>368397.2035288696</c:v>
                </c:pt>
                <c:pt idx="74">
                  <c:v>367353.6050477736</c:v>
                </c:pt>
                <c:pt idx="75">
                  <c:v>366318.4214641596</c:v>
                </c:pt>
                <c:pt idx="76">
                  <c:v>365291.5946252714</c:v>
                </c:pt>
                <c:pt idx="77">
                  <c:v>364273.0667752341</c:v>
                </c:pt>
                <c:pt idx="78">
                  <c:v>363262.7805523488</c:v>
                </c:pt>
                <c:pt idx="79">
                  <c:v>362260.6789864045</c:v>
                </c:pt>
                <c:pt idx="80">
                  <c:v>361266.70549601</c:v>
                </c:pt>
                <c:pt idx="81">
                  <c:v>360280.8038859426</c:v>
                </c:pt>
                <c:pt idx="82">
                  <c:v>359302.9183445167</c:v>
                </c:pt>
                <c:pt idx="83">
                  <c:v>358332.9934409676</c:v>
                </c:pt>
                <c:pt idx="84">
                  <c:v>357370.9741228555</c:v>
                </c:pt>
                <c:pt idx="85">
                  <c:v>356416.8057134863</c:v>
                </c:pt>
                <c:pt idx="86">
                  <c:v>355470.4339093498</c:v>
                </c:pt>
                <c:pt idx="87">
                  <c:v>354531.8047775757</c:v>
                </c:pt>
                <c:pt idx="88">
                  <c:v>353600.8647534069</c:v>
                </c:pt>
                <c:pt idx="89">
                  <c:v>352677.5606376904</c:v>
                </c:pt>
                <c:pt idx="90">
                  <c:v>351761.8395943835</c:v>
                </c:pt>
                <c:pt idx="91">
                  <c:v>350853.64914808</c:v>
                </c:pt>
                <c:pt idx="92">
                  <c:v>349952.9371815506</c:v>
                </c:pt>
                <c:pt idx="93">
                  <c:v>349059.6519333014</c:v>
                </c:pt>
                <c:pt idx="94">
                  <c:v>348173.7419951487</c:v>
                </c:pt>
                <c:pt idx="95">
                  <c:v>347295.1563098106</c:v>
                </c:pt>
                <c:pt idx="96">
                  <c:v>346423.8441685142</c:v>
                </c:pt>
                <c:pt idx="97">
                  <c:v>345559.7552086205</c:v>
                </c:pt>
                <c:pt idx="98">
                  <c:v>344702.839411264</c:v>
                </c:pt>
                <c:pt idx="99">
                  <c:v>343853.0470990089</c:v>
                </c:pt>
                <c:pt idx="100">
                  <c:v>343010.3289335231</c:v>
                </c:pt>
                <c:pt idx="101">
                  <c:v>342174.6359132641</c:v>
                </c:pt>
                <c:pt idx="102">
                  <c:v>341345.9193711846</c:v>
                </c:pt>
                <c:pt idx="103">
                  <c:v>340524.1309724512</c:v>
                </c:pt>
                <c:pt idx="104">
                  <c:v>339709.2227121805</c:v>
                </c:pt>
                <c:pt idx="105">
                  <c:v>338901.1469131887</c:v>
                </c:pt>
                <c:pt idx="106">
                  <c:v>338099.8562237583</c:v>
                </c:pt>
                <c:pt idx="107">
                  <c:v>337305.3036154191</c:v>
                </c:pt>
                <c:pt idx="108">
                  <c:v>336517.442380744</c:v>
                </c:pt>
                <c:pt idx="109">
                  <c:v>335736.226131161</c:v>
                </c:pt>
                <c:pt idx="110">
                  <c:v>334961.6087947788</c:v>
                </c:pt>
                <c:pt idx="111">
                  <c:v>334193.5446142291</c:v>
                </c:pt>
                <c:pt idx="112">
                  <c:v>333431.9881445203</c:v>
                </c:pt>
                <c:pt idx="113">
                  <c:v>332676.8942509096</c:v>
                </c:pt>
                <c:pt idx="114">
                  <c:v>331928.2181067877</c:v>
                </c:pt>
                <c:pt idx="115">
                  <c:v>331185.9151915771</c:v>
                </c:pt>
                <c:pt idx="116">
                  <c:v>330449.941288647</c:v>
                </c:pt>
                <c:pt idx="117">
                  <c:v>329720.2524832402</c:v>
                </c:pt>
                <c:pt idx="118">
                  <c:v>328996.8051604156</c:v>
                </c:pt>
                <c:pt idx="119">
                  <c:v>328279.5560030041</c:v>
                </c:pt>
                <c:pt idx="120">
                  <c:v>327568.4619895786</c:v>
                </c:pt>
                <c:pt idx="121">
                  <c:v>326863.4803924377</c:v>
                </c:pt>
                <c:pt idx="122">
                  <c:v>326164.5687756031</c:v>
                </c:pt>
                <c:pt idx="123">
                  <c:v>325471.6849928312</c:v>
                </c:pt>
                <c:pt idx="124">
                  <c:v>324784.7871856375</c:v>
                </c:pt>
                <c:pt idx="125">
                  <c:v>324103.8337813346</c:v>
                </c:pt>
                <c:pt idx="126">
                  <c:v>323428.7834910844</c:v>
                </c:pt>
                <c:pt idx="127">
                  <c:v>322759.5953079624</c:v>
                </c:pt>
                <c:pt idx="128">
                  <c:v>322096.2285050362</c:v>
                </c:pt>
                <c:pt idx="129">
                  <c:v>321438.6426334561</c:v>
                </c:pt>
                <c:pt idx="130">
                  <c:v>320786.7975205598</c:v>
                </c:pt>
                <c:pt idx="131">
                  <c:v>320140.6532679892</c:v>
                </c:pt>
                <c:pt idx="132">
                  <c:v>319500.1702498203</c:v>
                </c:pt>
                <c:pt idx="133">
                  <c:v>318865.3091107061</c:v>
                </c:pt>
                <c:pt idx="134">
                  <c:v>318236.0307640315</c:v>
                </c:pt>
                <c:pt idx="135">
                  <c:v>317612.2963900818</c:v>
                </c:pt>
                <c:pt idx="136">
                  <c:v>316994.0674342224</c:v>
                </c:pt>
                <c:pt idx="137">
                  <c:v>316381.3056050923</c:v>
                </c:pt>
                <c:pt idx="138">
                  <c:v>315773.9728728088</c:v>
                </c:pt>
                <c:pt idx="139">
                  <c:v>315172.0314671846</c:v>
                </c:pt>
                <c:pt idx="140">
                  <c:v>314575.443875958</c:v>
                </c:pt>
                <c:pt idx="141">
                  <c:v>313984.1728430339</c:v>
                </c:pt>
                <c:pt idx="142">
                  <c:v>313398.1813667376</c:v>
                </c:pt>
                <c:pt idx="143">
                  <c:v>312817.4326980803</c:v>
                </c:pt>
                <c:pt idx="144">
                  <c:v>312241.890339036</c:v>
                </c:pt>
                <c:pt idx="145">
                  <c:v>311671.518040831</c:v>
                </c:pt>
                <c:pt idx="146">
                  <c:v>311106.2798022445</c:v>
                </c:pt>
                <c:pt idx="147">
                  <c:v>310546.1398679205</c:v>
                </c:pt>
                <c:pt idx="148">
                  <c:v>309991.0627266918</c:v>
                </c:pt>
                <c:pt idx="149">
                  <c:v>309441.0131099162</c:v>
                </c:pt>
                <c:pt idx="150">
                  <c:v>308895.9559898207</c:v>
                </c:pt>
                <c:pt idx="151">
                  <c:v>308355.8565778616</c:v>
                </c:pt>
                <c:pt idx="152">
                  <c:v>307820.6803230926</c:v>
                </c:pt>
                <c:pt idx="153">
                  <c:v>307290.3929105446</c:v>
                </c:pt>
                <c:pt idx="154">
                  <c:v>306764.9602596176</c:v>
                </c:pt>
                <c:pt idx="155">
                  <c:v>306244.3485224824</c:v>
                </c:pt>
                <c:pt idx="156">
                  <c:v>305728.5240824941</c:v>
                </c:pt>
                <c:pt idx="157">
                  <c:v>305217.4535526146</c:v>
                </c:pt>
                <c:pt idx="158">
                  <c:v>304711.1037738493</c:v>
                </c:pt>
                <c:pt idx="159">
                  <c:v>304209.4418136906</c:v>
                </c:pt>
                <c:pt idx="160">
                  <c:v>303712.4349645748</c:v>
                </c:pt>
                <c:pt idx="161">
                  <c:v>303220.0507423477</c:v>
                </c:pt>
                <c:pt idx="162">
                  <c:v>302732.2568847424</c:v>
                </c:pt>
                <c:pt idx="163">
                  <c:v>302249.0213498657</c:v>
                </c:pt>
                <c:pt idx="164">
                  <c:v>301770.3123146955</c:v>
                </c:pt>
                <c:pt idx="165">
                  <c:v>301296.09817359</c:v>
                </c:pt>
                <c:pt idx="166">
                  <c:v>300826.3475368036</c:v>
                </c:pt>
                <c:pt idx="167">
                  <c:v>300361.0292290171</c:v>
                </c:pt>
                <c:pt idx="168">
                  <c:v>299900.1122878737</c:v>
                </c:pt>
                <c:pt idx="169">
                  <c:v>299443.5659625288</c:v>
                </c:pt>
                <c:pt idx="170">
                  <c:v>298991.3597122069</c:v>
                </c:pt>
                <c:pt idx="171">
                  <c:v>298543.46320477</c:v>
                </c:pt>
                <c:pt idx="172">
                  <c:v>298099.8463152942</c:v>
                </c:pt>
                <c:pt idx="173">
                  <c:v>297660.4791246583</c:v>
                </c:pt>
                <c:pt idx="174">
                  <c:v>297225.3319181398</c:v>
                </c:pt>
                <c:pt idx="175">
                  <c:v>296794.3751840212</c:v>
                </c:pt>
                <c:pt idx="176">
                  <c:v>296367.5796122066</c:v>
                </c:pt>
                <c:pt idx="177">
                  <c:v>295944.9160928466</c:v>
                </c:pt>
                <c:pt idx="178">
                  <c:v>295526.3557149731</c:v>
                </c:pt>
                <c:pt idx="179">
                  <c:v>295111.8697651433</c:v>
                </c:pt>
                <c:pt idx="180">
                  <c:v>294701.4297260935</c:v>
                </c:pt>
                <c:pt idx="181">
                  <c:v>294295.0072754006</c:v>
                </c:pt>
                <c:pt idx="182">
                  <c:v>293892.574284155</c:v>
                </c:pt>
                <c:pt idx="183">
                  <c:v>293494.1028156394</c:v>
                </c:pt>
                <c:pt idx="184">
                  <c:v>293099.5651240208</c:v>
                </c:pt>
                <c:pt idx="185">
                  <c:v>292708.933653047</c:v>
                </c:pt>
                <c:pt idx="186">
                  <c:v>292322.1810347548</c:v>
                </c:pt>
                <c:pt idx="187">
                  <c:v>291939.280088187</c:v>
                </c:pt>
                <c:pt idx="188">
                  <c:v>291560.203818116</c:v>
                </c:pt>
                <c:pt idx="189">
                  <c:v>291184.9254137783</c:v>
                </c:pt>
                <c:pt idx="190">
                  <c:v>290813.418247617</c:v>
                </c:pt>
                <c:pt idx="191">
                  <c:v>290445.6558740322</c:v>
                </c:pt>
                <c:pt idx="192">
                  <c:v>290081.612028141</c:v>
                </c:pt>
                <c:pt idx="193">
                  <c:v>289721.2606245445</c:v>
                </c:pt>
                <c:pt idx="194">
                  <c:v>289364.5757561047</c:v>
                </c:pt>
                <c:pt idx="195">
                  <c:v>289011.5316927293</c:v>
                </c:pt>
                <c:pt idx="196">
                  <c:v>288662.1028801638</c:v>
                </c:pt>
                <c:pt idx="197">
                  <c:v>288316.2639387935</c:v>
                </c:pt>
                <c:pt idx="198">
                  <c:v>287973.9896624523</c:v>
                </c:pt>
                <c:pt idx="199">
                  <c:v>287635.25501724</c:v>
                </c:pt>
                <c:pt idx="200">
                  <c:v>287300.0351403482</c:v>
                </c:pt>
                <c:pt idx="201">
                  <c:v>286968.3053388938</c:v>
                </c:pt>
                <c:pt idx="202">
                  <c:v>286640.0410887595</c:v>
                </c:pt>
                <c:pt idx="203">
                  <c:v>286315.2180334445</c:v>
                </c:pt>
                <c:pt idx="204">
                  <c:v>285993.8119829207</c:v>
                </c:pt>
                <c:pt idx="205">
                  <c:v>285675.7989124979</c:v>
                </c:pt>
                <c:pt idx="206">
                  <c:v>285361.1549616968</c:v>
                </c:pt>
                <c:pt idx="207">
                  <c:v>285049.8564331293</c:v>
                </c:pt>
                <c:pt idx="208">
                  <c:v>284741.8797913856</c:v>
                </c:pt>
                <c:pt idx="209">
                  <c:v>284437.2016619315</c:v>
                </c:pt>
                <c:pt idx="210">
                  <c:v>284135.79883001</c:v>
                </c:pt>
                <c:pt idx="211">
                  <c:v>283837.6482395526</c:v>
                </c:pt>
                <c:pt idx="212">
                  <c:v>283542.7269920976</c:v>
                </c:pt>
                <c:pt idx="213">
                  <c:v>283251.0123457146</c:v>
                </c:pt>
                <c:pt idx="214">
                  <c:v>282962.4817139381</c:v>
                </c:pt>
                <c:pt idx="215">
                  <c:v>282677.1126647069</c:v>
                </c:pt>
                <c:pt idx="216">
                  <c:v>282394.882919312</c:v>
                </c:pt>
                <c:pt idx="217">
                  <c:v>282115.7703513503</c:v>
                </c:pt>
                <c:pt idx="218">
                  <c:v>281839.7529856863</c:v>
                </c:pt>
                <c:pt idx="219">
                  <c:v>281566.8089974212</c:v>
                </c:pt>
                <c:pt idx="220">
                  <c:v>281296.9167108682</c:v>
                </c:pt>
                <c:pt idx="221">
                  <c:v>281030.0545985346</c:v>
                </c:pt>
                <c:pt idx="222">
                  <c:v>280766.2012801125</c:v>
                </c:pt>
                <c:pt idx="223">
                  <c:v>280505.3355214743</c:v>
                </c:pt>
                <c:pt idx="224">
                  <c:v>280247.4362336764</c:v>
                </c:pt>
                <c:pt idx="225">
                  <c:v>279992.4824719692</c:v>
                </c:pt>
                <c:pt idx="226">
                  <c:v>279740.4534348138</c:v>
                </c:pt>
                <c:pt idx="227">
                  <c:v>279491.3284629059</c:v>
                </c:pt>
                <c:pt idx="228">
                  <c:v>279245.0870382058</c:v>
                </c:pt>
                <c:pt idx="229">
                  <c:v>279001.708782975</c:v>
                </c:pt>
                <c:pt idx="230">
                  <c:v>278761.1734588194</c:v>
                </c:pt>
                <c:pt idx="231">
                  <c:v>278523.4609657401</c:v>
                </c:pt>
                <c:pt idx="232">
                  <c:v>278288.5513411892</c:v>
                </c:pt>
                <c:pt idx="233">
                  <c:v>278056.4247591321</c:v>
                </c:pt>
                <c:pt idx="234">
                  <c:v>277827.0615291175</c:v>
                </c:pt>
                <c:pt idx="235">
                  <c:v>277600.4420953522</c:v>
                </c:pt>
                <c:pt idx="236">
                  <c:v>277376.547035784</c:v>
                </c:pt>
                <c:pt idx="237">
                  <c:v>277155.3570611887</c:v>
                </c:pt>
                <c:pt idx="238">
                  <c:v>276936.8530142647</c:v>
                </c:pt>
                <c:pt idx="239">
                  <c:v>276721.0158687339</c:v>
                </c:pt>
                <c:pt idx="240">
                  <c:v>276507.8267284478</c:v>
                </c:pt>
                <c:pt idx="241">
                  <c:v>276297.2668265008</c:v>
                </c:pt>
                <c:pt idx="242">
                  <c:v>276089.3175243481</c:v>
                </c:pt>
                <c:pt idx="243">
                  <c:v>275883.9603109313</c:v>
                </c:pt>
                <c:pt idx="244">
                  <c:v>275681.1768018084</c:v>
                </c:pt>
                <c:pt idx="245">
                  <c:v>275480.9487382912</c:v>
                </c:pt>
                <c:pt idx="246">
                  <c:v>275283.2579865874</c:v>
                </c:pt>
                <c:pt idx="247">
                  <c:v>275088.0865369487</c:v>
                </c:pt>
                <c:pt idx="248">
                  <c:v>274895.4165028256</c:v>
                </c:pt>
                <c:pt idx="249">
                  <c:v>274705.2301200271</c:v>
                </c:pt>
                <c:pt idx="250">
                  <c:v>274235.7561975115</c:v>
                </c:pt>
                <c:pt idx="251">
                  <c:v>270658.8264104264</c:v>
                </c:pt>
                <c:pt idx="252">
                  <c:v>267107.3188918454</c:v>
                </c:pt>
                <c:pt idx="253">
                  <c:v>263581.059717231</c:v>
                </c:pt>
                <c:pt idx="254">
                  <c:v>260079.8761479893</c:v>
                </c:pt>
                <c:pt idx="255">
                  <c:v>256603.596623385</c:v>
                </c:pt>
                <c:pt idx="256">
                  <c:v>253152.050752513</c:v>
                </c:pt>
                <c:pt idx="257">
                  <c:v>249725.0693063235</c:v>
                </c:pt>
                <c:pt idx="258">
                  <c:v>246322.4842097023</c:v>
                </c:pt>
                <c:pt idx="259">
                  <c:v>242944.1285336045</c:v>
                </c:pt>
                <c:pt idx="260">
                  <c:v>239589.8364872423</c:v>
                </c:pt>
                <c:pt idx="261">
                  <c:v>236259.4434103258</c:v>
                </c:pt>
                <c:pt idx="262">
                  <c:v>232952.7857653564</c:v>
                </c:pt>
                <c:pt idx="263">
                  <c:v>229669.7011299737</c:v>
                </c:pt>
                <c:pt idx="264">
                  <c:v>226410.028189353</c:v>
                </c:pt>
                <c:pt idx="265">
                  <c:v>223173.6067286567</c:v>
                </c:pt>
                <c:pt idx="266">
                  <c:v>219960.277625535</c:v>
                </c:pt>
                <c:pt idx="267">
                  <c:v>216769.8828426788</c:v>
                </c:pt>
                <c:pt idx="268">
                  <c:v>213602.2654204245</c:v>
                </c:pt>
                <c:pt idx="269">
                  <c:v>210457.2694694064</c:v>
                </c:pt>
                <c:pt idx="270">
                  <c:v>207334.7401632614</c:v>
                </c:pt>
                <c:pt idx="271">
                  <c:v>204234.5237313832</c:v>
                </c:pt>
                <c:pt idx="272">
                  <c:v>201156.4674517249</c:v>
                </c:pt>
                <c:pt idx="273">
                  <c:v>198100.4196436517</c:v>
                </c:pt>
                <c:pt idx="274">
                  <c:v>195066.2296608414</c:v>
                </c:pt>
                <c:pt idx="275">
                  <c:v>192053.7478842346</c:v>
                </c:pt>
                <c:pt idx="276">
                  <c:v>189062.8257150308</c:v>
                </c:pt>
                <c:pt idx="277">
                  <c:v>186093.3155677352</c:v>
                </c:pt>
                <c:pt idx="278">
                  <c:v>183145.0708632498</c:v>
                </c:pt>
                <c:pt idx="279">
                  <c:v>180217.9460220139</c:v>
                </c:pt>
                <c:pt idx="280">
                  <c:v>177311.7964571904</c:v>
                </c:pt>
                <c:pt idx="281">
                  <c:v>174426.4785678985</c:v>
                </c:pt>
                <c:pt idx="282">
                  <c:v>171561.8497324926</c:v>
                </c:pt>
                <c:pt idx="283">
                  <c:v>168717.7683018876</c:v>
                </c:pt>
                <c:pt idx="284">
                  <c:v>165894.0935929284</c:v>
                </c:pt>
                <c:pt idx="285">
                  <c:v>163090.6858818064</c:v>
                </c:pt>
                <c:pt idx="286">
                  <c:v>160307.4063975189</c:v>
                </c:pt>
                <c:pt idx="287">
                  <c:v>157544.117315375</c:v>
                </c:pt>
                <c:pt idx="288">
                  <c:v>154800.6817505437</c:v>
                </c:pt>
                <c:pt idx="289">
                  <c:v>152076.9637516486</c:v>
                </c:pt>
                <c:pt idx="290">
                  <c:v>149372.8282944031</c:v>
                </c:pt>
                <c:pt idx="291">
                  <c:v>146688.1412752921</c:v>
                </c:pt>
                <c:pt idx="292">
                  <c:v>144022.7695052944</c:v>
                </c:pt>
                <c:pt idx="293">
                  <c:v>141376.5807036493</c:v>
                </c:pt>
                <c:pt idx="294">
                  <c:v>138749.4434916649</c:v>
                </c:pt>
                <c:pt idx="295">
                  <c:v>136141.2273865693</c:v>
                </c:pt>
                <c:pt idx="296">
                  <c:v>133551.8027954029</c:v>
                </c:pt>
                <c:pt idx="297">
                  <c:v>130981.0410089529</c:v>
                </c:pt>
                <c:pt idx="298">
                  <c:v>128428.8141957292</c:v>
                </c:pt>
                <c:pt idx="299">
                  <c:v>125894.9953959812</c:v>
                </c:pt>
                <c:pt idx="300">
                  <c:v>123379.4585157548</c:v>
                </c:pt>
                <c:pt idx="301">
                  <c:v>120882.0783209912</c:v>
                </c:pt>
                <c:pt idx="302">
                  <c:v>118402.7304316645</c:v>
                </c:pt>
                <c:pt idx="303">
                  <c:v>115941.2913159606</c:v>
                </c:pt>
                <c:pt idx="304">
                  <c:v>113497.6382844948</c:v>
                </c:pt>
                <c:pt idx="305">
                  <c:v>111071.649484569</c:v>
                </c:pt>
                <c:pt idx="306">
                  <c:v>108663.2038944685</c:v>
                </c:pt>
                <c:pt idx="307">
                  <c:v>106272.1813177973</c:v>
                </c:pt>
                <c:pt idx="308">
                  <c:v>103898.4623778519</c:v>
                </c:pt>
                <c:pt idx="309">
                  <c:v>101541.9285120338</c:v>
                </c:pt>
                <c:pt idx="310">
                  <c:v>99202.46196630003</c:v>
                </c:pt>
                <c:pt idx="311">
                  <c:v>96879.94578965103</c:v>
                </c:pt>
                <c:pt idx="312">
                  <c:v>94574.26382865687</c:v>
                </c:pt>
                <c:pt idx="313">
                  <c:v>92285.3007220202</c:v>
                </c:pt>
                <c:pt idx="314">
                  <c:v>90012.94189517634</c:v>
                </c:pt>
                <c:pt idx="315">
                  <c:v>87757.07355493062</c:v>
                </c:pt>
                <c:pt idx="316">
                  <c:v>85517.58268413154</c:v>
                </c:pt>
                <c:pt idx="317">
                  <c:v>83294.35703638098</c:v>
                </c:pt>
                <c:pt idx="318">
                  <c:v>81087.28513077987</c:v>
                </c:pt>
                <c:pt idx="319">
                  <c:v>78896.25624671021</c:v>
                </c:pt>
                <c:pt idx="320">
                  <c:v>76721.16041865208</c:v>
                </c:pt>
                <c:pt idx="321">
                  <c:v>74561.88843103647</c:v>
                </c:pt>
                <c:pt idx="322">
                  <c:v>72418.33181313307</c:v>
                </c:pt>
                <c:pt idx="323">
                  <c:v>70290.38283397262</c:v>
                </c:pt>
                <c:pt idx="324">
                  <c:v>68177.93449730437</c:v>
                </c:pt>
                <c:pt idx="325">
                  <c:v>66080.8805365874</c:v>
                </c:pt>
                <c:pt idx="326">
                  <c:v>63999.11541001644</c:v>
                </c:pt>
                <c:pt idx="327">
                  <c:v>61932.53429558157</c:v>
                </c:pt>
                <c:pt idx="328">
                  <c:v>59881.03308616132</c:v>
                </c:pt>
                <c:pt idx="329">
                  <c:v>57844.50838464953</c:v>
                </c:pt>
                <c:pt idx="330">
                  <c:v>55822.85749911528</c:v>
                </c:pt>
                <c:pt idx="331">
                  <c:v>53815.97843799577</c:v>
                </c:pt>
                <c:pt idx="332">
                  <c:v>51823.76990532217</c:v>
                </c:pt>
                <c:pt idx="333">
                  <c:v>49846.13129597775</c:v>
                </c:pt>
                <c:pt idx="334">
                  <c:v>47882.96269098852</c:v>
                </c:pt>
                <c:pt idx="335">
                  <c:v>45934.16485284586</c:v>
                </c:pt>
                <c:pt idx="336">
                  <c:v>43999.63922086119</c:v>
                </c:pt>
                <c:pt idx="337">
                  <c:v>42079.28790655208</c:v>
                </c:pt>
                <c:pt idx="338">
                  <c:v>40173.01368906</c:v>
                </c:pt>
                <c:pt idx="339">
                  <c:v>38280.72001059921</c:v>
                </c:pt>
                <c:pt idx="340">
                  <c:v>36402.31097193674</c:v>
                </c:pt>
                <c:pt idx="341">
                  <c:v>34537.69132790302</c:v>
                </c:pt>
                <c:pt idx="342">
                  <c:v>32686.76648293344</c:v>
                </c:pt>
                <c:pt idx="343">
                  <c:v>30849.44248663986</c:v>
                </c:pt>
                <c:pt idx="344">
                  <c:v>29025.62602941271</c:v>
                </c:pt>
                <c:pt idx="345">
                  <c:v>27215.22443805282</c:v>
                </c:pt>
                <c:pt idx="346">
                  <c:v>25418.14567143311</c:v>
                </c:pt>
                <c:pt idx="347">
                  <c:v>23634.29831618989</c:v>
                </c:pt>
                <c:pt idx="348">
                  <c:v>21863.59158244341</c:v>
                </c:pt>
                <c:pt idx="349">
                  <c:v>20105.9352995477</c:v>
                </c:pt>
                <c:pt idx="350">
                  <c:v>18361.23991186938</c:v>
                </c:pt>
                <c:pt idx="351">
                  <c:v>16629.41647459513</c:v>
                </c:pt>
                <c:pt idx="352">
                  <c:v>14910.37664956783</c:v>
                </c:pt>
                <c:pt idx="353">
                  <c:v>13204.03270115112</c:v>
                </c:pt>
                <c:pt idx="354">
                  <c:v>11510.29749212199</c:v>
                </c:pt>
                <c:pt idx="355">
                  <c:v>9829.084479591565</c:v>
                </c:pt>
                <c:pt idx="356">
                  <c:v>8160.307710953569</c:v>
                </c:pt>
                <c:pt idx="357">
                  <c:v>6503.881819860434</c:v>
                </c:pt>
                <c:pt idx="358">
                  <c:v>4859.72202222685</c:v>
                </c:pt>
                <c:pt idx="359">
                  <c:v>3227.74411226055</c:v>
                </c:pt>
                <c:pt idx="360">
                  <c:v>1607.864458520151</c:v>
                </c:pt>
              </c:numCache>
            </c:numRef>
          </c:val>
          <c:smooth val="0"/>
        </c:ser>
        <c:ser>
          <c:idx val="1"/>
          <c:order val="3"/>
          <c:tx>
            <c:strRef>
              <c:f>Default!$Y$4</c:f>
              <c:strCache>
                <c:ptCount val="1"/>
                <c:pt idx="0">
                  <c:v>Principal with default</c:v>
                </c:pt>
              </c:strCache>
            </c:strRef>
          </c:tx>
          <c:spPr>
            <a:ln>
              <a:solidFill>
                <a:srgbClr val="FD8386"/>
              </a:solidFill>
            </a:ln>
          </c:spPr>
          <c:marker>
            <c:symbol val="none"/>
          </c:marker>
          <c:cat>
            <c:numRef>
              <c:f>'Payments to tranches'!$B$5:$B$364</c:f>
              <c:numCache>
                <c:formatCode>0.00</c:formatCode>
                <c:ptCount val="360"/>
                <c:pt idx="0">
                  <c:v>0.0833333333333333</c:v>
                </c:pt>
                <c:pt idx="1">
                  <c:v>0.166666666666667</c:v>
                </c:pt>
                <c:pt idx="2">
                  <c:v>0.25</c:v>
                </c:pt>
                <c:pt idx="3">
                  <c:v>0.333333333333333</c:v>
                </c:pt>
                <c:pt idx="4">
                  <c:v>0.416666666666667</c:v>
                </c:pt>
                <c:pt idx="5">
                  <c:v>0.5</c:v>
                </c:pt>
                <c:pt idx="6">
                  <c:v>0.583333333333333</c:v>
                </c:pt>
                <c:pt idx="7">
                  <c:v>0.666666666666667</c:v>
                </c:pt>
                <c:pt idx="8">
                  <c:v>0.75</c:v>
                </c:pt>
                <c:pt idx="9">
                  <c:v>0.833333333333333</c:v>
                </c:pt>
                <c:pt idx="10">
                  <c:v>0.916666666666666</c:v>
                </c:pt>
                <c:pt idx="11">
                  <c:v>1.0</c:v>
                </c:pt>
                <c:pt idx="12">
                  <c:v>1.083333333333333</c:v>
                </c:pt>
                <c:pt idx="13">
                  <c:v>1.166666666666667</c:v>
                </c:pt>
                <c:pt idx="14">
                  <c:v>1.25</c:v>
                </c:pt>
                <c:pt idx="15">
                  <c:v>1.333333333333333</c:v>
                </c:pt>
                <c:pt idx="16">
                  <c:v>1.416666666666666</c:v>
                </c:pt>
                <c:pt idx="17">
                  <c:v>1.5</c:v>
                </c:pt>
                <c:pt idx="18">
                  <c:v>1.583333333333333</c:v>
                </c:pt>
                <c:pt idx="19">
                  <c:v>1.666666666666667</c:v>
                </c:pt>
                <c:pt idx="20">
                  <c:v>1.75</c:v>
                </c:pt>
                <c:pt idx="21">
                  <c:v>1.833333333333333</c:v>
                </c:pt>
                <c:pt idx="22">
                  <c:v>1.916666666666666</c:v>
                </c:pt>
                <c:pt idx="23">
                  <c:v>2.0</c:v>
                </c:pt>
                <c:pt idx="24">
                  <c:v>2.083333333333334</c:v>
                </c:pt>
                <c:pt idx="25">
                  <c:v>2.166666666666666</c:v>
                </c:pt>
                <c:pt idx="26">
                  <c:v>2.25</c:v>
                </c:pt>
                <c:pt idx="27">
                  <c:v>2.333333333333333</c:v>
                </c:pt>
                <c:pt idx="28">
                  <c:v>2.416666666666666</c:v>
                </c:pt>
                <c:pt idx="29">
                  <c:v>2.5</c:v>
                </c:pt>
                <c:pt idx="30">
                  <c:v>2.583333333333334</c:v>
                </c:pt>
                <c:pt idx="31">
                  <c:v>2.666666666666666</c:v>
                </c:pt>
                <c:pt idx="32">
                  <c:v>2.75</c:v>
                </c:pt>
                <c:pt idx="33">
                  <c:v>2.833333333333333</c:v>
                </c:pt>
                <c:pt idx="34">
                  <c:v>2.916666666666666</c:v>
                </c:pt>
                <c:pt idx="35">
                  <c:v>3.0</c:v>
                </c:pt>
                <c:pt idx="36">
                  <c:v>3.083333333333334</c:v>
                </c:pt>
                <c:pt idx="37">
                  <c:v>3.166666666666666</c:v>
                </c:pt>
                <c:pt idx="38">
                  <c:v>3.25</c:v>
                </c:pt>
                <c:pt idx="39">
                  <c:v>3.333333333333333</c:v>
                </c:pt>
                <c:pt idx="40">
                  <c:v>3.416666666666666</c:v>
                </c:pt>
                <c:pt idx="41">
                  <c:v>3.5</c:v>
                </c:pt>
                <c:pt idx="42">
                  <c:v>3.583333333333334</c:v>
                </c:pt>
                <c:pt idx="43">
                  <c:v>3.666666666666666</c:v>
                </c:pt>
                <c:pt idx="44">
                  <c:v>3.75</c:v>
                </c:pt>
                <c:pt idx="45">
                  <c:v>3.833333333333333</c:v>
                </c:pt>
                <c:pt idx="46">
                  <c:v>3.916666666666666</c:v>
                </c:pt>
                <c:pt idx="47">
                  <c:v>4.0</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5.0</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6.0</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7.0</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8.0</c:v>
                </c:pt>
                <c:pt idx="96">
                  <c:v>8.083333333333335</c:v>
                </c:pt>
                <c:pt idx="97">
                  <c:v>8.166666666666667</c:v>
                </c:pt>
                <c:pt idx="98">
                  <c:v>8.25</c:v>
                </c:pt>
                <c:pt idx="99">
                  <c:v>8.333333333333335</c:v>
                </c:pt>
                <c:pt idx="100">
                  <c:v>8.416666666666667</c:v>
                </c:pt>
                <c:pt idx="101">
                  <c:v>8.5</c:v>
                </c:pt>
                <c:pt idx="102">
                  <c:v>8.583333333333335</c:v>
                </c:pt>
                <c:pt idx="103">
                  <c:v>8.666666666666667</c:v>
                </c:pt>
                <c:pt idx="104">
                  <c:v>8.75</c:v>
                </c:pt>
                <c:pt idx="105">
                  <c:v>8.833333333333335</c:v>
                </c:pt>
                <c:pt idx="106">
                  <c:v>8.916666666666667</c:v>
                </c:pt>
                <c:pt idx="107">
                  <c:v>9.0</c:v>
                </c:pt>
                <c:pt idx="108">
                  <c:v>9.083333333333335</c:v>
                </c:pt>
                <c:pt idx="109">
                  <c:v>9.166666666666667</c:v>
                </c:pt>
                <c:pt idx="110">
                  <c:v>9.25</c:v>
                </c:pt>
                <c:pt idx="111">
                  <c:v>9.333333333333335</c:v>
                </c:pt>
                <c:pt idx="112">
                  <c:v>9.416666666666667</c:v>
                </c:pt>
                <c:pt idx="113">
                  <c:v>9.5</c:v>
                </c:pt>
                <c:pt idx="114">
                  <c:v>9.583333333333335</c:v>
                </c:pt>
                <c:pt idx="115">
                  <c:v>9.666666666666667</c:v>
                </c:pt>
                <c:pt idx="116">
                  <c:v>9.75</c:v>
                </c:pt>
                <c:pt idx="117">
                  <c:v>9.833333333333335</c:v>
                </c:pt>
                <c:pt idx="118">
                  <c:v>9.916666666666667</c:v>
                </c:pt>
                <c:pt idx="119">
                  <c:v>10.0</c:v>
                </c:pt>
                <c:pt idx="120">
                  <c:v>10.08333333333333</c:v>
                </c:pt>
                <c:pt idx="121">
                  <c:v>10.16666666666667</c:v>
                </c:pt>
                <c:pt idx="122">
                  <c:v>10.25</c:v>
                </c:pt>
                <c:pt idx="123">
                  <c:v>10.33333333333333</c:v>
                </c:pt>
                <c:pt idx="124">
                  <c:v>10.41666666666667</c:v>
                </c:pt>
                <c:pt idx="125">
                  <c:v>10.5</c:v>
                </c:pt>
                <c:pt idx="126">
                  <c:v>10.58333333333333</c:v>
                </c:pt>
                <c:pt idx="127">
                  <c:v>10.66666666666667</c:v>
                </c:pt>
                <c:pt idx="128">
                  <c:v>10.75</c:v>
                </c:pt>
                <c:pt idx="129">
                  <c:v>10.83333333333333</c:v>
                </c:pt>
                <c:pt idx="130">
                  <c:v>10.91666666666667</c:v>
                </c:pt>
                <c:pt idx="131">
                  <c:v>11.0</c:v>
                </c:pt>
                <c:pt idx="132">
                  <c:v>11.08333333333333</c:v>
                </c:pt>
                <c:pt idx="133">
                  <c:v>11.16666666666667</c:v>
                </c:pt>
                <c:pt idx="134">
                  <c:v>11.25</c:v>
                </c:pt>
                <c:pt idx="135">
                  <c:v>11.33333333333333</c:v>
                </c:pt>
                <c:pt idx="136">
                  <c:v>11.41666666666667</c:v>
                </c:pt>
                <c:pt idx="137">
                  <c:v>11.5</c:v>
                </c:pt>
                <c:pt idx="138">
                  <c:v>11.58333333333333</c:v>
                </c:pt>
                <c:pt idx="139">
                  <c:v>11.66666666666667</c:v>
                </c:pt>
                <c:pt idx="140">
                  <c:v>11.75</c:v>
                </c:pt>
                <c:pt idx="141">
                  <c:v>11.83333333333333</c:v>
                </c:pt>
                <c:pt idx="142">
                  <c:v>11.91666666666667</c:v>
                </c:pt>
                <c:pt idx="143">
                  <c:v>12.0</c:v>
                </c:pt>
                <c:pt idx="144">
                  <c:v>12.08333333333333</c:v>
                </c:pt>
                <c:pt idx="145">
                  <c:v>12.16666666666667</c:v>
                </c:pt>
                <c:pt idx="146">
                  <c:v>12.25</c:v>
                </c:pt>
                <c:pt idx="147">
                  <c:v>12.33333333333333</c:v>
                </c:pt>
                <c:pt idx="148">
                  <c:v>12.41666666666667</c:v>
                </c:pt>
                <c:pt idx="149">
                  <c:v>12.5</c:v>
                </c:pt>
                <c:pt idx="150">
                  <c:v>12.58333333333333</c:v>
                </c:pt>
                <c:pt idx="151">
                  <c:v>12.66666666666667</c:v>
                </c:pt>
                <c:pt idx="152">
                  <c:v>12.75</c:v>
                </c:pt>
                <c:pt idx="153">
                  <c:v>12.83333333333333</c:v>
                </c:pt>
                <c:pt idx="154">
                  <c:v>12.91666666666667</c:v>
                </c:pt>
                <c:pt idx="155">
                  <c:v>13.0</c:v>
                </c:pt>
                <c:pt idx="156">
                  <c:v>13.08333333333333</c:v>
                </c:pt>
                <c:pt idx="157">
                  <c:v>13.16666666666667</c:v>
                </c:pt>
                <c:pt idx="158">
                  <c:v>13.25</c:v>
                </c:pt>
                <c:pt idx="159">
                  <c:v>13.33333333333333</c:v>
                </c:pt>
                <c:pt idx="160">
                  <c:v>13.41666666666667</c:v>
                </c:pt>
                <c:pt idx="161">
                  <c:v>13.5</c:v>
                </c:pt>
                <c:pt idx="162">
                  <c:v>13.58333333333333</c:v>
                </c:pt>
                <c:pt idx="163">
                  <c:v>13.66666666666667</c:v>
                </c:pt>
                <c:pt idx="164">
                  <c:v>13.75</c:v>
                </c:pt>
                <c:pt idx="165">
                  <c:v>13.83333333333333</c:v>
                </c:pt>
                <c:pt idx="166">
                  <c:v>13.91666666666667</c:v>
                </c:pt>
                <c:pt idx="167">
                  <c:v>14.0</c:v>
                </c:pt>
                <c:pt idx="168">
                  <c:v>14.08333333333333</c:v>
                </c:pt>
                <c:pt idx="169">
                  <c:v>14.16666666666667</c:v>
                </c:pt>
                <c:pt idx="170">
                  <c:v>14.25</c:v>
                </c:pt>
                <c:pt idx="171">
                  <c:v>14.33333333333333</c:v>
                </c:pt>
                <c:pt idx="172">
                  <c:v>14.41666666666667</c:v>
                </c:pt>
                <c:pt idx="173">
                  <c:v>14.5</c:v>
                </c:pt>
                <c:pt idx="174">
                  <c:v>14.58333333333333</c:v>
                </c:pt>
                <c:pt idx="175">
                  <c:v>14.66666666666667</c:v>
                </c:pt>
                <c:pt idx="176">
                  <c:v>14.75</c:v>
                </c:pt>
                <c:pt idx="177">
                  <c:v>14.83333333333333</c:v>
                </c:pt>
                <c:pt idx="178">
                  <c:v>14.91666666666667</c:v>
                </c:pt>
                <c:pt idx="179">
                  <c:v>15.0</c:v>
                </c:pt>
                <c:pt idx="180">
                  <c:v>15.08333333333333</c:v>
                </c:pt>
                <c:pt idx="181">
                  <c:v>15.16666666666667</c:v>
                </c:pt>
                <c:pt idx="182">
                  <c:v>15.25</c:v>
                </c:pt>
                <c:pt idx="183">
                  <c:v>15.33333333333333</c:v>
                </c:pt>
                <c:pt idx="184">
                  <c:v>15.41666666666667</c:v>
                </c:pt>
                <c:pt idx="185">
                  <c:v>15.5</c:v>
                </c:pt>
                <c:pt idx="186">
                  <c:v>15.58333333333333</c:v>
                </c:pt>
                <c:pt idx="187">
                  <c:v>15.66666666666667</c:v>
                </c:pt>
                <c:pt idx="188">
                  <c:v>15.75</c:v>
                </c:pt>
                <c:pt idx="189">
                  <c:v>15.83333333333333</c:v>
                </c:pt>
                <c:pt idx="190">
                  <c:v>15.91666666666667</c:v>
                </c:pt>
                <c:pt idx="191">
                  <c:v>16.0</c:v>
                </c:pt>
                <c:pt idx="192">
                  <c:v>16.08333333333332</c:v>
                </c:pt>
                <c:pt idx="193">
                  <c:v>16.16666666666667</c:v>
                </c:pt>
                <c:pt idx="194">
                  <c:v>16.25</c:v>
                </c:pt>
                <c:pt idx="195">
                  <c:v>16.33333333333332</c:v>
                </c:pt>
                <c:pt idx="196">
                  <c:v>16.41666666666667</c:v>
                </c:pt>
                <c:pt idx="197">
                  <c:v>16.5</c:v>
                </c:pt>
                <c:pt idx="198">
                  <c:v>16.58333333333332</c:v>
                </c:pt>
                <c:pt idx="199">
                  <c:v>16.66666666666667</c:v>
                </c:pt>
                <c:pt idx="200">
                  <c:v>16.75</c:v>
                </c:pt>
                <c:pt idx="201">
                  <c:v>16.83333333333332</c:v>
                </c:pt>
                <c:pt idx="202">
                  <c:v>16.91666666666667</c:v>
                </c:pt>
                <c:pt idx="203">
                  <c:v>17.0</c:v>
                </c:pt>
                <c:pt idx="204">
                  <c:v>17.08333333333332</c:v>
                </c:pt>
                <c:pt idx="205">
                  <c:v>17.16666666666667</c:v>
                </c:pt>
                <c:pt idx="206">
                  <c:v>17.25</c:v>
                </c:pt>
                <c:pt idx="207">
                  <c:v>17.33333333333332</c:v>
                </c:pt>
                <c:pt idx="208">
                  <c:v>17.41666666666667</c:v>
                </c:pt>
                <c:pt idx="209">
                  <c:v>17.5</c:v>
                </c:pt>
                <c:pt idx="210">
                  <c:v>17.58333333333332</c:v>
                </c:pt>
                <c:pt idx="211">
                  <c:v>17.66666666666667</c:v>
                </c:pt>
                <c:pt idx="212">
                  <c:v>17.75</c:v>
                </c:pt>
                <c:pt idx="213">
                  <c:v>17.83333333333332</c:v>
                </c:pt>
                <c:pt idx="214">
                  <c:v>17.91666666666667</c:v>
                </c:pt>
                <c:pt idx="215">
                  <c:v>18.0</c:v>
                </c:pt>
                <c:pt idx="216">
                  <c:v>18.08333333333332</c:v>
                </c:pt>
                <c:pt idx="217">
                  <c:v>18.16666666666667</c:v>
                </c:pt>
                <c:pt idx="218">
                  <c:v>18.25</c:v>
                </c:pt>
                <c:pt idx="219">
                  <c:v>18.33333333333332</c:v>
                </c:pt>
                <c:pt idx="220">
                  <c:v>18.41666666666667</c:v>
                </c:pt>
                <c:pt idx="221">
                  <c:v>18.5</c:v>
                </c:pt>
                <c:pt idx="222">
                  <c:v>18.58333333333332</c:v>
                </c:pt>
                <c:pt idx="223">
                  <c:v>18.66666666666667</c:v>
                </c:pt>
                <c:pt idx="224">
                  <c:v>18.75</c:v>
                </c:pt>
                <c:pt idx="225">
                  <c:v>18.83333333333332</c:v>
                </c:pt>
                <c:pt idx="226">
                  <c:v>18.91666666666667</c:v>
                </c:pt>
                <c:pt idx="227">
                  <c:v>19.0</c:v>
                </c:pt>
                <c:pt idx="228">
                  <c:v>19.08333333333332</c:v>
                </c:pt>
                <c:pt idx="229">
                  <c:v>19.16666666666667</c:v>
                </c:pt>
                <c:pt idx="230">
                  <c:v>19.25</c:v>
                </c:pt>
                <c:pt idx="231">
                  <c:v>19.33333333333332</c:v>
                </c:pt>
                <c:pt idx="232">
                  <c:v>19.41666666666667</c:v>
                </c:pt>
                <c:pt idx="233">
                  <c:v>19.5</c:v>
                </c:pt>
                <c:pt idx="234">
                  <c:v>19.58333333333332</c:v>
                </c:pt>
                <c:pt idx="235">
                  <c:v>19.66666666666667</c:v>
                </c:pt>
                <c:pt idx="236">
                  <c:v>19.75</c:v>
                </c:pt>
                <c:pt idx="237">
                  <c:v>19.83333333333332</c:v>
                </c:pt>
                <c:pt idx="238">
                  <c:v>19.91666666666667</c:v>
                </c:pt>
                <c:pt idx="239">
                  <c:v>20.0</c:v>
                </c:pt>
                <c:pt idx="240">
                  <c:v>20.08333333333332</c:v>
                </c:pt>
                <c:pt idx="241">
                  <c:v>20.16666666666667</c:v>
                </c:pt>
                <c:pt idx="242">
                  <c:v>20.25</c:v>
                </c:pt>
                <c:pt idx="243">
                  <c:v>20.33333333333332</c:v>
                </c:pt>
                <c:pt idx="244">
                  <c:v>20.41666666666667</c:v>
                </c:pt>
                <c:pt idx="245">
                  <c:v>20.5</c:v>
                </c:pt>
                <c:pt idx="246">
                  <c:v>20.58333333333332</c:v>
                </c:pt>
                <c:pt idx="247">
                  <c:v>20.66666666666667</c:v>
                </c:pt>
                <c:pt idx="248">
                  <c:v>20.75</c:v>
                </c:pt>
                <c:pt idx="249">
                  <c:v>20.83333333333332</c:v>
                </c:pt>
                <c:pt idx="250">
                  <c:v>20.91666666666667</c:v>
                </c:pt>
                <c:pt idx="251">
                  <c:v>21.0</c:v>
                </c:pt>
                <c:pt idx="252">
                  <c:v>21.08333333333332</c:v>
                </c:pt>
                <c:pt idx="253">
                  <c:v>21.16666666666667</c:v>
                </c:pt>
                <c:pt idx="254">
                  <c:v>21.25</c:v>
                </c:pt>
                <c:pt idx="255">
                  <c:v>21.33333333333332</c:v>
                </c:pt>
                <c:pt idx="256">
                  <c:v>21.41666666666667</c:v>
                </c:pt>
                <c:pt idx="257">
                  <c:v>21.5</c:v>
                </c:pt>
                <c:pt idx="258">
                  <c:v>21.58333333333332</c:v>
                </c:pt>
                <c:pt idx="259">
                  <c:v>21.66666666666667</c:v>
                </c:pt>
                <c:pt idx="260">
                  <c:v>21.75</c:v>
                </c:pt>
                <c:pt idx="261">
                  <c:v>21.83333333333332</c:v>
                </c:pt>
                <c:pt idx="262">
                  <c:v>21.91666666666667</c:v>
                </c:pt>
                <c:pt idx="263">
                  <c:v>22.0</c:v>
                </c:pt>
                <c:pt idx="264">
                  <c:v>22.08333333333332</c:v>
                </c:pt>
                <c:pt idx="265">
                  <c:v>22.16666666666667</c:v>
                </c:pt>
                <c:pt idx="266">
                  <c:v>22.25</c:v>
                </c:pt>
                <c:pt idx="267">
                  <c:v>22.33333333333332</c:v>
                </c:pt>
                <c:pt idx="268">
                  <c:v>22.41666666666667</c:v>
                </c:pt>
                <c:pt idx="269">
                  <c:v>22.5</c:v>
                </c:pt>
                <c:pt idx="270">
                  <c:v>22.58333333333332</c:v>
                </c:pt>
                <c:pt idx="271">
                  <c:v>22.66666666666667</c:v>
                </c:pt>
                <c:pt idx="272">
                  <c:v>22.75</c:v>
                </c:pt>
                <c:pt idx="273">
                  <c:v>22.83333333333332</c:v>
                </c:pt>
                <c:pt idx="274">
                  <c:v>22.91666666666667</c:v>
                </c:pt>
                <c:pt idx="275">
                  <c:v>23.0</c:v>
                </c:pt>
                <c:pt idx="276">
                  <c:v>23.08333333333332</c:v>
                </c:pt>
                <c:pt idx="277">
                  <c:v>23.16666666666667</c:v>
                </c:pt>
                <c:pt idx="278">
                  <c:v>23.25</c:v>
                </c:pt>
                <c:pt idx="279">
                  <c:v>23.33333333333332</c:v>
                </c:pt>
                <c:pt idx="280">
                  <c:v>23.41666666666667</c:v>
                </c:pt>
                <c:pt idx="281">
                  <c:v>23.5</c:v>
                </c:pt>
                <c:pt idx="282">
                  <c:v>23.58333333333332</c:v>
                </c:pt>
                <c:pt idx="283">
                  <c:v>23.66666666666667</c:v>
                </c:pt>
                <c:pt idx="284">
                  <c:v>23.75</c:v>
                </c:pt>
                <c:pt idx="285">
                  <c:v>23.83333333333332</c:v>
                </c:pt>
                <c:pt idx="286">
                  <c:v>23.91666666666667</c:v>
                </c:pt>
                <c:pt idx="287">
                  <c:v>24.0</c:v>
                </c:pt>
                <c:pt idx="288">
                  <c:v>24.08333333333332</c:v>
                </c:pt>
                <c:pt idx="289">
                  <c:v>24.16666666666667</c:v>
                </c:pt>
                <c:pt idx="290">
                  <c:v>24.25</c:v>
                </c:pt>
                <c:pt idx="291">
                  <c:v>24.33333333333332</c:v>
                </c:pt>
                <c:pt idx="292">
                  <c:v>24.41666666666667</c:v>
                </c:pt>
                <c:pt idx="293">
                  <c:v>24.5</c:v>
                </c:pt>
                <c:pt idx="294">
                  <c:v>24.58333333333332</c:v>
                </c:pt>
                <c:pt idx="295">
                  <c:v>24.66666666666667</c:v>
                </c:pt>
                <c:pt idx="296">
                  <c:v>24.75</c:v>
                </c:pt>
                <c:pt idx="297">
                  <c:v>24.83333333333332</c:v>
                </c:pt>
                <c:pt idx="298">
                  <c:v>24.91666666666667</c:v>
                </c:pt>
                <c:pt idx="299">
                  <c:v>25.0</c:v>
                </c:pt>
                <c:pt idx="300">
                  <c:v>25.08333333333332</c:v>
                </c:pt>
                <c:pt idx="301">
                  <c:v>25.16666666666667</c:v>
                </c:pt>
                <c:pt idx="302">
                  <c:v>25.25</c:v>
                </c:pt>
                <c:pt idx="303">
                  <c:v>25.33333333333332</c:v>
                </c:pt>
                <c:pt idx="304">
                  <c:v>25.41666666666667</c:v>
                </c:pt>
                <c:pt idx="305">
                  <c:v>25.5</c:v>
                </c:pt>
                <c:pt idx="306">
                  <c:v>25.58333333333332</c:v>
                </c:pt>
                <c:pt idx="307">
                  <c:v>25.66666666666667</c:v>
                </c:pt>
                <c:pt idx="308">
                  <c:v>25.75</c:v>
                </c:pt>
                <c:pt idx="309">
                  <c:v>25.83333333333332</c:v>
                </c:pt>
                <c:pt idx="310">
                  <c:v>25.91666666666667</c:v>
                </c:pt>
                <c:pt idx="311">
                  <c:v>26.0</c:v>
                </c:pt>
                <c:pt idx="312">
                  <c:v>26.08333333333332</c:v>
                </c:pt>
                <c:pt idx="313">
                  <c:v>26.16666666666667</c:v>
                </c:pt>
                <c:pt idx="314">
                  <c:v>26.25</c:v>
                </c:pt>
                <c:pt idx="315">
                  <c:v>26.33333333333332</c:v>
                </c:pt>
                <c:pt idx="316">
                  <c:v>26.41666666666667</c:v>
                </c:pt>
                <c:pt idx="317">
                  <c:v>26.5</c:v>
                </c:pt>
                <c:pt idx="318">
                  <c:v>26.58333333333332</c:v>
                </c:pt>
                <c:pt idx="319">
                  <c:v>26.66666666666667</c:v>
                </c:pt>
                <c:pt idx="320">
                  <c:v>26.75</c:v>
                </c:pt>
                <c:pt idx="321">
                  <c:v>26.83333333333332</c:v>
                </c:pt>
                <c:pt idx="322">
                  <c:v>26.91666666666667</c:v>
                </c:pt>
                <c:pt idx="323">
                  <c:v>27.0</c:v>
                </c:pt>
                <c:pt idx="324">
                  <c:v>27.08333333333332</c:v>
                </c:pt>
                <c:pt idx="325">
                  <c:v>27.16666666666667</c:v>
                </c:pt>
                <c:pt idx="326">
                  <c:v>27.25</c:v>
                </c:pt>
                <c:pt idx="327">
                  <c:v>27.33333333333332</c:v>
                </c:pt>
                <c:pt idx="328">
                  <c:v>27.41666666666667</c:v>
                </c:pt>
                <c:pt idx="329">
                  <c:v>27.5</c:v>
                </c:pt>
                <c:pt idx="330">
                  <c:v>27.58333333333332</c:v>
                </c:pt>
                <c:pt idx="331">
                  <c:v>27.66666666666667</c:v>
                </c:pt>
                <c:pt idx="332">
                  <c:v>27.75</c:v>
                </c:pt>
                <c:pt idx="333">
                  <c:v>27.83333333333332</c:v>
                </c:pt>
                <c:pt idx="334">
                  <c:v>27.91666666666667</c:v>
                </c:pt>
                <c:pt idx="335">
                  <c:v>28.0</c:v>
                </c:pt>
                <c:pt idx="336">
                  <c:v>28.08333333333332</c:v>
                </c:pt>
                <c:pt idx="337">
                  <c:v>28.16666666666667</c:v>
                </c:pt>
                <c:pt idx="338">
                  <c:v>28.25</c:v>
                </c:pt>
                <c:pt idx="339">
                  <c:v>28.33333333333332</c:v>
                </c:pt>
                <c:pt idx="340">
                  <c:v>28.41666666666667</c:v>
                </c:pt>
                <c:pt idx="341">
                  <c:v>28.5</c:v>
                </c:pt>
                <c:pt idx="342">
                  <c:v>28.58333333333332</c:v>
                </c:pt>
                <c:pt idx="343">
                  <c:v>28.66666666666667</c:v>
                </c:pt>
                <c:pt idx="344">
                  <c:v>28.75</c:v>
                </c:pt>
                <c:pt idx="345">
                  <c:v>28.83333333333332</c:v>
                </c:pt>
                <c:pt idx="346">
                  <c:v>28.91666666666667</c:v>
                </c:pt>
                <c:pt idx="347">
                  <c:v>29.0</c:v>
                </c:pt>
                <c:pt idx="348">
                  <c:v>29.08333333333332</c:v>
                </c:pt>
                <c:pt idx="349">
                  <c:v>29.16666666666667</c:v>
                </c:pt>
                <c:pt idx="350">
                  <c:v>29.25</c:v>
                </c:pt>
                <c:pt idx="351">
                  <c:v>29.33333333333332</c:v>
                </c:pt>
                <c:pt idx="352">
                  <c:v>29.41666666666667</c:v>
                </c:pt>
                <c:pt idx="353">
                  <c:v>29.5</c:v>
                </c:pt>
                <c:pt idx="354">
                  <c:v>29.58333333333332</c:v>
                </c:pt>
                <c:pt idx="355">
                  <c:v>29.66666666666667</c:v>
                </c:pt>
                <c:pt idx="356">
                  <c:v>29.75</c:v>
                </c:pt>
                <c:pt idx="357">
                  <c:v>29.83333333333332</c:v>
                </c:pt>
                <c:pt idx="358">
                  <c:v>29.91666666666667</c:v>
                </c:pt>
                <c:pt idx="359">
                  <c:v>30.0</c:v>
                </c:pt>
              </c:numCache>
            </c:numRef>
          </c:cat>
          <c:val>
            <c:numRef>
              <c:f>Default!$Y$5:$Y$365</c:f>
              <c:numCache>
                <c:formatCode>"$"#,##0.00_);[Red]\("$"#,##0.00\)</c:formatCode>
                <c:ptCount val="361"/>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0.0</c:v>
                </c:pt>
                <c:pt idx="165">
                  <c:v>0.0</c:v>
                </c:pt>
                <c:pt idx="166">
                  <c:v>0.0</c:v>
                </c:pt>
                <c:pt idx="167">
                  <c:v>0.0</c:v>
                </c:pt>
                <c:pt idx="168">
                  <c:v>0.0</c:v>
                </c:pt>
                <c:pt idx="169">
                  <c:v>0.0</c:v>
                </c:pt>
                <c:pt idx="170">
                  <c:v>0.0</c:v>
                </c:pt>
                <c:pt idx="171">
                  <c:v>0.0</c:v>
                </c:pt>
                <c:pt idx="172">
                  <c:v>0.0</c:v>
                </c:pt>
                <c:pt idx="173">
                  <c:v>0.0</c:v>
                </c:pt>
                <c:pt idx="174">
                  <c:v>0.0</c:v>
                </c:pt>
                <c:pt idx="175">
                  <c:v>0.0</c:v>
                </c:pt>
                <c:pt idx="176">
                  <c:v>0.0</c:v>
                </c:pt>
                <c:pt idx="177">
                  <c:v>0.0</c:v>
                </c:pt>
                <c:pt idx="178">
                  <c:v>0.0</c:v>
                </c:pt>
                <c:pt idx="179">
                  <c:v>0.0</c:v>
                </c:pt>
                <c:pt idx="180">
                  <c:v>0.0</c:v>
                </c:pt>
                <c:pt idx="181">
                  <c:v>0.0</c:v>
                </c:pt>
                <c:pt idx="182">
                  <c:v>0.0</c:v>
                </c:pt>
                <c:pt idx="183">
                  <c:v>0.0</c:v>
                </c:pt>
                <c:pt idx="184">
                  <c:v>0.0</c:v>
                </c:pt>
                <c:pt idx="185">
                  <c:v>0.0</c:v>
                </c:pt>
                <c:pt idx="186">
                  <c:v>0.0</c:v>
                </c:pt>
                <c:pt idx="187">
                  <c:v>0.0</c:v>
                </c:pt>
                <c:pt idx="188">
                  <c:v>0.0</c:v>
                </c:pt>
                <c:pt idx="189">
                  <c:v>0.0</c:v>
                </c:pt>
                <c:pt idx="190">
                  <c:v>0.0</c:v>
                </c:pt>
                <c:pt idx="191">
                  <c:v>0.0</c:v>
                </c:pt>
                <c:pt idx="192">
                  <c:v>0.0</c:v>
                </c:pt>
                <c:pt idx="193">
                  <c:v>0.0</c:v>
                </c:pt>
                <c:pt idx="194">
                  <c:v>0.0</c:v>
                </c:pt>
                <c:pt idx="195">
                  <c:v>0.0</c:v>
                </c:pt>
                <c:pt idx="196">
                  <c:v>0.0</c:v>
                </c:pt>
                <c:pt idx="197">
                  <c:v>0.0</c:v>
                </c:pt>
                <c:pt idx="198">
                  <c:v>0.0</c:v>
                </c:pt>
                <c:pt idx="199">
                  <c:v>0.0</c:v>
                </c:pt>
                <c:pt idx="200">
                  <c:v>0.0</c:v>
                </c:pt>
                <c:pt idx="201">
                  <c:v>0.0</c:v>
                </c:pt>
                <c:pt idx="202">
                  <c:v>0.0</c:v>
                </c:pt>
                <c:pt idx="203">
                  <c:v>0.0</c:v>
                </c:pt>
                <c:pt idx="204">
                  <c:v>0.0</c:v>
                </c:pt>
                <c:pt idx="205">
                  <c:v>0.0</c:v>
                </c:pt>
                <c:pt idx="206">
                  <c:v>0.0</c:v>
                </c:pt>
                <c:pt idx="207">
                  <c:v>0.0</c:v>
                </c:pt>
                <c:pt idx="208">
                  <c:v>0.0</c:v>
                </c:pt>
                <c:pt idx="209">
                  <c:v>0.0</c:v>
                </c:pt>
                <c:pt idx="210">
                  <c:v>0.0</c:v>
                </c:pt>
                <c:pt idx="211">
                  <c:v>0.0</c:v>
                </c:pt>
                <c:pt idx="212">
                  <c:v>0.0</c:v>
                </c:pt>
                <c:pt idx="213">
                  <c:v>0.0</c:v>
                </c:pt>
                <c:pt idx="214">
                  <c:v>0.0</c:v>
                </c:pt>
                <c:pt idx="215">
                  <c:v>0.0</c:v>
                </c:pt>
                <c:pt idx="216">
                  <c:v>0.0</c:v>
                </c:pt>
                <c:pt idx="217">
                  <c:v>0.0</c:v>
                </c:pt>
                <c:pt idx="218">
                  <c:v>0.0</c:v>
                </c:pt>
                <c:pt idx="219">
                  <c:v>0.0</c:v>
                </c:pt>
                <c:pt idx="220">
                  <c:v>0.0</c:v>
                </c:pt>
                <c:pt idx="221">
                  <c:v>0.0</c:v>
                </c:pt>
                <c:pt idx="222">
                  <c:v>0.0</c:v>
                </c:pt>
                <c:pt idx="223">
                  <c:v>0.0</c:v>
                </c:pt>
                <c:pt idx="224">
                  <c:v>0.0</c:v>
                </c:pt>
                <c:pt idx="225">
                  <c:v>0.0</c:v>
                </c:pt>
                <c:pt idx="226">
                  <c:v>0.0</c:v>
                </c:pt>
                <c:pt idx="227">
                  <c:v>0.0</c:v>
                </c:pt>
                <c:pt idx="228">
                  <c:v>0.0</c:v>
                </c:pt>
                <c:pt idx="229">
                  <c:v>0.0</c:v>
                </c:pt>
                <c:pt idx="230">
                  <c:v>0.0</c:v>
                </c:pt>
                <c:pt idx="231">
                  <c:v>0.0</c:v>
                </c:pt>
                <c:pt idx="232">
                  <c:v>0.0</c:v>
                </c:pt>
                <c:pt idx="233">
                  <c:v>0.0</c:v>
                </c:pt>
                <c:pt idx="234">
                  <c:v>0.0</c:v>
                </c:pt>
                <c:pt idx="235">
                  <c:v>0.0</c:v>
                </c:pt>
                <c:pt idx="236">
                  <c:v>0.0</c:v>
                </c:pt>
                <c:pt idx="237">
                  <c:v>0.0</c:v>
                </c:pt>
                <c:pt idx="238">
                  <c:v>0.0</c:v>
                </c:pt>
                <c:pt idx="239">
                  <c:v>0.0</c:v>
                </c:pt>
                <c:pt idx="240">
                  <c:v>0.0</c:v>
                </c:pt>
                <c:pt idx="241">
                  <c:v>0.0</c:v>
                </c:pt>
                <c:pt idx="242">
                  <c:v>0.0</c:v>
                </c:pt>
                <c:pt idx="243">
                  <c:v>0.0</c:v>
                </c:pt>
                <c:pt idx="244">
                  <c:v>0.0</c:v>
                </c:pt>
                <c:pt idx="245">
                  <c:v>0.0</c:v>
                </c:pt>
                <c:pt idx="246">
                  <c:v>0.0</c:v>
                </c:pt>
                <c:pt idx="247">
                  <c:v>0.0</c:v>
                </c:pt>
                <c:pt idx="248">
                  <c:v>0.0</c:v>
                </c:pt>
                <c:pt idx="249">
                  <c:v>45080.56773993513</c:v>
                </c:pt>
                <c:pt idx="250">
                  <c:v>542665.2639408162</c:v>
                </c:pt>
                <c:pt idx="251">
                  <c:v>538986.674514132</c:v>
                </c:pt>
                <c:pt idx="252">
                  <c:v>535333.1477264154</c:v>
                </c:pt>
                <c:pt idx="253">
                  <c:v>531704.512745687</c:v>
                </c:pt>
                <c:pt idx="254">
                  <c:v>528100.5999044395</c:v>
                </c:pt>
                <c:pt idx="255">
                  <c:v>524521.2406917014</c:v>
                </c:pt>
                <c:pt idx="256">
                  <c:v>520966.2677451507</c:v>
                </c:pt>
                <c:pt idx="257">
                  <c:v>517435.5148432885</c:v>
                </c:pt>
                <c:pt idx="258">
                  <c:v>513928.816897659</c:v>
                </c:pt>
                <c:pt idx="259">
                  <c:v>510446.0099451297</c:v>
                </c:pt>
                <c:pt idx="260">
                  <c:v>506986.9311402175</c:v>
                </c:pt>
                <c:pt idx="261">
                  <c:v>503551.4187474721</c:v>
                </c:pt>
                <c:pt idx="262">
                  <c:v>500139.3121339089</c:v>
                </c:pt>
                <c:pt idx="263">
                  <c:v>496750.4517614939</c:v>
                </c:pt>
                <c:pt idx="264">
                  <c:v>493384.6791796808</c:v>
                </c:pt>
                <c:pt idx="265">
                  <c:v>490041.8370179971</c:v>
                </c:pt>
                <c:pt idx="266">
                  <c:v>486721.7689786817</c:v>
                </c:pt>
                <c:pt idx="267">
                  <c:v>483424.3198293742</c:v>
                </c:pt>
                <c:pt idx="268">
                  <c:v>480149.3353958506</c:v>
                </c:pt>
                <c:pt idx="269">
                  <c:v>476896.6625548122</c:v>
                </c:pt>
                <c:pt idx="270">
                  <c:v>473666.1492267216</c:v>
                </c:pt>
                <c:pt idx="271">
                  <c:v>470457.6443686865</c:v>
                </c:pt>
                <c:pt idx="272">
                  <c:v>467270.9979673958</c:v>
                </c:pt>
                <c:pt idx="273">
                  <c:v>464106.0610320992</c:v>
                </c:pt>
                <c:pt idx="274">
                  <c:v>460962.6855876382</c:v>
                </c:pt>
                <c:pt idx="275">
                  <c:v>457840.7246675234</c:v>
                </c:pt>
                <c:pt idx="276">
                  <c:v>454740.0323070578</c:v>
                </c:pt>
                <c:pt idx="277">
                  <c:v>451660.4635365092</c:v>
                </c:pt>
                <c:pt idx="278">
                  <c:v>448601.8743743279</c:v>
                </c:pt>
                <c:pt idx="279">
                  <c:v>445564.1218204096</c:v>
                </c:pt>
                <c:pt idx="280">
                  <c:v>442547.0638494074</c:v>
                </c:pt>
                <c:pt idx="281">
                  <c:v>439550.5594040851</c:v>
                </c:pt>
                <c:pt idx="282">
                  <c:v>436574.4683887197</c:v>
                </c:pt>
                <c:pt idx="283">
                  <c:v>433618.6516625467</c:v>
                </c:pt>
                <c:pt idx="284">
                  <c:v>430682.9710332508</c:v>
                </c:pt>
                <c:pt idx="285">
                  <c:v>427767.2892505002</c:v>
                </c:pt>
                <c:pt idx="286">
                  <c:v>424871.4699995264</c:v>
                </c:pt>
                <c:pt idx="287">
                  <c:v>421995.3778947464</c:v>
                </c:pt>
                <c:pt idx="288">
                  <c:v>419138.878473429</c:v>
                </c:pt>
                <c:pt idx="289">
                  <c:v>416301.8381894043</c:v>
                </c:pt>
                <c:pt idx="290">
                  <c:v>413484.124406816</c:v>
                </c:pt>
                <c:pt idx="291">
                  <c:v>410685.6053939156</c:v>
                </c:pt>
                <c:pt idx="292">
                  <c:v>407906.1503169007</c:v>
                </c:pt>
                <c:pt idx="293">
                  <c:v>405145.6292337937</c:v>
                </c:pt>
                <c:pt idx="294">
                  <c:v>402403.9130883616</c:v>
                </c:pt>
                <c:pt idx="295">
                  <c:v>399680.8737040796</c:v>
                </c:pt>
                <c:pt idx="296">
                  <c:v>396976.3837781349</c:v>
                </c:pt>
                <c:pt idx="297">
                  <c:v>394290.3168754695</c:v>
                </c:pt>
                <c:pt idx="298">
                  <c:v>391622.547422866</c:v>
                </c:pt>
                <c:pt idx="299">
                  <c:v>388972.9507030734</c:v>
                </c:pt>
                <c:pt idx="300">
                  <c:v>386341.4028489713</c:v>
                </c:pt>
                <c:pt idx="301">
                  <c:v>383727.780837776</c:v>
                </c:pt>
                <c:pt idx="302">
                  <c:v>381131.9624852844</c:v>
                </c:pt>
                <c:pt idx="303">
                  <c:v>378553.826440158</c:v>
                </c:pt>
                <c:pt idx="304">
                  <c:v>375993.2521782453</c:v>
                </c:pt>
                <c:pt idx="305">
                  <c:v>373450.1199969447</c:v>
                </c:pt>
                <c:pt idx="306">
                  <c:v>370924.3110096026</c:v>
                </c:pt>
                <c:pt idx="307">
                  <c:v>368415.7071399522</c:v>
                </c:pt>
                <c:pt idx="308">
                  <c:v>365924.1911165902</c:v>
                </c:pt>
                <c:pt idx="309">
                  <c:v>363449.6464674892</c:v>
                </c:pt>
                <c:pt idx="310">
                  <c:v>360991.9575145502</c:v>
                </c:pt>
                <c:pt idx="311">
                  <c:v>358551.0093681887</c:v>
                </c:pt>
                <c:pt idx="312">
                  <c:v>356126.687921962</c:v>
                </c:pt>
                <c:pt idx="313">
                  <c:v>353718.87984723</c:v>
                </c:pt>
                <c:pt idx="314">
                  <c:v>351327.472587853</c:v>
                </c:pt>
                <c:pt idx="315">
                  <c:v>348952.3543549256</c:v>
                </c:pt>
                <c:pt idx="316">
                  <c:v>346593.4141215489</c:v>
                </c:pt>
                <c:pt idx="317">
                  <c:v>344250.5416176336</c:v>
                </c:pt>
                <c:pt idx="318">
                  <c:v>341923.6273247431</c:v>
                </c:pt>
                <c:pt idx="319">
                  <c:v>339612.5624709692</c:v>
                </c:pt>
                <c:pt idx="320">
                  <c:v>337317.2390258431</c:v>
                </c:pt>
                <c:pt idx="321">
                  <c:v>335037.5496952817</c:v>
                </c:pt>
                <c:pt idx="322">
                  <c:v>332773.3879165685</c:v>
                </c:pt>
                <c:pt idx="323">
                  <c:v>330524.6478533671</c:v>
                </c:pt>
                <c:pt idx="324">
                  <c:v>328291.224390771</c:v>
                </c:pt>
                <c:pt idx="325">
                  <c:v>326073.0131303853</c:v>
                </c:pt>
                <c:pt idx="326">
                  <c:v>323869.9103854426</c:v>
                </c:pt>
                <c:pt idx="327">
                  <c:v>321681.8131759524</c:v>
                </c:pt>
                <c:pt idx="328">
                  <c:v>319508.6192238836</c:v>
                </c:pt>
                <c:pt idx="329">
                  <c:v>317350.226948379</c:v>
                </c:pt>
                <c:pt idx="330">
                  <c:v>315206.5354610032</c:v>
                </c:pt>
                <c:pt idx="331">
                  <c:v>313077.4445610232</c:v>
                </c:pt>
                <c:pt idx="332">
                  <c:v>310962.8547307199</c:v>
                </c:pt>
                <c:pt idx="333">
                  <c:v>308862.667130733</c:v>
                </c:pt>
                <c:pt idx="334">
                  <c:v>306776.7835954367</c:v>
                </c:pt>
                <c:pt idx="335">
                  <c:v>304705.1066283468</c:v>
                </c:pt>
                <c:pt idx="336">
                  <c:v>302647.5393975606</c:v>
                </c:pt>
                <c:pt idx="337">
                  <c:v>300603.985731225</c:v>
                </c:pt>
                <c:pt idx="338">
                  <c:v>298574.3501130396</c:v>
                </c:pt>
                <c:pt idx="339">
                  <c:v>296558.5376777858</c:v>
                </c:pt>
                <c:pt idx="340">
                  <c:v>294556.4542068902</c:v>
                </c:pt>
                <c:pt idx="341">
                  <c:v>292568.0061240165</c:v>
                </c:pt>
                <c:pt idx="342">
                  <c:v>290593.1004906871</c:v>
                </c:pt>
                <c:pt idx="343">
                  <c:v>288631.6450019357</c:v>
                </c:pt>
                <c:pt idx="344">
                  <c:v>286683.5479819889</c:v>
                </c:pt>
                <c:pt idx="345">
                  <c:v>284748.718379977</c:v>
                </c:pt>
                <c:pt idx="346">
                  <c:v>282827.0657656746</c:v>
                </c:pt>
                <c:pt idx="347">
                  <c:v>280918.5003252701</c:v>
                </c:pt>
                <c:pt idx="348">
                  <c:v>279022.9328571636</c:v>
                </c:pt>
                <c:pt idx="349">
                  <c:v>277140.2747677937</c:v>
                </c:pt>
                <c:pt idx="350">
                  <c:v>275270.4380674935</c:v>
                </c:pt>
                <c:pt idx="351">
                  <c:v>273413.3353663731</c:v>
                </c:pt>
                <c:pt idx="352">
                  <c:v>271568.8798702322</c:v>
                </c:pt>
                <c:pt idx="353">
                  <c:v>269736.9853764993</c:v>
                </c:pt>
                <c:pt idx="354">
                  <c:v>267917.5662701979</c:v>
                </c:pt>
                <c:pt idx="355">
                  <c:v>266110.537519943</c:v>
                </c:pt>
                <c:pt idx="356">
                  <c:v>264315.8146739613</c:v>
                </c:pt>
                <c:pt idx="357">
                  <c:v>262533.3138561414</c:v>
                </c:pt>
                <c:pt idx="358">
                  <c:v>260762.9517621093</c:v>
                </c:pt>
                <c:pt idx="359">
                  <c:v>259004.6456553313</c:v>
                </c:pt>
                <c:pt idx="360">
                  <c:v>257258.313363243</c:v>
                </c:pt>
              </c:numCache>
            </c:numRef>
          </c:val>
          <c:smooth val="0"/>
        </c:ser>
        <c:dLbls>
          <c:showLegendKey val="0"/>
          <c:showVal val="0"/>
          <c:showCatName val="0"/>
          <c:showSerName val="0"/>
          <c:showPercent val="0"/>
          <c:showBubbleSize val="0"/>
        </c:dLbls>
        <c:marker val="1"/>
        <c:smooth val="0"/>
        <c:axId val="-2131782808"/>
        <c:axId val="-2128436312"/>
      </c:lineChart>
      <c:catAx>
        <c:axId val="-2131782808"/>
        <c:scaling>
          <c:orientation val="minMax"/>
        </c:scaling>
        <c:delete val="0"/>
        <c:axPos val="b"/>
        <c:numFmt formatCode="0" sourceLinked="0"/>
        <c:majorTickMark val="none"/>
        <c:minorTickMark val="none"/>
        <c:tickLblPos val="nextTo"/>
        <c:spPr>
          <a:ln w="3175">
            <a:solidFill>
              <a:srgbClr val="000000"/>
            </a:solidFill>
            <a:prstDash val="solid"/>
          </a:ln>
        </c:spPr>
        <c:txPr>
          <a:bodyPr rot="0" vert="horz"/>
          <a:lstStyle/>
          <a:p>
            <a:pPr>
              <a:defRPr/>
            </a:pPr>
            <a:endParaRPr lang="en-US"/>
          </a:p>
        </c:txPr>
        <c:crossAx val="-2128436312"/>
        <c:crosses val="autoZero"/>
        <c:auto val="1"/>
        <c:lblAlgn val="ctr"/>
        <c:lblOffset val="100"/>
        <c:tickLblSkip val="60"/>
        <c:tickMarkSkip val="1"/>
        <c:noMultiLvlLbl val="0"/>
      </c:catAx>
      <c:valAx>
        <c:axId val="-2128436312"/>
        <c:scaling>
          <c:orientation val="minMax"/>
        </c:scaling>
        <c:delete val="0"/>
        <c:axPos val="l"/>
        <c:majorGridlines>
          <c:spPr>
            <a:ln w="3175">
              <a:solidFill>
                <a:srgbClr val="C0C0C0"/>
              </a:solidFill>
              <a:prstDash val="sysDash"/>
            </a:ln>
          </c:spPr>
        </c:majorGridlines>
        <c:numFmt formatCode="&quot;$&quot;#,##0" sourceLinked="0"/>
        <c:majorTickMark val="out"/>
        <c:minorTickMark val="none"/>
        <c:tickLblPos val="nextTo"/>
        <c:spPr>
          <a:ln w="3175">
            <a:solidFill>
              <a:srgbClr val="000000"/>
            </a:solidFill>
            <a:prstDash val="solid"/>
          </a:ln>
        </c:spPr>
        <c:txPr>
          <a:bodyPr rot="0" vert="horz"/>
          <a:lstStyle/>
          <a:p>
            <a:pPr>
              <a:defRPr/>
            </a:pPr>
            <a:endParaRPr lang="en-US"/>
          </a:p>
        </c:txPr>
        <c:crossAx val="-2131782808"/>
        <c:crosses val="autoZero"/>
        <c:crossBetween val="between"/>
      </c:valAx>
      <c:spPr>
        <a:noFill/>
        <a:ln w="25400">
          <a:noFill/>
        </a:ln>
      </c:spPr>
    </c:plotArea>
    <c:legend>
      <c:legendPos val="b"/>
      <c:layout>
        <c:manualLayout>
          <c:xMode val="edge"/>
          <c:yMode val="edge"/>
          <c:x val="0.0816694997617198"/>
          <c:y val="0.886911189297803"/>
          <c:w val="0.841426416453716"/>
          <c:h val="0.0634172654249867"/>
        </c:manualLayout>
      </c:layout>
      <c:overlay val="0"/>
      <c:spPr>
        <a:solidFill>
          <a:srgbClr val="FFFFFF"/>
        </a:solidFill>
        <a:ln w="3175">
          <a:solidFill>
            <a:srgbClr val="000000"/>
          </a:solidFill>
          <a:prstDash val="solid"/>
        </a:ln>
      </c:sp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mn-lt"/>
          <a:ea typeface="Segoe UI Symbol" panose="020B0502040204020203" pitchFamily="34" charset="0"/>
          <a:cs typeface="Times New Roman"/>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3/28/17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533319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80F26B-1D00-4DD4-BA80-9FBABA3E3DBA}" type="datetime1">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4"/>
            <a:ext cx="10515599" cy="4406741"/>
          </a:xfrm>
        </p:spPr>
        <p:txBody>
          <a:bodyPr>
            <a:normAutofit/>
          </a:bodyPr>
          <a:lstStyle>
            <a:lvl1pPr marL="342900" indent="-342900">
              <a:lnSpc>
                <a:spcPct val="100000"/>
              </a:lnSpc>
              <a:spcBef>
                <a:spcPts val="600"/>
              </a:spcBef>
              <a:spcAft>
                <a:spcPts val="600"/>
              </a:spcAft>
              <a:buFont typeface="Segoe UI" panose="020B0502040204020203" pitchFamily="34" charset="0"/>
              <a:buChar char="−"/>
              <a:defRPr sz="2400">
                <a:solidFill>
                  <a:schemeClr val="tx1">
                    <a:lumMod val="85000"/>
                    <a:lumOff val="15000"/>
                  </a:schemeClr>
                </a:solidFill>
              </a:defRPr>
            </a:lvl1pPr>
            <a:lvl2pPr>
              <a:lnSpc>
                <a:spcPct val="100000"/>
              </a:lnSpc>
              <a:spcBef>
                <a:spcPts val="600"/>
              </a:spcBef>
              <a:spcAft>
                <a:spcPts val="600"/>
              </a:spcAft>
              <a:defRPr sz="2000">
                <a:solidFill>
                  <a:schemeClr val="tx1">
                    <a:lumMod val="85000"/>
                    <a:lumOff val="15000"/>
                  </a:schemeClr>
                </a:solidFill>
              </a:defRPr>
            </a:lvl2pPr>
            <a:lvl3pPr marL="1143000" indent="-228600">
              <a:lnSpc>
                <a:spcPct val="100000"/>
              </a:lnSpc>
              <a:spcBef>
                <a:spcPts val="600"/>
              </a:spcBef>
              <a:spcAft>
                <a:spcPts val="600"/>
              </a:spcAft>
              <a:buFont typeface="Segoe UI" panose="020B0502040204020203" pitchFamily="34" charset="0"/>
              <a:buChar char="−"/>
              <a:defRPr sz="1800">
                <a:solidFill>
                  <a:schemeClr val="tx1">
                    <a:lumMod val="85000"/>
                    <a:lumOff val="15000"/>
                  </a:schemeClr>
                </a:solidFill>
              </a:defRPr>
            </a:lvl3pPr>
            <a:lvl4pPr>
              <a:lnSpc>
                <a:spcPct val="100000"/>
              </a:lnSpc>
              <a:spcBef>
                <a:spcPts val="600"/>
              </a:spcBef>
              <a:spcAft>
                <a:spcPts val="600"/>
              </a:spcAft>
              <a:defRPr sz="1600">
                <a:solidFill>
                  <a:schemeClr val="tx1">
                    <a:lumMod val="85000"/>
                    <a:lumOff val="15000"/>
                  </a:schemeClr>
                </a:solidFill>
              </a:defRPr>
            </a:lvl4pPr>
            <a:lvl5pPr marL="2057400" indent="-228600">
              <a:lnSpc>
                <a:spcPct val="100000"/>
              </a:lnSpc>
              <a:spcBef>
                <a:spcPts val="600"/>
              </a:spcBef>
              <a:spcAft>
                <a:spcPts val="600"/>
              </a:spcAft>
              <a:buFont typeface="Segoe UI" panose="020B0502040204020203" pitchFamily="34" charset="0"/>
              <a:buChar char="−"/>
              <a:defRPr sz="16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4ABABF5-7727-4277-8D63-EFB8DD7570EB}" type="datetime1">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7483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dirty="0" smtClean="0"/>
              <a:t>Click to edit Master title style</a:t>
            </a:r>
            <a:endParaRPr lang="fr-FR" dirty="0"/>
          </a:p>
        </p:txBody>
      </p:sp>
      <p:sp>
        <p:nvSpPr>
          <p:cNvPr id="3" name="Date Placeholder 2"/>
          <p:cNvSpPr>
            <a:spLocks noGrp="1"/>
          </p:cNvSpPr>
          <p:nvPr>
            <p:ph type="dt" sz="half" idx="10"/>
          </p:nvPr>
        </p:nvSpPr>
        <p:spPr/>
        <p:txBody>
          <a:bodyPr/>
          <a:lstStyle/>
          <a:p>
            <a:fld id="{4BAB9269-3DE9-416E-AE18-A06FEB996AEF}" type="datetime1">
              <a:rPr lang="en-US" smtClean="0"/>
              <a:t>3/28/17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295662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E3618F-F17E-443E-BD4A-E43FD83AA814}" type="datetime1">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3565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tx1">
                    <a:lumMod val="85000"/>
                    <a:lumOff val="15000"/>
                  </a:schemeClr>
                </a:solidFill>
              </a:defRPr>
            </a:lvl1pPr>
            <a:lvl2pPr>
              <a:defRPr lang="en-US" sz="1400" smtClean="0">
                <a:solidFill>
                  <a:schemeClr val="tx1">
                    <a:lumMod val="85000"/>
                    <a:lumOff val="15000"/>
                  </a:schemeClr>
                </a:solidFill>
              </a:defRPr>
            </a:lvl2pPr>
            <a:lvl3pPr>
              <a:defRPr lang="en-US" sz="1200" smtClean="0">
                <a:solidFill>
                  <a:schemeClr val="tx1">
                    <a:lumMod val="85000"/>
                    <a:lumOff val="15000"/>
                  </a:schemeClr>
                </a:solidFill>
              </a:defRPr>
            </a:lvl3pPr>
            <a:lvl4pPr>
              <a:defRPr lang="en-US" sz="1100" smtClean="0">
                <a:solidFill>
                  <a:schemeClr val="tx1">
                    <a:lumMod val="85000"/>
                    <a:lumOff val="15000"/>
                  </a:schemeClr>
                </a:solidFill>
              </a:defRPr>
            </a:lvl4pPr>
            <a:lvl5pPr>
              <a:defRPr lang="en-US" sz="1100">
                <a:solidFill>
                  <a:schemeClr val="tx1">
                    <a:lumMod val="85000"/>
                    <a:lumOff val="15000"/>
                  </a:schemeClr>
                </a:solidFill>
              </a:defRPr>
            </a:lvl5pPr>
          </a:lstStyle>
          <a:p>
            <a:pPr marL="0" lvl="0" indent="0">
              <a:lnSpc>
                <a:spcPct val="150000"/>
              </a:lnSpc>
              <a:spcAft>
                <a:spcPts val="1200"/>
              </a:spcAft>
              <a:buNone/>
            </a:pPr>
            <a:r>
              <a:rPr lang="en-US" dirty="0" smtClean="0"/>
              <a:t>Click to edit Master text styles</a:t>
            </a:r>
          </a:p>
          <a:p>
            <a:pPr marL="0" lvl="1" indent="0">
              <a:lnSpc>
                <a:spcPct val="150000"/>
              </a:lnSpc>
              <a:spcAft>
                <a:spcPts val="1200"/>
              </a:spcAft>
              <a:buNone/>
            </a:pPr>
            <a:r>
              <a:rPr lang="en-US" dirty="0" smtClean="0"/>
              <a:t>Second level</a:t>
            </a:r>
          </a:p>
          <a:p>
            <a:pPr marL="0" lvl="2" indent="0">
              <a:lnSpc>
                <a:spcPct val="150000"/>
              </a:lnSpc>
              <a:spcAft>
                <a:spcPts val="1200"/>
              </a:spcAft>
              <a:buNone/>
            </a:pPr>
            <a:r>
              <a:rPr lang="en-US" dirty="0" smtClean="0"/>
              <a:t>Third level</a:t>
            </a:r>
          </a:p>
          <a:p>
            <a:pPr marL="0" lvl="3" indent="0">
              <a:lnSpc>
                <a:spcPct val="150000"/>
              </a:lnSpc>
              <a:spcAft>
                <a:spcPts val="1200"/>
              </a:spcAft>
              <a:buNone/>
            </a:pPr>
            <a:r>
              <a:rPr lang="en-US" dirty="0" smtClean="0"/>
              <a:t>Fourth level</a:t>
            </a:r>
          </a:p>
          <a:p>
            <a:pPr marL="0" lvl="4" indent="0">
              <a:lnSpc>
                <a:spcPct val="150000"/>
              </a:lnSpc>
              <a:spcAft>
                <a:spcPts val="1200"/>
              </a:spcAft>
              <a:buNone/>
            </a:pPr>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tx1">
                    <a:lumMod val="85000"/>
                    <a:lumOff val="15000"/>
                  </a:schemeClr>
                </a:solidFill>
              </a:defRPr>
            </a:lvl1pPr>
            <a:lvl2pPr>
              <a:defRPr lang="en-US" sz="1400" smtClean="0">
                <a:solidFill>
                  <a:schemeClr val="tx1">
                    <a:lumMod val="85000"/>
                    <a:lumOff val="15000"/>
                  </a:schemeClr>
                </a:solidFill>
              </a:defRPr>
            </a:lvl2pPr>
            <a:lvl3pPr>
              <a:defRPr lang="en-US" sz="1200" smtClean="0">
                <a:solidFill>
                  <a:schemeClr val="tx1">
                    <a:lumMod val="85000"/>
                    <a:lumOff val="15000"/>
                  </a:schemeClr>
                </a:solidFill>
              </a:defRPr>
            </a:lvl3pPr>
            <a:lvl4pPr>
              <a:defRPr lang="en-US" sz="1100" smtClean="0">
                <a:solidFill>
                  <a:schemeClr val="tx1">
                    <a:lumMod val="85000"/>
                    <a:lumOff val="15000"/>
                  </a:schemeClr>
                </a:solidFill>
              </a:defRPr>
            </a:lvl4pPr>
            <a:lvl5pPr>
              <a:defRPr lang="en-US" sz="1100">
                <a:solidFill>
                  <a:schemeClr val="tx1">
                    <a:lumMod val="85000"/>
                    <a:lumOff val="15000"/>
                  </a:schemeClr>
                </a:solidFill>
              </a:defRPr>
            </a:lvl5pPr>
          </a:lstStyle>
          <a:p>
            <a:pPr marL="0" lvl="0" indent="0">
              <a:lnSpc>
                <a:spcPct val="150000"/>
              </a:lnSpc>
              <a:spcAft>
                <a:spcPts val="1200"/>
              </a:spcAft>
              <a:buNone/>
            </a:pPr>
            <a:r>
              <a:rPr lang="en-US" dirty="0" smtClean="0"/>
              <a:t>Click to edit Master text styles</a:t>
            </a:r>
          </a:p>
          <a:p>
            <a:pPr marL="0" lvl="1" indent="0">
              <a:lnSpc>
                <a:spcPct val="150000"/>
              </a:lnSpc>
              <a:spcAft>
                <a:spcPts val="1200"/>
              </a:spcAft>
              <a:buNone/>
            </a:pPr>
            <a:r>
              <a:rPr lang="en-US" dirty="0" smtClean="0"/>
              <a:t>Second level</a:t>
            </a:r>
          </a:p>
          <a:p>
            <a:pPr marL="0" lvl="2" indent="0">
              <a:lnSpc>
                <a:spcPct val="150000"/>
              </a:lnSpc>
              <a:spcAft>
                <a:spcPts val="1200"/>
              </a:spcAft>
              <a:buNone/>
            </a:pPr>
            <a:r>
              <a:rPr lang="en-US" dirty="0" smtClean="0"/>
              <a:t>Third level</a:t>
            </a:r>
          </a:p>
          <a:p>
            <a:pPr marL="0" lvl="3" indent="0">
              <a:lnSpc>
                <a:spcPct val="150000"/>
              </a:lnSpc>
              <a:spcAft>
                <a:spcPts val="1200"/>
              </a:spcAft>
              <a:buNone/>
            </a:pPr>
            <a:r>
              <a:rPr lang="en-US" dirty="0" smtClean="0"/>
              <a:t>Fourth level</a:t>
            </a:r>
          </a:p>
          <a:p>
            <a:pPr marL="0" lvl="4" indent="0">
              <a:lnSpc>
                <a:spcPct val="150000"/>
              </a:lnSpc>
              <a:spcAft>
                <a:spcPts val="1200"/>
              </a:spcAft>
              <a:buNone/>
            </a:pPr>
            <a:r>
              <a:rPr lang="en-US" dirty="0" smtClean="0"/>
              <a:t>Fifth level</a:t>
            </a:r>
            <a:endParaRPr lang="en-US" dirty="0"/>
          </a:p>
        </p:txBody>
      </p:sp>
      <p:sp>
        <p:nvSpPr>
          <p:cNvPr id="5" name="Date Placeholder 4"/>
          <p:cNvSpPr>
            <a:spLocks noGrp="1"/>
          </p:cNvSpPr>
          <p:nvPr>
            <p:ph type="dt" sz="half" idx="10"/>
          </p:nvPr>
        </p:nvSpPr>
        <p:spPr/>
        <p:txBody>
          <a:bodyPr/>
          <a:lstStyle/>
          <a:p>
            <a:fld id="{7A37E887-7BF5-43D7-B503-65A40790DC75}" type="datetime1">
              <a:rPr lang="en-US" smtClean="0"/>
              <a:t>3/28/17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822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FC70C1-0A36-47EE-BB23-330DC6955568}" type="datetime1">
              <a:rPr lang="en-US" smtClean="0"/>
              <a:t>3/28/17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0814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98169-68B9-4FED-8D7D-61043D29A8A5}" type="datetime1">
              <a:rPr lang="en-US" smtClean="0"/>
              <a:t>3/28/17</a:t>
            </a:fld>
            <a:endParaRPr lang="en-US"/>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55423" y="6311898"/>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3" r:id="rId3"/>
    <p:sldLayoutId id="2147483663" r:id="rId4"/>
    <p:sldLayoutId id="2147483664" r:id="rId5"/>
    <p:sldLayoutId id="2147483666" r:id="rId6"/>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2" y="1201197"/>
            <a:ext cx="10515600" cy="2387600"/>
          </a:xfrm>
        </p:spPr>
        <p:txBody>
          <a:bodyPr>
            <a:normAutofit/>
          </a:bodyPr>
          <a:lstStyle/>
          <a:p>
            <a:r>
              <a:rPr lang="en-US" sz="3200" dirty="0" smtClean="0"/>
              <a:t>REAL ESTATE 410 </a:t>
            </a:r>
            <a:r>
              <a:rPr lang="en-US" dirty="0" smtClean="0"/>
              <a:t/>
            </a:r>
            <a:br>
              <a:rPr lang="en-US" dirty="0" smtClean="0"/>
            </a:br>
            <a:r>
              <a:rPr lang="en-US" dirty="0" smtClean="0"/>
              <a:t>RMBS III – Non-Agency RMBS</a:t>
            </a:r>
            <a:endParaRPr lang="en-US" dirty="0"/>
          </a:p>
        </p:txBody>
      </p:sp>
      <p:sp>
        <p:nvSpPr>
          <p:cNvPr id="3" name="Subtitle 2"/>
          <p:cNvSpPr>
            <a:spLocks noGrp="1"/>
          </p:cNvSpPr>
          <p:nvPr>
            <p:ph type="subTitle" idx="1"/>
          </p:nvPr>
        </p:nvSpPr>
        <p:spPr/>
        <p:txBody>
          <a:bodyPr>
            <a:normAutofit/>
          </a:bodyPr>
          <a:lstStyle/>
          <a:p>
            <a:r>
              <a:rPr lang="en-US" smtClean="0"/>
              <a:t>Spring 2017</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1</a:t>
            </a:fld>
            <a:endParaRPr lang="en-US" dirty="0"/>
          </a:p>
        </p:txBody>
      </p:sp>
    </p:spTree>
    <p:extLst>
      <p:ext uri="{BB962C8B-B14F-4D97-AF65-F5344CB8AC3E}">
        <p14:creationId xmlns:p14="http://schemas.microsoft.com/office/powerpoint/2010/main" val="17298415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credit enhancement</a:t>
            </a:r>
          </a:p>
        </p:txBody>
      </p:sp>
      <p:sp>
        <p:nvSpPr>
          <p:cNvPr id="3" name="Content Placeholder 2"/>
          <p:cNvSpPr>
            <a:spLocks noGrp="1"/>
          </p:cNvSpPr>
          <p:nvPr>
            <p:ph idx="1"/>
          </p:nvPr>
        </p:nvSpPr>
        <p:spPr>
          <a:xfrm>
            <a:off x="838201" y="1825624"/>
            <a:ext cx="10515599" cy="4629767"/>
          </a:xfrm>
        </p:spPr>
        <p:txBody>
          <a:bodyPr>
            <a:normAutofit fontScale="92500" lnSpcReduction="10000"/>
          </a:bodyPr>
          <a:lstStyle/>
          <a:p>
            <a:pPr marL="407988" indent="-350838">
              <a:lnSpc>
                <a:spcPct val="90000"/>
              </a:lnSpc>
            </a:pPr>
            <a:r>
              <a:rPr lang="en-US" sz="2800" dirty="0"/>
              <a:t>Bond insurance (surety bonds):</a:t>
            </a:r>
          </a:p>
          <a:p>
            <a:pPr marL="808038" lvl="1" indent="-234950">
              <a:lnSpc>
                <a:spcPct val="90000"/>
              </a:lnSpc>
            </a:pPr>
            <a:r>
              <a:rPr lang="en-US" sz="2600" dirty="0"/>
              <a:t>Bonder insurers also provide insurance for MBS securities.</a:t>
            </a:r>
          </a:p>
          <a:p>
            <a:pPr marL="808038" lvl="1" indent="-234950">
              <a:lnSpc>
                <a:spcPct val="90000"/>
              </a:lnSpc>
            </a:pPr>
            <a:r>
              <a:rPr lang="en-US" sz="2600" dirty="0"/>
              <a:t>Usually, bond insurers will not take the first-loss position in credit support structure.</a:t>
            </a:r>
          </a:p>
          <a:p>
            <a:pPr marL="808038" lvl="1" indent="-234950">
              <a:lnSpc>
                <a:spcPct val="90000"/>
              </a:lnSpc>
            </a:pPr>
            <a:r>
              <a:rPr lang="en-US" sz="2600" dirty="0"/>
              <a:t>Often, they require at least one other form of credit support (e.g., overcollateralization)</a:t>
            </a:r>
          </a:p>
          <a:p>
            <a:pPr marL="407988" indent="-350838">
              <a:lnSpc>
                <a:spcPct val="90000"/>
              </a:lnSpc>
              <a:spcBef>
                <a:spcPts val="1200"/>
              </a:spcBef>
            </a:pPr>
            <a:r>
              <a:rPr lang="en-US" sz="2800" dirty="0"/>
              <a:t>Corporate guarantees:</a:t>
            </a:r>
          </a:p>
          <a:p>
            <a:pPr marL="808038" lvl="1" indent="-234950">
              <a:lnSpc>
                <a:spcPct val="90000"/>
              </a:lnSpc>
            </a:pPr>
            <a:r>
              <a:rPr lang="en-US" sz="2600" dirty="0"/>
              <a:t>Corporate guarantees cover all losses .</a:t>
            </a:r>
          </a:p>
          <a:p>
            <a:pPr marL="808038" lvl="1" indent="-234950">
              <a:lnSpc>
                <a:spcPct val="90000"/>
              </a:lnSpc>
            </a:pPr>
            <a:r>
              <a:rPr lang="en-US" sz="2600" dirty="0"/>
              <a:t>Can be used as stand-alone credit support or in conjunction with other forms of credit enhancement.</a:t>
            </a:r>
          </a:p>
          <a:p>
            <a:pPr marL="808038" lvl="1" indent="-234950">
              <a:lnSpc>
                <a:spcPct val="90000"/>
              </a:lnSpc>
            </a:pPr>
            <a:r>
              <a:rPr lang="en-US" sz="2600" dirty="0"/>
              <a:t>Guarantee subject to reevaluation if issuer downgraded</a:t>
            </a:r>
          </a:p>
          <a:p>
            <a:pPr marL="0" indent="0">
              <a:buNone/>
            </a:pP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10</a:t>
            </a:fld>
            <a:endParaRPr lang="en-US"/>
          </a:p>
        </p:txBody>
      </p:sp>
    </p:spTree>
    <p:extLst>
      <p:ext uri="{BB962C8B-B14F-4D97-AF65-F5344CB8AC3E}">
        <p14:creationId xmlns:p14="http://schemas.microsoft.com/office/powerpoint/2010/main" val="3448465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Non-Agency RMBS Structure</a:t>
            </a:r>
            <a:endParaRPr lang="en-US" dirty="0"/>
          </a:p>
        </p:txBody>
      </p:sp>
      <p:sp>
        <p:nvSpPr>
          <p:cNvPr id="3" name="Content Placeholder 2"/>
          <p:cNvSpPr>
            <a:spLocks noGrp="1"/>
          </p:cNvSpPr>
          <p:nvPr>
            <p:ph idx="1"/>
          </p:nvPr>
        </p:nvSpPr>
        <p:spPr>
          <a:xfrm>
            <a:off x="838201" y="1825624"/>
            <a:ext cx="10515599" cy="4738949"/>
          </a:xfrm>
        </p:spPr>
        <p:txBody>
          <a:bodyPr>
            <a:normAutofit lnSpcReduction="10000"/>
          </a:bodyPr>
          <a:lstStyle/>
          <a:p>
            <a:r>
              <a:rPr lang="en-US" dirty="0" smtClean="0"/>
              <a:t>The CMO structure discussed previously is the used for the securitization of non-agency mortgages.</a:t>
            </a:r>
          </a:p>
          <a:p>
            <a:r>
              <a:rPr lang="en-US" dirty="0" smtClean="0"/>
              <a:t>As we saw earlier, </a:t>
            </a:r>
            <a:r>
              <a:rPr lang="en-US" b="1" i="1" dirty="0" smtClean="0"/>
              <a:t>prepayments will be allocated first to the top senior tranche and trickle down </a:t>
            </a:r>
            <a:r>
              <a:rPr lang="en-US" dirty="0" smtClean="0"/>
              <a:t>to  lower tranches (classic waterfall structure saw earlier)</a:t>
            </a:r>
          </a:p>
          <a:p>
            <a:r>
              <a:rPr lang="en-US" dirty="0" smtClean="0"/>
              <a:t>But there is one major difference now: (principal) l</a:t>
            </a:r>
            <a:r>
              <a:rPr lang="en-US" b="1" i="1" dirty="0" smtClean="0"/>
              <a:t>osses from defaulted mortgages </a:t>
            </a:r>
            <a:r>
              <a:rPr lang="en-US" dirty="0" smtClean="0"/>
              <a:t>need </a:t>
            </a:r>
            <a:r>
              <a:rPr lang="en-US" b="1" i="1" dirty="0" smtClean="0"/>
              <a:t>to be assigned to investors</a:t>
            </a:r>
            <a:r>
              <a:rPr lang="en-US" dirty="0" smtClean="0"/>
              <a:t>, i.e., the CMO tranches.</a:t>
            </a:r>
          </a:p>
          <a:p>
            <a:r>
              <a:rPr lang="en-US" dirty="0" smtClean="0"/>
              <a:t>Unlike prepayments, </a:t>
            </a:r>
            <a:r>
              <a:rPr lang="en-US" b="1" i="1" dirty="0" smtClean="0"/>
              <a:t>principal losses will be allocated from the bottom up</a:t>
            </a:r>
            <a:r>
              <a:rPr lang="en-US" dirty="0" smtClean="0"/>
              <a:t>: to the most junior tranche first and move up the ladder as losses increases.</a:t>
            </a:r>
          </a:p>
          <a:p>
            <a:r>
              <a:rPr lang="en-US" dirty="0" smtClean="0"/>
              <a:t>BUT </a:t>
            </a:r>
            <a:r>
              <a:rPr lang="en-US" b="1" i="1" dirty="0" smtClean="0"/>
              <a:t>principal recoveries </a:t>
            </a:r>
            <a:r>
              <a:rPr lang="en-US" dirty="0" smtClean="0"/>
              <a:t>from defaulted loans </a:t>
            </a:r>
            <a:r>
              <a:rPr lang="en-US" b="1" i="1" dirty="0" smtClean="0"/>
              <a:t>will be assigned top down </a:t>
            </a:r>
            <a:r>
              <a:rPr lang="en-US" dirty="0" smtClean="0"/>
              <a:t>to the senior tranche first.</a:t>
            </a:r>
          </a:p>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11</a:t>
            </a:fld>
            <a:endParaRPr lang="en-US"/>
          </a:p>
        </p:txBody>
      </p:sp>
    </p:spTree>
    <p:extLst>
      <p:ext uri="{BB962C8B-B14F-4D97-AF65-F5344CB8AC3E}">
        <p14:creationId xmlns:p14="http://schemas.microsoft.com/office/powerpoint/2010/main" val="3316470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Non-Agency </a:t>
            </a:r>
            <a:r>
              <a:rPr lang="en-US" dirty="0" smtClean="0"/>
              <a:t>RMBS (</a:t>
            </a:r>
            <a:r>
              <a:rPr lang="en-US" smtClean="0"/>
              <a:t>See Spreadsheet)</a:t>
            </a:r>
            <a:endParaRPr lang="en-US" dirty="0"/>
          </a:p>
        </p:txBody>
      </p:sp>
      <p:sp>
        <p:nvSpPr>
          <p:cNvPr id="3" name="Content Placeholder 2"/>
          <p:cNvSpPr>
            <a:spLocks noGrp="1"/>
          </p:cNvSpPr>
          <p:nvPr>
            <p:ph idx="1"/>
          </p:nvPr>
        </p:nvSpPr>
        <p:spPr>
          <a:xfrm>
            <a:off x="838202" y="1651713"/>
            <a:ext cx="10515599" cy="453552"/>
          </a:xfrm>
        </p:spPr>
        <p:txBody>
          <a:bodyPr>
            <a:normAutofit fontScale="92500" lnSpcReduction="20000"/>
          </a:bodyPr>
          <a:lstStyle/>
          <a:p>
            <a:pPr marL="0" indent="0">
              <a:buNone/>
            </a:pPr>
            <a:r>
              <a:rPr lang="en-US" b="1" dirty="0"/>
              <a:t>Pool and bond characteristics</a:t>
            </a:r>
          </a:p>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12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05020733"/>
              </p:ext>
            </p:extLst>
          </p:nvPr>
        </p:nvGraphicFramePr>
        <p:xfrm>
          <a:off x="1078172" y="2105265"/>
          <a:ext cx="4763068" cy="3125343"/>
        </p:xfrm>
        <a:graphic>
          <a:graphicData uri="http://schemas.openxmlformats.org/drawingml/2006/table">
            <a:tbl>
              <a:tblPr>
                <a:tableStyleId>{5C22544A-7EE6-4342-B048-85BDC9FD1C3A}</a:tableStyleId>
              </a:tblPr>
              <a:tblGrid>
                <a:gridCol w="3036218"/>
                <a:gridCol w="1726850"/>
              </a:tblGrid>
              <a:tr h="272911">
                <a:tc>
                  <a:txBody>
                    <a:bodyPr/>
                    <a:lstStyle/>
                    <a:p>
                      <a:pPr algn="l" fontAlgn="b"/>
                      <a:r>
                        <a:rPr lang="fr-FR" sz="1400" u="none" strike="noStrike" dirty="0" err="1">
                          <a:effectLst/>
                          <a:latin typeface="+mn-lt"/>
                        </a:rPr>
                        <a:t>Number</a:t>
                      </a:r>
                      <a:r>
                        <a:rPr lang="fr-FR" sz="1400" u="none" strike="noStrike" dirty="0">
                          <a:effectLst/>
                          <a:latin typeface="+mn-lt"/>
                        </a:rPr>
                        <a:t> of </a:t>
                      </a:r>
                      <a:r>
                        <a:rPr lang="fr-FR" sz="1400" u="none" strike="noStrike" dirty="0" err="1" smtClean="0">
                          <a:effectLst/>
                          <a:latin typeface="+mn-lt"/>
                        </a:rPr>
                        <a:t>mortgages</a:t>
                      </a:r>
                      <a:r>
                        <a:rPr lang="fr-FR" sz="1400" u="none" strike="noStrike" dirty="0" smtClean="0">
                          <a:effectLst/>
                          <a:latin typeface="+mn-lt"/>
                        </a:rPr>
                        <a:t> (</a:t>
                      </a:r>
                      <a:r>
                        <a:rPr lang="fr-FR" sz="1400" u="none" strike="noStrike" dirty="0" err="1" smtClean="0">
                          <a:effectLst/>
                          <a:latin typeface="+mn-lt"/>
                        </a:rPr>
                        <a:t>subprime</a:t>
                      </a:r>
                      <a:r>
                        <a:rPr lang="fr-FR" sz="1400" u="none" strike="noStrike" dirty="0" smtClean="0">
                          <a:effectLst/>
                          <a:latin typeface="+mn-lt"/>
                        </a:rPr>
                        <a:t>)</a:t>
                      </a:r>
                      <a:endParaRPr lang="fr-FR" sz="1400" b="0" i="0" u="none" strike="noStrike" dirty="0">
                        <a:effectLst/>
                        <a:latin typeface="+mn-lt"/>
                      </a:endParaRPr>
                    </a:p>
                  </a:txBody>
                  <a:tcPr marL="7144" marR="7144" marT="7144" marB="0" anchor="b"/>
                </a:tc>
                <a:tc>
                  <a:txBody>
                    <a:bodyPr/>
                    <a:lstStyle/>
                    <a:p>
                      <a:pPr algn="r" fontAlgn="b"/>
                      <a:r>
                        <a:rPr lang="fr-FR" sz="1400" u="none" strike="noStrike">
                          <a:effectLst/>
                          <a:latin typeface="+mn-lt"/>
                        </a:rPr>
                        <a:t>2000</a:t>
                      </a:r>
                      <a:endParaRPr lang="fr-FR" sz="1400" b="0" i="0" u="none" strike="noStrike">
                        <a:effectLst/>
                        <a:latin typeface="+mn-lt"/>
                      </a:endParaRPr>
                    </a:p>
                  </a:txBody>
                  <a:tcPr marL="7144" marR="7144" marT="7144" marB="0" anchor="b"/>
                </a:tc>
              </a:tr>
              <a:tr h="259312">
                <a:tc>
                  <a:txBody>
                    <a:bodyPr/>
                    <a:lstStyle/>
                    <a:p>
                      <a:pPr algn="l" fontAlgn="b"/>
                      <a:r>
                        <a:rPr lang="fr-FR" sz="1400" u="none" strike="noStrike" dirty="0" err="1">
                          <a:effectLst/>
                          <a:latin typeface="+mn-lt"/>
                        </a:rPr>
                        <a:t>Interest</a:t>
                      </a:r>
                      <a:r>
                        <a:rPr lang="fr-FR" sz="1400" u="none" strike="noStrike" dirty="0">
                          <a:effectLst/>
                          <a:latin typeface="+mn-lt"/>
                        </a:rPr>
                        <a:t> rate</a:t>
                      </a:r>
                      <a:endParaRPr lang="fr-FR" sz="1400" b="0" i="0" u="none" strike="noStrike" dirty="0">
                        <a:effectLst/>
                        <a:latin typeface="+mn-lt"/>
                      </a:endParaRPr>
                    </a:p>
                  </a:txBody>
                  <a:tcPr marL="7144" marR="7144" marT="7144" marB="0" anchor="b"/>
                </a:tc>
                <a:tc>
                  <a:txBody>
                    <a:bodyPr/>
                    <a:lstStyle/>
                    <a:p>
                      <a:pPr algn="r" fontAlgn="b"/>
                      <a:r>
                        <a:rPr lang="fr-FR" sz="1400" u="none" strike="noStrike">
                          <a:effectLst/>
                          <a:latin typeface="+mn-lt"/>
                        </a:rPr>
                        <a:t>7.50%</a:t>
                      </a:r>
                      <a:endParaRPr lang="fr-FR" sz="1400" b="0" i="0" u="none" strike="noStrike">
                        <a:effectLst/>
                        <a:latin typeface="+mn-lt"/>
                      </a:endParaRPr>
                    </a:p>
                  </a:txBody>
                  <a:tcPr marL="7144" marR="7144" marT="7144" marB="0" anchor="b"/>
                </a:tc>
              </a:tr>
              <a:tr h="259312">
                <a:tc>
                  <a:txBody>
                    <a:bodyPr/>
                    <a:lstStyle/>
                    <a:p>
                      <a:pPr algn="l" fontAlgn="b"/>
                      <a:r>
                        <a:rPr lang="fr-FR" sz="1400" u="none" strike="noStrike" dirty="0" err="1">
                          <a:effectLst/>
                          <a:latin typeface="+mn-lt"/>
                        </a:rPr>
                        <a:t>Amortization</a:t>
                      </a:r>
                      <a:r>
                        <a:rPr lang="fr-FR" sz="1400" u="none" strike="noStrike" dirty="0">
                          <a:effectLst/>
                          <a:latin typeface="+mn-lt"/>
                        </a:rPr>
                        <a:t>/</a:t>
                      </a:r>
                      <a:r>
                        <a:rPr lang="fr-FR" sz="1400" u="none" strike="noStrike" dirty="0" err="1">
                          <a:effectLst/>
                          <a:latin typeface="+mn-lt"/>
                        </a:rPr>
                        <a:t>maturity</a:t>
                      </a:r>
                      <a:endParaRPr lang="fr-FR" sz="1400" b="0" i="0" u="none" strike="noStrike" dirty="0">
                        <a:effectLst/>
                        <a:latin typeface="+mn-lt"/>
                      </a:endParaRPr>
                    </a:p>
                  </a:txBody>
                  <a:tcPr marL="7144" marR="7144" marT="7144" marB="0" anchor="b"/>
                </a:tc>
                <a:tc>
                  <a:txBody>
                    <a:bodyPr/>
                    <a:lstStyle/>
                    <a:p>
                      <a:pPr algn="r" fontAlgn="b"/>
                      <a:r>
                        <a:rPr lang="fr-FR" sz="1400" u="none" strike="noStrike">
                          <a:effectLst/>
                          <a:latin typeface="+mn-lt"/>
                        </a:rPr>
                        <a:t>30</a:t>
                      </a:r>
                      <a:endParaRPr lang="fr-FR" sz="1400" b="0" i="0" u="none" strike="noStrike">
                        <a:effectLst/>
                        <a:latin typeface="+mn-lt"/>
                      </a:endParaRPr>
                    </a:p>
                  </a:txBody>
                  <a:tcPr marL="7144" marR="7144" marT="7144" marB="0" anchor="b"/>
                </a:tc>
              </a:tr>
              <a:tr h="259312">
                <a:tc>
                  <a:txBody>
                    <a:bodyPr/>
                    <a:lstStyle/>
                    <a:p>
                      <a:pPr algn="l" fontAlgn="b"/>
                      <a:r>
                        <a:rPr lang="fr-FR" sz="1400" u="none" strike="noStrike">
                          <a:effectLst/>
                          <a:latin typeface="+mn-lt"/>
                        </a:rPr>
                        <a:t>Initial balance</a:t>
                      </a:r>
                      <a:endParaRPr lang="fr-FR" sz="1400" b="0" i="0" u="none" strike="noStrike">
                        <a:effectLst/>
                        <a:latin typeface="+mn-lt"/>
                      </a:endParaRPr>
                    </a:p>
                  </a:txBody>
                  <a:tcPr marL="7144" marR="7144" marT="7144" marB="0" anchor="b"/>
                </a:tc>
                <a:tc>
                  <a:txBody>
                    <a:bodyPr/>
                    <a:lstStyle/>
                    <a:p>
                      <a:pPr algn="r" fontAlgn="b"/>
                      <a:r>
                        <a:rPr lang="fr-FR" sz="1400" u="none" strike="noStrike" dirty="0" smtClean="0">
                          <a:effectLst/>
                          <a:latin typeface="+mn-lt"/>
                        </a:rPr>
                        <a:t>$200,000</a:t>
                      </a:r>
                      <a:endParaRPr lang="fr-FR" sz="1400" b="0" i="0" u="none" strike="noStrike" dirty="0">
                        <a:effectLst/>
                        <a:latin typeface="+mn-lt"/>
                      </a:endParaRPr>
                    </a:p>
                  </a:txBody>
                  <a:tcPr marL="7144" marR="7144" marT="7144" marB="0" anchor="b"/>
                </a:tc>
              </a:tr>
              <a:tr h="259312">
                <a:tc>
                  <a:txBody>
                    <a:bodyPr/>
                    <a:lstStyle/>
                    <a:p>
                      <a:pPr algn="l" fontAlgn="b"/>
                      <a:r>
                        <a:rPr lang="fr-FR" sz="1400" u="none" strike="noStrike">
                          <a:effectLst/>
                          <a:latin typeface="+mn-lt"/>
                        </a:rPr>
                        <a:t>Prepayment speed (PSA)</a:t>
                      </a:r>
                      <a:endParaRPr lang="fr-FR" sz="1400" b="0" i="0" u="none" strike="noStrike">
                        <a:effectLst/>
                        <a:latin typeface="+mn-lt"/>
                      </a:endParaRPr>
                    </a:p>
                  </a:txBody>
                  <a:tcPr marL="7144" marR="7144" marT="7144" marB="0" anchor="b"/>
                </a:tc>
                <a:tc>
                  <a:txBody>
                    <a:bodyPr/>
                    <a:lstStyle/>
                    <a:p>
                      <a:pPr algn="r" fontAlgn="b"/>
                      <a:r>
                        <a:rPr lang="fr-FR" sz="1400" u="none" strike="noStrike" dirty="0">
                          <a:effectLst/>
                          <a:latin typeface="+mn-lt"/>
                        </a:rPr>
                        <a:t>100</a:t>
                      </a:r>
                      <a:endParaRPr lang="fr-FR" sz="1400" b="0" i="0" u="none" strike="noStrike" dirty="0">
                        <a:effectLst/>
                        <a:latin typeface="+mn-lt"/>
                      </a:endParaRPr>
                    </a:p>
                  </a:txBody>
                  <a:tcPr marL="7144" marR="7144" marT="7144" marB="0" anchor="b"/>
                </a:tc>
              </a:tr>
              <a:tr h="259312">
                <a:tc>
                  <a:txBody>
                    <a:bodyPr/>
                    <a:lstStyle/>
                    <a:p>
                      <a:pPr algn="l" fontAlgn="b"/>
                      <a:r>
                        <a:rPr lang="fr-FR" sz="1400" u="none" strike="noStrike" dirty="0" smtClean="0">
                          <a:effectLst/>
                          <a:latin typeface="+mn-lt"/>
                        </a:rPr>
                        <a:t>Tranche</a:t>
                      </a:r>
                      <a:r>
                        <a:rPr lang="fr-FR" sz="1400" u="none" strike="noStrike" baseline="0" dirty="0" smtClean="0">
                          <a:effectLst/>
                          <a:latin typeface="+mn-lt"/>
                        </a:rPr>
                        <a:t> </a:t>
                      </a:r>
                      <a:r>
                        <a:rPr lang="fr-FR" sz="1400" u="none" strike="noStrike" dirty="0" smtClean="0">
                          <a:effectLst/>
                          <a:latin typeface="+mn-lt"/>
                        </a:rPr>
                        <a:t>A</a:t>
                      </a:r>
                      <a:endParaRPr lang="fr-FR" sz="1400" b="0" i="0" u="none" strike="noStrike" dirty="0">
                        <a:effectLst/>
                        <a:latin typeface="+mn-lt"/>
                      </a:endParaRPr>
                    </a:p>
                  </a:txBody>
                  <a:tcPr marL="7144" marR="7144" marT="7144" marB="0" anchor="b"/>
                </a:tc>
                <a:tc>
                  <a:txBody>
                    <a:bodyPr/>
                    <a:lstStyle/>
                    <a:p>
                      <a:pPr algn="r" fontAlgn="b"/>
                      <a:r>
                        <a:rPr lang="fr-FR" sz="1400" u="none" strike="noStrike">
                          <a:effectLst/>
                          <a:latin typeface="+mn-lt"/>
                        </a:rPr>
                        <a:t>$325,000,000 </a:t>
                      </a:r>
                      <a:endParaRPr lang="fr-FR" sz="1400" b="0" i="0" u="none" strike="noStrike">
                        <a:effectLst/>
                        <a:latin typeface="+mn-lt"/>
                      </a:endParaRPr>
                    </a:p>
                  </a:txBody>
                  <a:tcPr marL="7144" marR="7144" marT="7144" marB="0" anchor="b"/>
                </a:tc>
              </a:tr>
              <a:tr h="259312">
                <a:tc>
                  <a:txBody>
                    <a:bodyPr/>
                    <a:lstStyle/>
                    <a:p>
                      <a:pPr algn="l" fontAlgn="b"/>
                      <a:r>
                        <a:rPr lang="fr-FR" sz="1400" u="none" strike="noStrike" dirty="0" smtClean="0">
                          <a:effectLst/>
                          <a:latin typeface="+mn-lt"/>
                        </a:rPr>
                        <a:t>Tranche</a:t>
                      </a:r>
                      <a:r>
                        <a:rPr lang="fr-FR" sz="1400" u="none" strike="noStrike" baseline="0" dirty="0" smtClean="0">
                          <a:effectLst/>
                          <a:latin typeface="+mn-lt"/>
                        </a:rPr>
                        <a:t> </a:t>
                      </a:r>
                      <a:r>
                        <a:rPr lang="fr-FR" sz="1400" u="none" strike="noStrike" dirty="0" smtClean="0">
                          <a:effectLst/>
                          <a:latin typeface="+mn-lt"/>
                        </a:rPr>
                        <a:t>B</a:t>
                      </a:r>
                      <a:endParaRPr lang="fr-FR" sz="1400" u="none" strike="noStrike" dirty="0">
                        <a:effectLst/>
                        <a:latin typeface="+mn-lt"/>
                      </a:endParaRPr>
                    </a:p>
                  </a:txBody>
                  <a:tcPr marL="7144" marR="7144" marT="7144" marB="0" anchor="b"/>
                </a:tc>
                <a:tc>
                  <a:txBody>
                    <a:bodyPr/>
                    <a:lstStyle/>
                    <a:p>
                      <a:pPr algn="r" fontAlgn="b"/>
                      <a:r>
                        <a:rPr lang="fr-FR" sz="1400" u="none" strike="noStrike" dirty="0">
                          <a:effectLst/>
                          <a:latin typeface="+mn-lt"/>
                        </a:rPr>
                        <a:t>$75,000,000 </a:t>
                      </a:r>
                      <a:endParaRPr lang="fr-FR" sz="1400" b="0" i="0" u="none" strike="noStrike" dirty="0">
                        <a:effectLst/>
                        <a:latin typeface="+mn-lt"/>
                      </a:endParaRPr>
                    </a:p>
                  </a:txBody>
                  <a:tcPr marL="7144" marR="7144" marT="7144" marB="0" anchor="b"/>
                </a:tc>
              </a:tr>
              <a:tr h="259312">
                <a:tc>
                  <a:txBody>
                    <a:bodyPr/>
                    <a:lstStyle/>
                    <a:p>
                      <a:pPr algn="l" fontAlgn="b"/>
                      <a:r>
                        <a:rPr lang="fr-FR" sz="1400" b="0" i="0" u="none" strike="noStrike" dirty="0" smtClean="0">
                          <a:effectLst/>
                          <a:latin typeface="+mn-lt"/>
                        </a:rPr>
                        <a:t>Tranche X (</a:t>
                      </a:r>
                      <a:r>
                        <a:rPr lang="fr-FR" sz="1400" b="0" i="0" u="none" strike="noStrike" dirty="0" err="1" smtClean="0">
                          <a:effectLst/>
                          <a:latin typeface="+mn-lt"/>
                        </a:rPr>
                        <a:t>residual</a:t>
                      </a:r>
                      <a:r>
                        <a:rPr lang="fr-FR" sz="1400" b="0" i="0" u="none" strike="noStrike" baseline="0" dirty="0" smtClean="0">
                          <a:effectLst/>
                          <a:latin typeface="+mn-lt"/>
                        </a:rPr>
                        <a:t> tranche)</a:t>
                      </a:r>
                      <a:endParaRPr lang="fr-FR" sz="1400" b="0" i="0" u="none" strike="noStrike" dirty="0">
                        <a:effectLst/>
                        <a:latin typeface="+mn-lt"/>
                      </a:endParaRPr>
                    </a:p>
                  </a:txBody>
                  <a:tcPr marL="7144" marR="7144" marT="7144" marB="0" anchor="b"/>
                </a:tc>
                <a:tc>
                  <a:txBody>
                    <a:bodyPr/>
                    <a:lstStyle/>
                    <a:p>
                      <a:pPr algn="r" fontAlgn="b"/>
                      <a:r>
                        <a:rPr lang="fr-FR" sz="1400" b="0" i="0" u="none" strike="noStrike" dirty="0" smtClean="0">
                          <a:effectLst/>
                          <a:latin typeface="+mn-lt"/>
                        </a:rPr>
                        <a:t>$0</a:t>
                      </a:r>
                      <a:endParaRPr lang="fr-FR" sz="1400" b="0" i="0" u="none" strike="noStrike" dirty="0">
                        <a:effectLst/>
                        <a:latin typeface="+mn-lt"/>
                      </a:endParaRPr>
                    </a:p>
                  </a:txBody>
                  <a:tcPr marL="7144" marR="7144" marT="7144" marB="0" anchor="b"/>
                </a:tc>
              </a:tr>
              <a:tr h="259312">
                <a:tc>
                  <a:txBody>
                    <a:bodyPr/>
                    <a:lstStyle/>
                    <a:p>
                      <a:pPr algn="l" fontAlgn="b"/>
                      <a:r>
                        <a:rPr lang="fr-FR" sz="1400" u="none" strike="noStrike">
                          <a:effectLst/>
                          <a:latin typeface="+mn-lt"/>
                        </a:rPr>
                        <a:t>"A" coupon</a:t>
                      </a:r>
                      <a:endParaRPr lang="fr-FR" sz="1400" b="0" i="0" u="none" strike="noStrike">
                        <a:effectLst/>
                        <a:latin typeface="+mn-lt"/>
                      </a:endParaRPr>
                    </a:p>
                  </a:txBody>
                  <a:tcPr marL="7144" marR="7144" marT="7144" marB="0" anchor="b"/>
                </a:tc>
                <a:tc>
                  <a:txBody>
                    <a:bodyPr/>
                    <a:lstStyle/>
                    <a:p>
                      <a:pPr algn="r" fontAlgn="b"/>
                      <a:r>
                        <a:rPr lang="fr-FR" sz="1400" u="none" strike="noStrike" dirty="0">
                          <a:effectLst/>
                          <a:latin typeface="+mn-lt"/>
                        </a:rPr>
                        <a:t>6%</a:t>
                      </a:r>
                      <a:endParaRPr lang="fr-FR" sz="1400" b="0" i="0" u="none" strike="noStrike" dirty="0">
                        <a:effectLst/>
                        <a:latin typeface="+mn-lt"/>
                      </a:endParaRPr>
                    </a:p>
                  </a:txBody>
                  <a:tcPr marL="7144" marR="7144" marT="7144" marB="0" anchor="b"/>
                </a:tc>
              </a:tr>
              <a:tr h="259312">
                <a:tc>
                  <a:txBody>
                    <a:bodyPr/>
                    <a:lstStyle/>
                    <a:p>
                      <a:pPr algn="l" fontAlgn="b"/>
                      <a:r>
                        <a:rPr lang="fr-FR" sz="1400" u="none" strike="noStrike">
                          <a:effectLst/>
                          <a:latin typeface="+mn-lt"/>
                        </a:rPr>
                        <a:t>"B" coupon</a:t>
                      </a:r>
                      <a:endParaRPr lang="fr-FR" sz="1400" b="0" i="0" u="none" strike="noStrike">
                        <a:effectLst/>
                        <a:latin typeface="+mn-lt"/>
                      </a:endParaRPr>
                    </a:p>
                  </a:txBody>
                  <a:tcPr marL="7144" marR="7144" marT="7144" marB="0" anchor="b"/>
                </a:tc>
                <a:tc>
                  <a:txBody>
                    <a:bodyPr/>
                    <a:lstStyle/>
                    <a:p>
                      <a:pPr algn="r" fontAlgn="b"/>
                      <a:r>
                        <a:rPr lang="fr-FR" sz="1400" u="none" strike="noStrike">
                          <a:effectLst/>
                          <a:latin typeface="+mn-lt"/>
                        </a:rPr>
                        <a:t>7.50%</a:t>
                      </a:r>
                      <a:endParaRPr lang="fr-FR" sz="1400" b="0" i="0" u="none" strike="noStrike">
                        <a:effectLst/>
                        <a:latin typeface="+mn-lt"/>
                      </a:endParaRPr>
                    </a:p>
                  </a:txBody>
                  <a:tcPr marL="7144" marR="7144" marT="7144" marB="0" anchor="b"/>
                </a:tc>
              </a:tr>
              <a:tr h="259312">
                <a:tc>
                  <a:txBody>
                    <a:bodyPr/>
                    <a:lstStyle/>
                    <a:p>
                      <a:pPr algn="l" fontAlgn="b"/>
                      <a:r>
                        <a:rPr lang="fr-FR" sz="1400" u="none" strike="noStrike">
                          <a:effectLst/>
                          <a:latin typeface="+mn-lt"/>
                        </a:rPr>
                        <a:t>Annual default rate</a:t>
                      </a:r>
                      <a:endParaRPr lang="fr-FR" sz="1400" b="0" i="0" u="none" strike="noStrike">
                        <a:effectLst/>
                        <a:latin typeface="+mn-lt"/>
                      </a:endParaRPr>
                    </a:p>
                  </a:txBody>
                  <a:tcPr marL="7144" marR="7144" marT="7144" marB="0" anchor="b"/>
                </a:tc>
                <a:tc>
                  <a:txBody>
                    <a:bodyPr/>
                    <a:lstStyle/>
                    <a:p>
                      <a:pPr algn="r" fontAlgn="b"/>
                      <a:r>
                        <a:rPr lang="fr-FR" sz="1400" u="none" strike="noStrike">
                          <a:effectLst/>
                          <a:latin typeface="+mn-lt"/>
                        </a:rPr>
                        <a:t>2%</a:t>
                      </a:r>
                      <a:endParaRPr lang="fr-FR" sz="1400" b="0" i="0" u="none" strike="noStrike">
                        <a:effectLst/>
                        <a:latin typeface="+mn-lt"/>
                      </a:endParaRPr>
                    </a:p>
                  </a:txBody>
                  <a:tcPr marL="7144" marR="7144" marT="7144" marB="0" anchor="b"/>
                </a:tc>
              </a:tr>
              <a:tr h="259312">
                <a:tc>
                  <a:txBody>
                    <a:bodyPr/>
                    <a:lstStyle/>
                    <a:p>
                      <a:pPr algn="l" fontAlgn="b"/>
                      <a:r>
                        <a:rPr lang="fr-FR" sz="1400" u="none" strike="noStrike" dirty="0" err="1">
                          <a:effectLst/>
                          <a:latin typeface="+mn-lt"/>
                        </a:rPr>
                        <a:t>Loss</a:t>
                      </a:r>
                      <a:r>
                        <a:rPr lang="fr-FR" sz="1400" u="none" strike="noStrike" dirty="0">
                          <a:effectLst/>
                          <a:latin typeface="+mn-lt"/>
                        </a:rPr>
                        <a:t> </a:t>
                      </a:r>
                      <a:r>
                        <a:rPr lang="fr-FR" sz="1400" u="none" strike="noStrike" dirty="0" err="1">
                          <a:effectLst/>
                          <a:latin typeface="+mn-lt"/>
                        </a:rPr>
                        <a:t>given</a:t>
                      </a:r>
                      <a:r>
                        <a:rPr lang="fr-FR" sz="1400" u="none" strike="noStrike" dirty="0">
                          <a:effectLst/>
                          <a:latin typeface="+mn-lt"/>
                        </a:rPr>
                        <a:t> default</a:t>
                      </a:r>
                      <a:endParaRPr lang="fr-FR" sz="1400" b="0" i="0" u="none" strike="noStrike" dirty="0">
                        <a:effectLst/>
                        <a:latin typeface="+mn-lt"/>
                      </a:endParaRPr>
                    </a:p>
                  </a:txBody>
                  <a:tcPr marL="7144" marR="7144" marT="7144" marB="0" anchor="b"/>
                </a:tc>
                <a:tc>
                  <a:txBody>
                    <a:bodyPr/>
                    <a:lstStyle/>
                    <a:p>
                      <a:pPr algn="r" fontAlgn="b"/>
                      <a:r>
                        <a:rPr lang="fr-FR" sz="1400" u="none" strike="noStrike" dirty="0">
                          <a:effectLst/>
                          <a:latin typeface="+mn-lt"/>
                        </a:rPr>
                        <a:t>40%</a:t>
                      </a:r>
                      <a:endParaRPr lang="fr-FR" sz="1400" b="0" i="0" u="none" strike="noStrike" dirty="0">
                        <a:effectLst/>
                        <a:latin typeface="+mn-lt"/>
                      </a:endParaRPr>
                    </a:p>
                  </a:txBody>
                  <a:tcPr marL="7144" marR="7144" marT="7144" marB="0" anchor="b"/>
                </a:tc>
              </a:tr>
            </a:tbl>
          </a:graphicData>
        </a:graphic>
      </p:graphicFrame>
      <p:sp>
        <p:nvSpPr>
          <p:cNvPr id="6" name="Content Placeholder 2"/>
          <p:cNvSpPr txBox="1">
            <a:spLocks/>
          </p:cNvSpPr>
          <p:nvPr/>
        </p:nvSpPr>
        <p:spPr>
          <a:xfrm>
            <a:off x="838201" y="5415501"/>
            <a:ext cx="10515599" cy="986007"/>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lnSpc>
                <a:spcPct val="100000"/>
              </a:lnSpc>
              <a:spcBef>
                <a:spcPts val="600"/>
              </a:spcBef>
              <a:spcAft>
                <a:spcPts val="600"/>
              </a:spcAft>
              <a:buFont typeface="Segoe UI" panose="020B0502040204020203"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Segoe UI" panose="020B0502040204020203"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Segoe UI" panose="020B0502040204020203"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t>Questions:</a:t>
            </a:r>
          </a:p>
          <a:p>
            <a:pPr marL="0" indent="0">
              <a:spcBef>
                <a:spcPts val="0"/>
              </a:spcBef>
              <a:buNone/>
            </a:pPr>
            <a:r>
              <a:rPr lang="en-US" dirty="0"/>
              <a:t>Cash flows to the pool and tranches assuming no default and various PSA levels</a:t>
            </a:r>
          </a:p>
          <a:p>
            <a:pPr marL="0" indent="0">
              <a:spcBef>
                <a:spcPts val="0"/>
              </a:spcBef>
              <a:buNone/>
            </a:pPr>
            <a:r>
              <a:rPr lang="en-US" dirty="0"/>
              <a:t>Cash flow to various tranches assuming 100 PSA and </a:t>
            </a:r>
            <a:r>
              <a:rPr lang="en-US" dirty="0" smtClean="0"/>
              <a:t>default </a:t>
            </a:r>
            <a:endParaRPr lang="en-US" dirty="0"/>
          </a:p>
        </p:txBody>
      </p:sp>
    </p:spTree>
    <p:extLst>
      <p:ext uri="{BB962C8B-B14F-4D97-AF65-F5344CB8AC3E}">
        <p14:creationId xmlns:p14="http://schemas.microsoft.com/office/powerpoint/2010/main" val="16708185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Pool Cash Flows with no Defaults</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13</a:t>
            </a:fld>
            <a:endParaRPr lang="en-US"/>
          </a:p>
        </p:txBody>
      </p:sp>
      <p:graphicFrame>
        <p:nvGraphicFramePr>
          <p:cNvPr id="5" name="Chart 4"/>
          <p:cNvGraphicFramePr>
            <a:graphicFrameLocks/>
          </p:cNvGraphicFramePr>
          <p:nvPr>
            <p:extLst>
              <p:ext uri="{D42A27DB-BD31-4B8C-83A1-F6EECF244321}">
                <p14:modId xmlns:p14="http://schemas.microsoft.com/office/powerpoint/2010/main" val="843580209"/>
              </p:ext>
            </p:extLst>
          </p:nvPr>
        </p:nvGraphicFramePr>
        <p:xfrm>
          <a:off x="2538485" y="1965279"/>
          <a:ext cx="6886692" cy="4203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42053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Pool Cash Flows with no Defaults</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14</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876754829"/>
              </p:ext>
            </p:extLst>
          </p:nvPr>
        </p:nvGraphicFramePr>
        <p:xfrm>
          <a:off x="2171392" y="1876376"/>
          <a:ext cx="7615450" cy="44355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05092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Tranche X Cash Flows with no Defaults, 100% PSA</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15</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963545766"/>
              </p:ext>
            </p:extLst>
          </p:nvPr>
        </p:nvGraphicFramePr>
        <p:xfrm>
          <a:off x="2624937" y="2329858"/>
          <a:ext cx="6708359" cy="37979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89291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Tranche A Cash Flows with no Defaults, 100 PSA</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16</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605611085"/>
              </p:ext>
            </p:extLst>
          </p:nvPr>
        </p:nvGraphicFramePr>
        <p:xfrm>
          <a:off x="2150920" y="2044510"/>
          <a:ext cx="7656393" cy="39398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05917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Tranche A Cash Flows with no Defaults, 100 PSA</a:t>
            </a:r>
          </a:p>
        </p:txBody>
      </p:sp>
      <p:sp>
        <p:nvSpPr>
          <p:cNvPr id="4" name="Slide Number Placeholder 3"/>
          <p:cNvSpPr>
            <a:spLocks noGrp="1"/>
          </p:cNvSpPr>
          <p:nvPr>
            <p:ph type="sldNum" sz="quarter" idx="12"/>
          </p:nvPr>
        </p:nvSpPr>
        <p:spPr/>
        <p:txBody>
          <a:bodyPr/>
          <a:lstStyle/>
          <a:p>
            <a:fld id="{9860EDB8-5305-433F-BE41-D7A86D811DB3}" type="slidenum">
              <a:rPr lang="en-US" smtClean="0"/>
              <a:t>17</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779805585"/>
              </p:ext>
            </p:extLst>
          </p:nvPr>
        </p:nvGraphicFramePr>
        <p:xfrm>
          <a:off x="2245891" y="2182739"/>
          <a:ext cx="7466452" cy="38359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36751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Pool Cash Flows with Defaults</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18</a:t>
            </a:fld>
            <a:endParaRPr lang="en-US"/>
          </a:p>
        </p:txBody>
      </p:sp>
      <p:sp>
        <p:nvSpPr>
          <p:cNvPr id="5" name="Content Placeholder 4"/>
          <p:cNvSpPr>
            <a:spLocks noGrp="1"/>
          </p:cNvSpPr>
          <p:nvPr>
            <p:ph idx="1"/>
          </p:nvPr>
        </p:nvSpPr>
        <p:spPr>
          <a:xfrm>
            <a:off x="838201" y="1583140"/>
            <a:ext cx="10515599" cy="4844956"/>
          </a:xfrm>
        </p:spPr>
        <p:txBody>
          <a:bodyPr>
            <a:normAutofit/>
          </a:bodyPr>
          <a:lstStyle/>
          <a:p>
            <a:pPr marL="0" indent="0">
              <a:buNone/>
            </a:pPr>
            <a:r>
              <a:rPr lang="en-US" sz="2800" dirty="0"/>
              <a:t>Defaults affect cash flows as follows:</a:t>
            </a:r>
          </a:p>
          <a:p>
            <a:pPr marL="628650" indent="-341313">
              <a:buFont typeface="+mj-lt"/>
              <a:buAutoNum type="arabicPeriod"/>
            </a:pPr>
            <a:r>
              <a:rPr lang="en-US" dirty="0"/>
              <a:t>Annual default rate should be converted into </a:t>
            </a:r>
            <a:r>
              <a:rPr lang="en-US" b="1" i="1" dirty="0"/>
              <a:t>single monthly default rate</a:t>
            </a:r>
            <a:r>
              <a:rPr lang="en-US" dirty="0"/>
              <a:t>.</a:t>
            </a:r>
          </a:p>
          <a:p>
            <a:pPr marL="628650" indent="-341313">
              <a:buFont typeface="+mj-lt"/>
              <a:buAutoNum type="arabicPeriod"/>
            </a:pPr>
            <a:r>
              <a:rPr lang="en-US" dirty="0"/>
              <a:t>Monthly default rate is applied to the outstanding pool balance net of scheduled principal and prepayments.</a:t>
            </a:r>
          </a:p>
          <a:p>
            <a:pPr marL="628650" indent="-341313">
              <a:buFont typeface="+mj-lt"/>
              <a:buAutoNum type="arabicPeriod"/>
            </a:pPr>
            <a:r>
              <a:rPr lang="en-US" b="1" i="1" dirty="0"/>
              <a:t>Loss given default rate is used to compute recoveries</a:t>
            </a:r>
            <a:r>
              <a:rPr lang="en-US" dirty="0"/>
              <a:t>, which are applied the same month (for simplicity) first to pay interest on defaulted mortgages with excess cash received treated as principal.</a:t>
            </a:r>
          </a:p>
          <a:p>
            <a:pPr marL="628650" indent="-341313">
              <a:buFont typeface="+mj-lt"/>
              <a:buAutoNum type="arabicPeriod"/>
            </a:pPr>
            <a:r>
              <a:rPr lang="en-US" dirty="0"/>
              <a:t>Outstanding pool balance is reduced by scheduled repayments, prepayments, and defaults.</a:t>
            </a:r>
          </a:p>
          <a:p>
            <a:endParaRPr lang="en-US" dirty="0"/>
          </a:p>
        </p:txBody>
      </p:sp>
    </p:spTree>
    <p:extLst>
      <p:ext uri="{BB962C8B-B14F-4D97-AF65-F5344CB8AC3E}">
        <p14:creationId xmlns:p14="http://schemas.microsoft.com/office/powerpoint/2010/main" val="25361077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Pool Cash Flows with Defaults</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19</a:t>
            </a:fld>
            <a:endParaRPr lang="en-US"/>
          </a:p>
        </p:txBody>
      </p:sp>
      <p:sp>
        <p:nvSpPr>
          <p:cNvPr id="5" name="Content Placeholder 4"/>
          <p:cNvSpPr>
            <a:spLocks noGrp="1"/>
          </p:cNvSpPr>
          <p:nvPr>
            <p:ph idx="1"/>
          </p:nvPr>
        </p:nvSpPr>
        <p:spPr>
          <a:xfrm>
            <a:off x="838201" y="1583140"/>
            <a:ext cx="10515599" cy="4844956"/>
          </a:xfrm>
        </p:spPr>
        <p:txBody>
          <a:bodyPr>
            <a:normAutofit/>
          </a:bodyPr>
          <a:lstStyle/>
          <a:p>
            <a:pPr marL="0" indent="0">
              <a:buNone/>
            </a:pPr>
            <a:r>
              <a:rPr lang="en-US" sz="2800" dirty="0"/>
              <a:t>Defaults affect cash flows as follows:</a:t>
            </a:r>
          </a:p>
          <a:p>
            <a:pPr marL="627063" indent="-341313">
              <a:buFont typeface="+mj-lt"/>
              <a:buAutoNum type="arabicPeriod" startAt="5"/>
            </a:pPr>
            <a:r>
              <a:rPr lang="en-US" dirty="0" smtClean="0"/>
              <a:t>Total </a:t>
            </a:r>
            <a:r>
              <a:rPr lang="en-US" dirty="0"/>
              <a:t>principal received (scheduled + prepayments + principal component of recoveries) is given to tranche A until it is paid in full.</a:t>
            </a:r>
          </a:p>
          <a:p>
            <a:pPr marL="628650" indent="-341313">
              <a:buFont typeface="+mj-lt"/>
              <a:buAutoNum type="arabicPeriod" startAt="5"/>
            </a:pPr>
            <a:r>
              <a:rPr lang="en-US" dirty="0" smtClean="0"/>
              <a:t>The pool </a:t>
            </a:r>
            <a:r>
              <a:rPr lang="en-US" b="1" i="1" dirty="0" smtClean="0"/>
              <a:t>losses</a:t>
            </a:r>
            <a:r>
              <a:rPr lang="en-US" dirty="0" smtClean="0"/>
              <a:t> </a:t>
            </a:r>
            <a:r>
              <a:rPr lang="en-US" dirty="0"/>
              <a:t>(defaulted principal – principal received from defaulted loans) are </a:t>
            </a:r>
            <a:r>
              <a:rPr lang="en-US" b="1" i="1" dirty="0"/>
              <a:t>subtracted from</a:t>
            </a:r>
            <a:r>
              <a:rPr lang="en-US" dirty="0"/>
              <a:t> the outstanding balance of the junior </a:t>
            </a:r>
            <a:r>
              <a:rPr lang="en-US" b="1" i="1" dirty="0"/>
              <a:t>tranche B</a:t>
            </a:r>
            <a:r>
              <a:rPr lang="en-US" dirty="0"/>
              <a:t>.</a:t>
            </a:r>
          </a:p>
          <a:p>
            <a:pPr marL="628650" indent="-341313">
              <a:buFont typeface="+mj-lt"/>
              <a:buAutoNum type="arabicPeriod" startAt="5"/>
            </a:pPr>
            <a:r>
              <a:rPr lang="en-US" dirty="0"/>
              <a:t>Interest flowing to tranche X is the difference between total interest received by the pool and interest paid to A and B tranches. </a:t>
            </a:r>
          </a:p>
          <a:p>
            <a:endParaRPr lang="en-US" dirty="0"/>
          </a:p>
        </p:txBody>
      </p:sp>
    </p:spTree>
    <p:extLst>
      <p:ext uri="{BB962C8B-B14F-4D97-AF65-F5344CB8AC3E}">
        <p14:creationId xmlns:p14="http://schemas.microsoft.com/office/powerpoint/2010/main" val="5730392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Non-Agency </a:t>
            </a:r>
            <a:r>
              <a:rPr lang="en-US" dirty="0" smtClean="0"/>
              <a:t>RMBS</a:t>
            </a:r>
            <a:endParaRPr lang="en-US" dirty="0"/>
          </a:p>
        </p:txBody>
      </p:sp>
      <p:sp>
        <p:nvSpPr>
          <p:cNvPr id="3" name="Content Placeholder 2"/>
          <p:cNvSpPr>
            <a:spLocks noGrp="1"/>
          </p:cNvSpPr>
          <p:nvPr>
            <p:ph idx="1"/>
          </p:nvPr>
        </p:nvSpPr>
        <p:spPr>
          <a:xfrm>
            <a:off x="838201" y="1825624"/>
            <a:ext cx="10515599" cy="4669305"/>
          </a:xfrm>
        </p:spPr>
        <p:txBody>
          <a:bodyPr>
            <a:normAutofit lnSpcReduction="10000"/>
          </a:bodyPr>
          <a:lstStyle/>
          <a:p>
            <a:r>
              <a:rPr lang="en-US" dirty="0">
                <a:solidFill>
                  <a:schemeClr val="tx1"/>
                </a:solidFill>
              </a:rPr>
              <a:t>Non-agency (private-label) </a:t>
            </a:r>
            <a:r>
              <a:rPr lang="en-US" dirty="0" smtClean="0">
                <a:solidFill>
                  <a:schemeClr val="tx1"/>
                </a:solidFill>
              </a:rPr>
              <a:t>RMBS </a:t>
            </a:r>
            <a:r>
              <a:rPr lang="en-US" dirty="0">
                <a:solidFill>
                  <a:schemeClr val="tx1"/>
                </a:solidFill>
              </a:rPr>
              <a:t>are securities whose </a:t>
            </a:r>
            <a:r>
              <a:rPr lang="en-US" b="1" i="1" dirty="0">
                <a:solidFill>
                  <a:schemeClr val="tx1"/>
                </a:solidFill>
              </a:rPr>
              <a:t>underlying </a:t>
            </a:r>
            <a:r>
              <a:rPr lang="en-US" b="1" i="1" dirty="0" smtClean="0">
                <a:solidFill>
                  <a:schemeClr val="tx1"/>
                </a:solidFill>
              </a:rPr>
              <a:t>mortgages </a:t>
            </a:r>
            <a:r>
              <a:rPr lang="en-US" dirty="0" smtClean="0">
                <a:solidFill>
                  <a:schemeClr val="tx1"/>
                </a:solidFill>
              </a:rPr>
              <a:t>are</a:t>
            </a:r>
            <a:r>
              <a:rPr lang="en-US" b="1" i="1" dirty="0" smtClean="0">
                <a:solidFill>
                  <a:schemeClr val="tx1"/>
                </a:solidFill>
              </a:rPr>
              <a:t> not conforming mortgages</a:t>
            </a:r>
            <a:r>
              <a:rPr lang="en-US" dirty="0" smtClean="0">
                <a:solidFill>
                  <a:schemeClr val="tx1"/>
                </a:solidFill>
              </a:rPr>
              <a:t>, i.e., do </a:t>
            </a:r>
            <a:r>
              <a:rPr lang="en-US" dirty="0">
                <a:solidFill>
                  <a:schemeClr val="tx1"/>
                </a:solidFill>
              </a:rPr>
              <a:t>not conform to the guidelines set forth by the former government-sponsored enterprises (i.e., Fannie Mae or Freddie Mac</a:t>
            </a:r>
            <a:r>
              <a:rPr lang="en-US" dirty="0" smtClean="0">
                <a:solidFill>
                  <a:schemeClr val="tx1"/>
                </a:solidFill>
              </a:rPr>
              <a:t>), and </a:t>
            </a:r>
            <a:r>
              <a:rPr lang="en-US" dirty="0">
                <a:solidFill>
                  <a:schemeClr val="tx1"/>
                </a:solidFill>
              </a:rPr>
              <a:t>are </a:t>
            </a:r>
            <a:r>
              <a:rPr lang="en-US" b="1" i="1" dirty="0">
                <a:solidFill>
                  <a:schemeClr val="tx1"/>
                </a:solidFill>
              </a:rPr>
              <a:t>not FHA or VA mortgages</a:t>
            </a:r>
            <a:r>
              <a:rPr lang="en-US" dirty="0">
                <a:solidFill>
                  <a:schemeClr val="tx1"/>
                </a:solidFill>
              </a:rPr>
              <a:t>.</a:t>
            </a:r>
          </a:p>
          <a:p>
            <a:r>
              <a:rPr lang="en-US" dirty="0">
                <a:solidFill>
                  <a:schemeClr val="tx1"/>
                </a:solidFill>
              </a:rPr>
              <a:t>Therefore, these R</a:t>
            </a:r>
            <a:r>
              <a:rPr lang="en-US" dirty="0" smtClean="0">
                <a:solidFill>
                  <a:schemeClr val="tx1"/>
                </a:solidFill>
              </a:rPr>
              <a:t>MBS </a:t>
            </a:r>
            <a:r>
              <a:rPr lang="en-US" dirty="0">
                <a:solidFill>
                  <a:schemeClr val="tx1"/>
                </a:solidFill>
              </a:rPr>
              <a:t>are </a:t>
            </a:r>
            <a:r>
              <a:rPr lang="en-US" b="1" i="1" dirty="0">
                <a:solidFill>
                  <a:schemeClr val="tx1"/>
                </a:solidFill>
              </a:rPr>
              <a:t>not guaranteed by Fannie, Freddie, or </a:t>
            </a:r>
            <a:r>
              <a:rPr lang="en-US" b="1" i="1" dirty="0" err="1">
                <a:solidFill>
                  <a:schemeClr val="tx1"/>
                </a:solidFill>
              </a:rPr>
              <a:t>Ginnie</a:t>
            </a:r>
            <a:r>
              <a:rPr lang="en-US" dirty="0">
                <a:solidFill>
                  <a:schemeClr val="tx1"/>
                </a:solidFill>
              </a:rPr>
              <a:t>. </a:t>
            </a:r>
          </a:p>
          <a:p>
            <a:pPr>
              <a:lnSpc>
                <a:spcPct val="90000"/>
              </a:lnSpc>
              <a:spcBef>
                <a:spcPts val="1000"/>
              </a:spcBef>
            </a:pPr>
            <a:r>
              <a:rPr lang="en-US" sz="2600" dirty="0"/>
              <a:t>Non-conforming mortgage types that collateralize the non-agency MBS market.</a:t>
            </a:r>
          </a:p>
          <a:p>
            <a:pPr marL="806450" lvl="1">
              <a:lnSpc>
                <a:spcPct val="90000"/>
              </a:lnSpc>
              <a:spcBef>
                <a:spcPts val="300"/>
              </a:spcBef>
            </a:pPr>
            <a:r>
              <a:rPr lang="en-US" sz="2400" dirty="0"/>
              <a:t>Jumbo mortgages</a:t>
            </a:r>
          </a:p>
          <a:p>
            <a:pPr marL="806450" lvl="1">
              <a:lnSpc>
                <a:spcPct val="90000"/>
              </a:lnSpc>
              <a:spcBef>
                <a:spcPts val="300"/>
              </a:spcBef>
            </a:pPr>
            <a:r>
              <a:rPr lang="en-US" sz="2400" dirty="0"/>
              <a:t>Home Equity Loans (HELs) or Home Equity Line of Credit (HELOCs) based on 2</a:t>
            </a:r>
            <a:r>
              <a:rPr lang="en-US" sz="2400" baseline="30000" dirty="0"/>
              <a:t>nd</a:t>
            </a:r>
            <a:r>
              <a:rPr lang="en-US" sz="2400" dirty="0"/>
              <a:t> mortgages</a:t>
            </a:r>
          </a:p>
          <a:p>
            <a:pPr marL="806450" lvl="1">
              <a:lnSpc>
                <a:spcPct val="90000"/>
              </a:lnSpc>
              <a:spcBef>
                <a:spcPts val="300"/>
              </a:spcBef>
            </a:pPr>
            <a:r>
              <a:rPr lang="en-US" sz="2400" dirty="0"/>
              <a:t>Subprime mortgages</a:t>
            </a:r>
          </a:p>
          <a:p>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t>2</a:t>
            </a:fld>
            <a:endParaRPr lang="en-US"/>
          </a:p>
        </p:txBody>
      </p:sp>
    </p:spTree>
    <p:extLst>
      <p:ext uri="{BB962C8B-B14F-4D97-AF65-F5344CB8AC3E}">
        <p14:creationId xmlns:p14="http://schemas.microsoft.com/office/powerpoint/2010/main" val="3672208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Pool Cash Flows with Defaults, 100% PSA</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1285765"/>
              </p:ext>
            </p:extLst>
          </p:nvPr>
        </p:nvGraphicFramePr>
        <p:xfrm>
          <a:off x="2498938" y="2116317"/>
          <a:ext cx="6960358" cy="38068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30127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Pool Cash Flows with </a:t>
            </a:r>
            <a:r>
              <a:rPr lang="en-US" dirty="0"/>
              <a:t>Defaults, , 100% PSA</a:t>
            </a:r>
          </a:p>
        </p:txBody>
      </p:sp>
      <p:sp>
        <p:nvSpPr>
          <p:cNvPr id="4" name="Slide Number Placeholder 3"/>
          <p:cNvSpPr>
            <a:spLocks noGrp="1"/>
          </p:cNvSpPr>
          <p:nvPr>
            <p:ph type="sldNum" sz="quarter" idx="12"/>
          </p:nvPr>
        </p:nvSpPr>
        <p:spPr/>
        <p:txBody>
          <a:bodyPr/>
          <a:lstStyle/>
          <a:p>
            <a:fld id="{9860EDB8-5305-433F-BE41-D7A86D811DB3}" type="slidenum">
              <a:rPr lang="en-US" smtClean="0"/>
              <a:t>21</a:t>
            </a:fld>
            <a:endParaRPr lang="en-US"/>
          </a:p>
        </p:txBody>
      </p:sp>
      <p:graphicFrame>
        <p:nvGraphicFramePr>
          <p:cNvPr id="7" name="Chart 6"/>
          <p:cNvGraphicFramePr>
            <a:graphicFrameLocks/>
          </p:cNvGraphicFramePr>
          <p:nvPr>
            <p:extLst>
              <p:ext uri="{D42A27DB-BD31-4B8C-83A1-F6EECF244321}">
                <p14:modId xmlns:p14="http://schemas.microsoft.com/office/powerpoint/2010/main" val="538822968"/>
              </p:ext>
            </p:extLst>
          </p:nvPr>
        </p:nvGraphicFramePr>
        <p:xfrm>
          <a:off x="2225982" y="2074461"/>
          <a:ext cx="7506269" cy="39305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74445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Pool Cash Flows with </a:t>
            </a:r>
            <a:r>
              <a:rPr lang="en-US" dirty="0"/>
              <a:t>Defaults, </a:t>
            </a:r>
            <a:r>
              <a:rPr lang="en-US" dirty="0" smtClean="0"/>
              <a:t>100</a:t>
            </a:r>
            <a:r>
              <a:rPr lang="en-US" dirty="0"/>
              <a:t>% PSA</a:t>
            </a:r>
          </a:p>
        </p:txBody>
      </p:sp>
      <p:sp>
        <p:nvSpPr>
          <p:cNvPr id="4" name="Slide Number Placeholder 3"/>
          <p:cNvSpPr>
            <a:spLocks noGrp="1"/>
          </p:cNvSpPr>
          <p:nvPr>
            <p:ph type="sldNum" sz="quarter" idx="12"/>
          </p:nvPr>
        </p:nvSpPr>
        <p:spPr/>
        <p:txBody>
          <a:bodyPr/>
          <a:lstStyle/>
          <a:p>
            <a:fld id="{9860EDB8-5305-433F-BE41-D7A86D811DB3}" type="slidenum">
              <a:rPr lang="en-US" smtClean="0"/>
              <a:t>22</a:t>
            </a:fld>
            <a:endParaRPr lang="en-US"/>
          </a:p>
        </p:txBody>
      </p:sp>
      <p:graphicFrame>
        <p:nvGraphicFramePr>
          <p:cNvPr id="8" name="Chart 7"/>
          <p:cNvGraphicFramePr>
            <a:graphicFrameLocks/>
          </p:cNvGraphicFramePr>
          <p:nvPr>
            <p:extLst>
              <p:ext uri="{D42A27DB-BD31-4B8C-83A1-F6EECF244321}">
                <p14:modId xmlns:p14="http://schemas.microsoft.com/office/powerpoint/2010/main" val="1024783013"/>
              </p:ext>
            </p:extLst>
          </p:nvPr>
        </p:nvGraphicFramePr>
        <p:xfrm>
          <a:off x="2098073" y="1951630"/>
          <a:ext cx="7762087" cy="41352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17197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Next:</a:t>
            </a:r>
            <a:endParaRPr lang="fr-FR" sz="4400" dirty="0"/>
          </a:p>
        </p:txBody>
      </p:sp>
      <p:sp>
        <p:nvSpPr>
          <p:cNvPr id="3" name="Text Placeholder 2"/>
          <p:cNvSpPr>
            <a:spLocks noGrp="1"/>
          </p:cNvSpPr>
          <p:nvPr>
            <p:ph type="body" idx="1"/>
          </p:nvPr>
        </p:nvSpPr>
        <p:spPr>
          <a:xfrm>
            <a:off x="6108192" y="2402237"/>
            <a:ext cx="5687568" cy="2187226"/>
          </a:xfrm>
        </p:spPr>
        <p:txBody>
          <a:bodyPr>
            <a:normAutofit/>
          </a:bodyPr>
          <a:lstStyle/>
          <a:p>
            <a:pPr>
              <a:lnSpc>
                <a:spcPct val="100000"/>
              </a:lnSpc>
              <a:spcBef>
                <a:spcPts val="0"/>
              </a:spcBef>
            </a:pPr>
            <a:r>
              <a:rPr lang="en-US" sz="4400" dirty="0" smtClean="0"/>
              <a:t>CMBS</a:t>
            </a:r>
            <a:endParaRPr lang="fr-FR" sz="4400" dirty="0"/>
          </a:p>
        </p:txBody>
      </p:sp>
      <p:sp>
        <p:nvSpPr>
          <p:cNvPr id="4" name="Slide Number Placeholder 3"/>
          <p:cNvSpPr>
            <a:spLocks noGrp="1"/>
          </p:cNvSpPr>
          <p:nvPr>
            <p:ph type="sldNum" sz="quarter" idx="12"/>
          </p:nvPr>
        </p:nvSpPr>
        <p:spPr/>
        <p:txBody>
          <a:bodyPr/>
          <a:lstStyle/>
          <a:p>
            <a:fld id="{9860EDB8-5305-433F-BE41-D7A86D811DB3}" type="slidenum">
              <a:rPr lang="en-US" smtClean="0"/>
              <a:t>23</a:t>
            </a:fld>
            <a:endParaRPr lang="en-US" dirty="0"/>
          </a:p>
        </p:txBody>
      </p:sp>
    </p:spTree>
    <p:extLst>
      <p:ext uri="{BB962C8B-B14F-4D97-AF65-F5344CB8AC3E}">
        <p14:creationId xmlns:p14="http://schemas.microsoft.com/office/powerpoint/2010/main" val="34723630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Enhancement </a:t>
            </a:r>
          </a:p>
        </p:txBody>
      </p:sp>
      <p:sp>
        <p:nvSpPr>
          <p:cNvPr id="3" name="Content Placeholder 2"/>
          <p:cNvSpPr>
            <a:spLocks noGrp="1"/>
          </p:cNvSpPr>
          <p:nvPr>
            <p:ph idx="1"/>
          </p:nvPr>
        </p:nvSpPr>
        <p:spPr/>
        <p:txBody>
          <a:bodyPr>
            <a:normAutofit/>
          </a:bodyPr>
          <a:lstStyle/>
          <a:p>
            <a:pPr>
              <a:lnSpc>
                <a:spcPct val="90000"/>
              </a:lnSpc>
              <a:spcBef>
                <a:spcPts val="1200"/>
              </a:spcBef>
            </a:pPr>
            <a:r>
              <a:rPr lang="en-US" sz="2800" dirty="0">
                <a:solidFill>
                  <a:schemeClr val="tx1"/>
                </a:solidFill>
              </a:rPr>
              <a:t>Remember, non-agency R</a:t>
            </a:r>
            <a:r>
              <a:rPr lang="en-US" sz="2800" dirty="0" smtClean="0">
                <a:solidFill>
                  <a:schemeClr val="tx1"/>
                </a:solidFill>
              </a:rPr>
              <a:t>MBS </a:t>
            </a:r>
            <a:r>
              <a:rPr lang="en-US" sz="2800" dirty="0">
                <a:solidFill>
                  <a:schemeClr val="tx1"/>
                </a:solidFill>
              </a:rPr>
              <a:t>carry </a:t>
            </a:r>
            <a:r>
              <a:rPr lang="en-US" sz="2800" b="1" i="1" dirty="0">
                <a:solidFill>
                  <a:schemeClr val="tx1"/>
                </a:solidFill>
              </a:rPr>
              <a:t>no explicit or implicit guarantee</a:t>
            </a:r>
            <a:r>
              <a:rPr lang="en-US" sz="2800" dirty="0">
                <a:solidFill>
                  <a:schemeClr val="tx1"/>
                </a:solidFill>
              </a:rPr>
              <a:t> of payment of principal and interest </a:t>
            </a:r>
            <a:r>
              <a:rPr lang="en-US" sz="2800" b="1" i="1" dirty="0">
                <a:solidFill>
                  <a:schemeClr val="tx1"/>
                </a:solidFill>
              </a:rPr>
              <a:t>from the federal government</a:t>
            </a:r>
            <a:r>
              <a:rPr lang="en-US" sz="2800" dirty="0">
                <a:solidFill>
                  <a:schemeClr val="tx1"/>
                </a:solidFill>
              </a:rPr>
              <a:t>!</a:t>
            </a:r>
          </a:p>
          <a:p>
            <a:pPr>
              <a:lnSpc>
                <a:spcPct val="90000"/>
              </a:lnSpc>
              <a:spcBef>
                <a:spcPts val="1200"/>
              </a:spcBef>
            </a:pPr>
            <a:r>
              <a:rPr lang="en-US" sz="2800" dirty="0">
                <a:solidFill>
                  <a:schemeClr val="tx1"/>
                </a:solidFill>
              </a:rPr>
              <a:t>Then, how do non-agency R</a:t>
            </a:r>
            <a:r>
              <a:rPr lang="en-US" sz="2800" dirty="0" smtClean="0">
                <a:solidFill>
                  <a:schemeClr val="tx1"/>
                </a:solidFill>
              </a:rPr>
              <a:t>MBS </a:t>
            </a:r>
            <a:r>
              <a:rPr lang="en-US" sz="2800" dirty="0">
                <a:solidFill>
                  <a:schemeClr val="tx1"/>
                </a:solidFill>
              </a:rPr>
              <a:t>issuers make investors comfortable about the credit risk of these securities backed by the underlying mortgages?</a:t>
            </a:r>
          </a:p>
          <a:p>
            <a:pPr marL="806450" lvl="1">
              <a:lnSpc>
                <a:spcPct val="90000"/>
              </a:lnSpc>
            </a:pPr>
            <a:r>
              <a:rPr lang="en-US" sz="2400" dirty="0">
                <a:solidFill>
                  <a:schemeClr val="tx1"/>
                </a:solidFill>
              </a:rPr>
              <a:t>One way would be to make the individual mortgages available to investors and let them assess the risk by themselves and reflect that risk on the prices they pay for those securities (almost never used!). </a:t>
            </a:r>
          </a:p>
          <a:p>
            <a:pPr marL="806450" lvl="1">
              <a:lnSpc>
                <a:spcPct val="90000"/>
              </a:lnSpc>
            </a:pPr>
            <a:r>
              <a:rPr lang="en-US" sz="2400" dirty="0">
                <a:solidFill>
                  <a:schemeClr val="tx1"/>
                </a:solidFill>
              </a:rPr>
              <a:t>Credit enhancement</a:t>
            </a:r>
            <a:r>
              <a:rPr lang="en-US" sz="2400" dirty="0" smtClean="0">
                <a:solidFill>
                  <a:schemeClr val="tx1"/>
                </a:solidFill>
              </a:rPr>
              <a:t>!</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t>3</a:t>
            </a:fld>
            <a:endParaRPr lang="en-US"/>
          </a:p>
        </p:txBody>
      </p:sp>
    </p:spTree>
    <p:extLst>
      <p:ext uri="{BB962C8B-B14F-4D97-AF65-F5344CB8AC3E}">
        <p14:creationId xmlns:p14="http://schemas.microsoft.com/office/powerpoint/2010/main" val="870352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Enhancement </a:t>
            </a:r>
          </a:p>
        </p:txBody>
      </p:sp>
      <p:sp>
        <p:nvSpPr>
          <p:cNvPr id="3" name="Content Placeholder 2"/>
          <p:cNvSpPr>
            <a:spLocks noGrp="1"/>
          </p:cNvSpPr>
          <p:nvPr>
            <p:ph idx="1"/>
          </p:nvPr>
        </p:nvSpPr>
        <p:spPr/>
        <p:txBody>
          <a:bodyPr/>
          <a:lstStyle/>
          <a:p>
            <a:pPr>
              <a:lnSpc>
                <a:spcPct val="90000"/>
              </a:lnSpc>
            </a:pPr>
            <a:r>
              <a:rPr lang="en-US" sz="2800" dirty="0">
                <a:solidFill>
                  <a:schemeClr val="tx1"/>
                </a:solidFill>
              </a:rPr>
              <a:t>Generally, non-agency R</a:t>
            </a:r>
            <a:r>
              <a:rPr lang="en-US" sz="2800" dirty="0" smtClean="0">
                <a:solidFill>
                  <a:schemeClr val="tx1"/>
                </a:solidFill>
              </a:rPr>
              <a:t>MBS </a:t>
            </a:r>
            <a:r>
              <a:rPr lang="en-US" sz="2800" dirty="0">
                <a:solidFill>
                  <a:schemeClr val="tx1"/>
                </a:solidFill>
              </a:rPr>
              <a:t>issuers rely on a variety of </a:t>
            </a:r>
            <a:r>
              <a:rPr lang="en-US" sz="2800" b="1" i="1" dirty="0">
                <a:solidFill>
                  <a:schemeClr val="tx1"/>
                </a:solidFill>
              </a:rPr>
              <a:t>credit enhancement techniques </a:t>
            </a:r>
            <a:r>
              <a:rPr lang="en-US" sz="2800" dirty="0">
                <a:solidFill>
                  <a:schemeClr val="tx1"/>
                </a:solidFill>
              </a:rPr>
              <a:t>to placate the worries of potential investors. These enhancement mechanisms are either </a:t>
            </a:r>
            <a:r>
              <a:rPr lang="en-US" sz="2800" b="1" i="1" dirty="0">
                <a:solidFill>
                  <a:schemeClr val="tx1"/>
                </a:solidFill>
              </a:rPr>
              <a:t>internal</a:t>
            </a:r>
            <a:r>
              <a:rPr lang="en-US" sz="2800" dirty="0">
                <a:solidFill>
                  <a:schemeClr val="tx1"/>
                </a:solidFill>
              </a:rPr>
              <a:t> </a:t>
            </a:r>
            <a:r>
              <a:rPr lang="en-US" sz="2800" b="1" i="1" dirty="0">
                <a:solidFill>
                  <a:schemeClr val="tx1"/>
                </a:solidFill>
              </a:rPr>
              <a:t>or external </a:t>
            </a:r>
            <a:r>
              <a:rPr lang="en-US" sz="2800" dirty="0">
                <a:solidFill>
                  <a:schemeClr val="tx1"/>
                </a:solidFill>
              </a:rPr>
              <a:t>to the security structure (i.e., the mortgages). </a:t>
            </a:r>
          </a:p>
          <a:p>
            <a:pPr lvl="1" indent="-346075">
              <a:lnSpc>
                <a:spcPct val="90000"/>
              </a:lnSpc>
              <a:spcBef>
                <a:spcPts val="1200"/>
              </a:spcBef>
            </a:pPr>
            <a:r>
              <a:rPr lang="en-US" sz="2800" b="1" dirty="0">
                <a:solidFill>
                  <a:schemeClr val="tx1"/>
                </a:solidFill>
              </a:rPr>
              <a:t>Internal credit enhancement:</a:t>
            </a:r>
          </a:p>
          <a:p>
            <a:pPr marL="738188" lvl="1" indent="0">
              <a:lnSpc>
                <a:spcPct val="90000"/>
              </a:lnSpc>
              <a:buNone/>
            </a:pPr>
            <a:r>
              <a:rPr lang="en-US" sz="2400" b="1" i="1" dirty="0">
                <a:solidFill>
                  <a:schemeClr val="tx1"/>
                </a:solidFill>
              </a:rPr>
              <a:t>Reallocation of cash flows </a:t>
            </a:r>
            <a:r>
              <a:rPr lang="en-US" sz="2400" dirty="0">
                <a:solidFill>
                  <a:schemeClr val="tx1"/>
                </a:solidFill>
              </a:rPr>
              <a:t>within the MBS structure to make some portions of MBS less risky than others.</a:t>
            </a:r>
          </a:p>
          <a:p>
            <a:pPr lvl="1" indent="-346075">
              <a:lnSpc>
                <a:spcPct val="90000"/>
              </a:lnSpc>
              <a:spcBef>
                <a:spcPts val="1200"/>
              </a:spcBef>
            </a:pPr>
            <a:r>
              <a:rPr lang="en-US" sz="2800" b="1" dirty="0">
                <a:solidFill>
                  <a:schemeClr val="tx1"/>
                </a:solidFill>
              </a:rPr>
              <a:t>External credit enhancement:</a:t>
            </a:r>
          </a:p>
          <a:p>
            <a:pPr marL="738188" lvl="1" indent="0">
              <a:lnSpc>
                <a:spcPct val="90000"/>
              </a:lnSpc>
              <a:buNone/>
            </a:pPr>
            <a:r>
              <a:rPr lang="en-US" sz="2400" b="1" i="1" dirty="0">
                <a:solidFill>
                  <a:schemeClr val="tx1"/>
                </a:solidFill>
              </a:rPr>
              <a:t>Credit guarantee </a:t>
            </a:r>
            <a:r>
              <a:rPr lang="en-US" sz="2400" dirty="0">
                <a:solidFill>
                  <a:schemeClr val="tx1"/>
                </a:solidFill>
              </a:rPr>
              <a:t>provided by the issuer or a third party (e.g., AIG</a:t>
            </a:r>
            <a:r>
              <a:rPr lang="en-US" sz="2400" dirty="0" smtClean="0">
                <a:solidFill>
                  <a:schemeClr val="tx1"/>
                </a:solidFill>
              </a:rPr>
              <a:t>).</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t>4</a:t>
            </a:fld>
            <a:endParaRPr lang="en-US"/>
          </a:p>
        </p:txBody>
      </p:sp>
    </p:spTree>
    <p:extLst>
      <p:ext uri="{BB962C8B-B14F-4D97-AF65-F5344CB8AC3E}">
        <p14:creationId xmlns:p14="http://schemas.microsoft.com/office/powerpoint/2010/main" val="3547306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Credit Enhancement</a:t>
            </a:r>
          </a:p>
        </p:txBody>
      </p:sp>
      <p:sp>
        <p:nvSpPr>
          <p:cNvPr id="3" name="Content Placeholder 2"/>
          <p:cNvSpPr>
            <a:spLocks noGrp="1"/>
          </p:cNvSpPr>
          <p:nvPr>
            <p:ph idx="1"/>
          </p:nvPr>
        </p:nvSpPr>
        <p:spPr/>
        <p:txBody>
          <a:bodyPr/>
          <a:lstStyle/>
          <a:p>
            <a:pPr>
              <a:lnSpc>
                <a:spcPct val="90000"/>
              </a:lnSpc>
            </a:pPr>
            <a:r>
              <a:rPr lang="en-US" sz="3000" dirty="0">
                <a:solidFill>
                  <a:schemeClr val="tx1"/>
                </a:solidFill>
              </a:rPr>
              <a:t>Internal credit enhancement techniques </a:t>
            </a:r>
            <a:r>
              <a:rPr lang="en-US" sz="3000" b="1" i="1" dirty="0">
                <a:solidFill>
                  <a:schemeClr val="tx1"/>
                </a:solidFill>
              </a:rPr>
              <a:t>allocate</a:t>
            </a:r>
            <a:r>
              <a:rPr lang="en-US" sz="3000" dirty="0">
                <a:solidFill>
                  <a:schemeClr val="tx1"/>
                </a:solidFill>
              </a:rPr>
              <a:t> a portion of the </a:t>
            </a:r>
            <a:r>
              <a:rPr lang="en-US" sz="3000" b="1" i="1" dirty="0">
                <a:solidFill>
                  <a:schemeClr val="tx1"/>
                </a:solidFill>
              </a:rPr>
              <a:t>collateral cash flow to certain senior classes </a:t>
            </a:r>
            <a:r>
              <a:rPr lang="en-US" sz="3000" dirty="0">
                <a:solidFill>
                  <a:schemeClr val="tx1"/>
                </a:solidFill>
              </a:rPr>
              <a:t>of a particular security, which in turn, safeguard senior security holders against potential losses.</a:t>
            </a:r>
          </a:p>
          <a:p>
            <a:pPr>
              <a:lnSpc>
                <a:spcPct val="90000"/>
              </a:lnSpc>
              <a:spcBef>
                <a:spcPts val="1200"/>
              </a:spcBef>
            </a:pPr>
            <a:r>
              <a:rPr lang="en-US" sz="3000" dirty="0">
                <a:solidFill>
                  <a:schemeClr val="tx1"/>
                </a:solidFill>
              </a:rPr>
              <a:t>Internal credit enhancement techniques include:</a:t>
            </a:r>
          </a:p>
          <a:p>
            <a:pPr marL="1036638" lvl="1">
              <a:lnSpc>
                <a:spcPct val="90000"/>
              </a:lnSpc>
              <a:spcBef>
                <a:spcPts val="800"/>
              </a:spcBef>
            </a:pPr>
            <a:r>
              <a:rPr lang="en-US" sz="2600" dirty="0">
                <a:solidFill>
                  <a:schemeClr val="tx1"/>
                </a:solidFill>
              </a:rPr>
              <a:t>Overcollateralization </a:t>
            </a:r>
            <a:r>
              <a:rPr lang="en-US" sz="1800" dirty="0">
                <a:solidFill>
                  <a:schemeClr val="tx1"/>
                </a:solidFill>
              </a:rPr>
              <a:t> </a:t>
            </a:r>
          </a:p>
          <a:p>
            <a:pPr marL="1036638" lvl="1">
              <a:lnSpc>
                <a:spcPct val="90000"/>
              </a:lnSpc>
              <a:spcBef>
                <a:spcPts val="800"/>
              </a:spcBef>
            </a:pPr>
            <a:r>
              <a:rPr lang="en-US" sz="2600" dirty="0">
                <a:solidFill>
                  <a:schemeClr val="tx1"/>
                </a:solidFill>
              </a:rPr>
              <a:t>Reserve funds</a:t>
            </a:r>
          </a:p>
          <a:p>
            <a:pPr marL="1036638" lvl="1">
              <a:lnSpc>
                <a:spcPct val="90000"/>
              </a:lnSpc>
              <a:spcBef>
                <a:spcPts val="800"/>
              </a:spcBef>
            </a:pPr>
            <a:r>
              <a:rPr lang="en-US" sz="2600" dirty="0">
                <a:solidFill>
                  <a:schemeClr val="tx1"/>
                </a:solidFill>
              </a:rPr>
              <a:t>Spread accounts</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t>5</a:t>
            </a:fld>
            <a:endParaRPr lang="en-US"/>
          </a:p>
        </p:txBody>
      </p:sp>
    </p:spTree>
    <p:extLst>
      <p:ext uri="{BB962C8B-B14F-4D97-AF65-F5344CB8AC3E}">
        <p14:creationId xmlns:p14="http://schemas.microsoft.com/office/powerpoint/2010/main" val="801645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Credit Enhancement</a:t>
            </a:r>
          </a:p>
        </p:txBody>
      </p:sp>
      <p:sp>
        <p:nvSpPr>
          <p:cNvPr id="3" name="Content Placeholder 2"/>
          <p:cNvSpPr>
            <a:spLocks noGrp="1"/>
          </p:cNvSpPr>
          <p:nvPr>
            <p:ph idx="1"/>
          </p:nvPr>
        </p:nvSpPr>
        <p:spPr>
          <a:xfrm>
            <a:off x="838201" y="1692322"/>
            <a:ext cx="10515599" cy="4776717"/>
          </a:xfrm>
        </p:spPr>
        <p:txBody>
          <a:bodyPr>
            <a:normAutofit/>
          </a:bodyPr>
          <a:lstStyle/>
          <a:p>
            <a:pPr>
              <a:lnSpc>
                <a:spcPct val="90000"/>
              </a:lnSpc>
            </a:pPr>
            <a:r>
              <a:rPr lang="en-US" sz="2600" dirty="0"/>
              <a:t>Overcollateralization</a:t>
            </a:r>
          </a:p>
          <a:p>
            <a:pPr marL="681038" lvl="1" indent="-217488">
              <a:lnSpc>
                <a:spcPct val="90000"/>
              </a:lnSpc>
              <a:spcBef>
                <a:spcPts val="300"/>
              </a:spcBef>
            </a:pPr>
            <a:r>
              <a:rPr lang="en-US" sz="2400" dirty="0"/>
              <a:t>Difference between the amount of outstanding MBS and the underlying collateral.</a:t>
            </a:r>
          </a:p>
          <a:p>
            <a:pPr marL="681038" lvl="1" indent="-217488">
              <a:lnSpc>
                <a:spcPct val="90000"/>
              </a:lnSpc>
              <a:spcBef>
                <a:spcPts val="300"/>
              </a:spcBef>
            </a:pPr>
            <a:r>
              <a:rPr lang="en-US" sz="2400" dirty="0"/>
              <a:t>The most popular form of overcollateralization by far is the senior/subordinated </a:t>
            </a:r>
            <a:r>
              <a:rPr lang="en-US" sz="2400" dirty="0" smtClean="0"/>
              <a:t>structure. The </a:t>
            </a:r>
            <a:r>
              <a:rPr lang="en-US" sz="2400" b="1" i="1" dirty="0"/>
              <a:t>subordinated </a:t>
            </a:r>
            <a:r>
              <a:rPr lang="en-US" sz="2400" b="1" i="1" dirty="0" smtClean="0"/>
              <a:t>classes </a:t>
            </a:r>
            <a:r>
              <a:rPr lang="en-US" sz="2400" dirty="0"/>
              <a:t>effectively </a:t>
            </a:r>
            <a:r>
              <a:rPr lang="en-US" sz="2400" b="1" i="1" dirty="0" smtClean="0"/>
              <a:t>serve </a:t>
            </a:r>
            <a:r>
              <a:rPr lang="en-US" sz="2400" b="1" i="1" dirty="0"/>
              <a:t>as additional collateral for </a:t>
            </a:r>
            <a:r>
              <a:rPr lang="en-US" sz="2400" b="1" i="1" dirty="0" smtClean="0"/>
              <a:t>senior classes</a:t>
            </a:r>
            <a:r>
              <a:rPr lang="en-US" sz="2400" dirty="0" smtClean="0"/>
              <a:t>.</a:t>
            </a:r>
            <a:endParaRPr lang="en-US" sz="2400" dirty="0"/>
          </a:p>
          <a:p>
            <a:pPr>
              <a:lnSpc>
                <a:spcPct val="90000"/>
              </a:lnSpc>
            </a:pPr>
            <a:r>
              <a:rPr lang="en-US" sz="2600" dirty="0"/>
              <a:t>Spread accounts</a:t>
            </a:r>
          </a:p>
          <a:p>
            <a:pPr lvl="1" indent="-222250">
              <a:lnSpc>
                <a:spcPct val="90000"/>
              </a:lnSpc>
              <a:spcBef>
                <a:spcPts val="300"/>
              </a:spcBef>
            </a:pPr>
            <a:r>
              <a:rPr lang="en-US" sz="2400" dirty="0"/>
              <a:t>Difference between interest rate paid by borrowers and interest paid to MBS investors put in an escrow account.</a:t>
            </a:r>
          </a:p>
          <a:p>
            <a:pPr>
              <a:lnSpc>
                <a:spcPct val="90000"/>
              </a:lnSpc>
            </a:pPr>
            <a:r>
              <a:rPr lang="en-US" sz="2600" dirty="0"/>
              <a:t>Reserve funds</a:t>
            </a:r>
          </a:p>
          <a:p>
            <a:pPr lvl="1">
              <a:lnSpc>
                <a:spcPct val="90000"/>
              </a:lnSpc>
              <a:spcBef>
                <a:spcPts val="300"/>
              </a:spcBef>
            </a:pPr>
            <a:r>
              <a:rPr lang="en-US" sz="2400" dirty="0"/>
              <a:t>Set up funds aside to cover potential </a:t>
            </a:r>
            <a:r>
              <a:rPr lang="en-US" sz="2400" dirty="0" smtClean="0"/>
              <a:t>losses</a:t>
            </a:r>
            <a:endParaRPr lang="en-US" sz="2400" dirty="0"/>
          </a:p>
        </p:txBody>
      </p:sp>
      <p:sp>
        <p:nvSpPr>
          <p:cNvPr id="4" name="Slide Number Placeholder 3"/>
          <p:cNvSpPr>
            <a:spLocks noGrp="1"/>
          </p:cNvSpPr>
          <p:nvPr>
            <p:ph type="sldNum" sz="quarter" idx="12"/>
          </p:nvPr>
        </p:nvSpPr>
        <p:spPr/>
        <p:txBody>
          <a:bodyPr/>
          <a:lstStyle/>
          <a:p>
            <a:fld id="{9860EDB8-5305-433F-BE41-D7A86D811DB3}" type="slidenum">
              <a:rPr lang="en-US" smtClean="0"/>
              <a:t>6</a:t>
            </a:fld>
            <a:endParaRPr lang="en-US"/>
          </a:p>
        </p:txBody>
      </p:sp>
    </p:spTree>
    <p:extLst>
      <p:ext uri="{BB962C8B-B14F-4D97-AF65-F5344CB8AC3E}">
        <p14:creationId xmlns:p14="http://schemas.microsoft.com/office/powerpoint/2010/main" val="860650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credit enhancement</a:t>
            </a:r>
          </a:p>
        </p:txBody>
      </p:sp>
      <p:sp>
        <p:nvSpPr>
          <p:cNvPr id="3" name="Content Placeholder 2"/>
          <p:cNvSpPr>
            <a:spLocks noGrp="1"/>
          </p:cNvSpPr>
          <p:nvPr>
            <p:ph idx="1"/>
          </p:nvPr>
        </p:nvSpPr>
        <p:spPr/>
        <p:txBody>
          <a:bodyPr>
            <a:normAutofit/>
          </a:bodyPr>
          <a:lstStyle/>
          <a:p>
            <a:pPr>
              <a:lnSpc>
                <a:spcPct val="90000"/>
              </a:lnSpc>
              <a:spcBef>
                <a:spcPts val="1200"/>
              </a:spcBef>
            </a:pPr>
            <a:r>
              <a:rPr lang="en-US" sz="2800" dirty="0"/>
              <a:t>Types of credit enhancement: </a:t>
            </a:r>
          </a:p>
          <a:p>
            <a:pPr marL="808038" lvl="1" indent="-350838">
              <a:lnSpc>
                <a:spcPct val="90000"/>
              </a:lnSpc>
            </a:pPr>
            <a:r>
              <a:rPr lang="en-US" sz="2400" dirty="0"/>
              <a:t>Mortgage level insurance</a:t>
            </a:r>
          </a:p>
          <a:p>
            <a:pPr marL="808038" lvl="1" indent="-350838">
              <a:lnSpc>
                <a:spcPct val="90000"/>
              </a:lnSpc>
            </a:pPr>
            <a:r>
              <a:rPr lang="en-US" sz="2400" dirty="0"/>
              <a:t>Pool insurance</a:t>
            </a:r>
          </a:p>
          <a:p>
            <a:pPr marL="808038" lvl="1" indent="-350838">
              <a:lnSpc>
                <a:spcPct val="90000"/>
              </a:lnSpc>
            </a:pPr>
            <a:r>
              <a:rPr lang="en-US" sz="2400" dirty="0"/>
              <a:t>Fraud insurance</a:t>
            </a:r>
          </a:p>
          <a:p>
            <a:pPr marL="808038" lvl="1" indent="-350838">
              <a:lnSpc>
                <a:spcPct val="90000"/>
              </a:lnSpc>
            </a:pPr>
            <a:r>
              <a:rPr lang="en-US" sz="2400" dirty="0"/>
              <a:t>Letters of credit</a:t>
            </a:r>
          </a:p>
          <a:p>
            <a:pPr marL="808038" lvl="1" indent="-350838">
              <a:lnSpc>
                <a:spcPct val="90000"/>
              </a:lnSpc>
            </a:pPr>
            <a:r>
              <a:rPr lang="en-US" sz="2400" dirty="0"/>
              <a:t>Bond insurance (surety bonds)</a:t>
            </a:r>
          </a:p>
          <a:p>
            <a:pPr marL="808038" lvl="1" indent="-350838">
              <a:lnSpc>
                <a:spcPct val="90000"/>
              </a:lnSpc>
            </a:pPr>
            <a:r>
              <a:rPr lang="en-US" sz="2400" dirty="0"/>
              <a:t>Corporate </a:t>
            </a:r>
            <a:r>
              <a:rPr lang="en-US" sz="2400" dirty="0" smtClean="0"/>
              <a:t>guarantees</a:t>
            </a:r>
            <a:endParaRPr lang="en-US" sz="2400" dirty="0"/>
          </a:p>
        </p:txBody>
      </p:sp>
      <p:sp>
        <p:nvSpPr>
          <p:cNvPr id="4" name="Slide Number Placeholder 3"/>
          <p:cNvSpPr>
            <a:spLocks noGrp="1"/>
          </p:cNvSpPr>
          <p:nvPr>
            <p:ph type="sldNum" sz="quarter" idx="12"/>
          </p:nvPr>
        </p:nvSpPr>
        <p:spPr/>
        <p:txBody>
          <a:bodyPr/>
          <a:lstStyle/>
          <a:p>
            <a:fld id="{9860EDB8-5305-433F-BE41-D7A86D811DB3}" type="slidenum">
              <a:rPr lang="en-US" smtClean="0"/>
              <a:t>7</a:t>
            </a:fld>
            <a:endParaRPr lang="en-US"/>
          </a:p>
        </p:txBody>
      </p:sp>
    </p:spTree>
    <p:extLst>
      <p:ext uri="{BB962C8B-B14F-4D97-AF65-F5344CB8AC3E}">
        <p14:creationId xmlns:p14="http://schemas.microsoft.com/office/powerpoint/2010/main" val="40171314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credit enhancement</a:t>
            </a:r>
          </a:p>
        </p:txBody>
      </p:sp>
      <p:sp>
        <p:nvSpPr>
          <p:cNvPr id="3" name="Content Placeholder 2"/>
          <p:cNvSpPr>
            <a:spLocks noGrp="1"/>
          </p:cNvSpPr>
          <p:nvPr>
            <p:ph idx="1"/>
          </p:nvPr>
        </p:nvSpPr>
        <p:spPr/>
        <p:txBody>
          <a:bodyPr>
            <a:normAutofit/>
          </a:bodyPr>
          <a:lstStyle/>
          <a:p>
            <a:pPr marL="407988" indent="-350838">
              <a:lnSpc>
                <a:spcPct val="90000"/>
              </a:lnSpc>
              <a:spcBef>
                <a:spcPts val="1200"/>
              </a:spcBef>
            </a:pPr>
            <a:r>
              <a:rPr lang="en-US" sz="2800" dirty="0"/>
              <a:t>Mortgage Level Insurance:</a:t>
            </a:r>
          </a:p>
          <a:p>
            <a:pPr marL="808038" lvl="1" indent="-350838">
              <a:lnSpc>
                <a:spcPct val="90000"/>
              </a:lnSpc>
            </a:pPr>
            <a:r>
              <a:rPr lang="en-US" sz="2400" dirty="0"/>
              <a:t>Primary mortgage insurance (PMI), standard hazard insurance, flood insurance</a:t>
            </a:r>
          </a:p>
          <a:p>
            <a:pPr marL="407988" indent="-350838">
              <a:lnSpc>
                <a:spcPct val="90000"/>
              </a:lnSpc>
              <a:spcBef>
                <a:spcPts val="1200"/>
              </a:spcBef>
            </a:pPr>
            <a:r>
              <a:rPr lang="en-US" sz="2800" dirty="0"/>
              <a:t>Pool insurance:</a:t>
            </a:r>
          </a:p>
          <a:p>
            <a:pPr marL="796925" lvl="1">
              <a:lnSpc>
                <a:spcPct val="90000"/>
              </a:lnSpc>
            </a:pPr>
            <a:r>
              <a:rPr lang="en-US" sz="2400" dirty="0"/>
              <a:t>Covers losses due to borrowers' economic circumstances</a:t>
            </a:r>
          </a:p>
          <a:p>
            <a:pPr marL="796925" lvl="1">
              <a:lnSpc>
                <a:spcPct val="90000"/>
              </a:lnSpc>
            </a:pPr>
            <a:r>
              <a:rPr lang="en-US" sz="2400" dirty="0"/>
              <a:t>The amount of pool insurance purchased for a transaction is determined by the rating agencies.</a:t>
            </a:r>
          </a:p>
          <a:p>
            <a:pPr marL="796925" lvl="1">
              <a:lnSpc>
                <a:spcPct val="90000"/>
              </a:lnSpc>
            </a:pPr>
            <a:r>
              <a:rPr lang="en-US" sz="2400" dirty="0"/>
              <a:t>Excludes (carves out) losses that result from bankruptcy, origination fraud, and special hazards</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9860EDB8-5305-433F-BE41-D7A86D811DB3}" type="slidenum">
              <a:rPr lang="en-US" smtClean="0"/>
              <a:t>8</a:t>
            </a:fld>
            <a:endParaRPr lang="en-US"/>
          </a:p>
        </p:txBody>
      </p:sp>
    </p:spTree>
    <p:extLst>
      <p:ext uri="{BB962C8B-B14F-4D97-AF65-F5344CB8AC3E}">
        <p14:creationId xmlns:p14="http://schemas.microsoft.com/office/powerpoint/2010/main" val="2951176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credit enhancement</a:t>
            </a:r>
          </a:p>
        </p:txBody>
      </p:sp>
      <p:sp>
        <p:nvSpPr>
          <p:cNvPr id="3" name="Content Placeholder 2"/>
          <p:cNvSpPr>
            <a:spLocks noGrp="1"/>
          </p:cNvSpPr>
          <p:nvPr>
            <p:ph idx="1"/>
          </p:nvPr>
        </p:nvSpPr>
        <p:spPr/>
        <p:txBody>
          <a:bodyPr>
            <a:normAutofit/>
          </a:bodyPr>
          <a:lstStyle/>
          <a:p>
            <a:pPr marL="396875">
              <a:lnSpc>
                <a:spcPct val="90000"/>
              </a:lnSpc>
            </a:pPr>
            <a:r>
              <a:rPr lang="en-US" sz="2800" dirty="0"/>
              <a:t>Fraud Insurance: </a:t>
            </a:r>
          </a:p>
          <a:p>
            <a:pPr marL="796925" lvl="1">
              <a:lnSpc>
                <a:spcPct val="90000"/>
              </a:lnSpc>
            </a:pPr>
            <a:r>
              <a:rPr lang="en-US" sz="2400" dirty="0"/>
              <a:t>Since pool insurers will not cover losses stemming from fraud during the loan application process, rating agencies require fraud insurance (1 to 3% of original pool balance)</a:t>
            </a:r>
          </a:p>
          <a:p>
            <a:pPr marL="407988" indent="-350838">
              <a:lnSpc>
                <a:spcPct val="90000"/>
              </a:lnSpc>
              <a:spcBef>
                <a:spcPts val="1200"/>
              </a:spcBef>
            </a:pPr>
            <a:r>
              <a:rPr lang="en-US" sz="2800" dirty="0"/>
              <a:t>Letters of credit (LOC):</a:t>
            </a:r>
          </a:p>
          <a:p>
            <a:pPr marL="808038" lvl="1" indent="-350838">
              <a:lnSpc>
                <a:spcPct val="90000"/>
              </a:lnSpc>
            </a:pPr>
            <a:r>
              <a:rPr lang="en-US" sz="2400" dirty="0"/>
              <a:t>Rating agency may require that MBS issuer provide a LOC that will convert into cash if specific event risks materialize.</a:t>
            </a:r>
          </a:p>
        </p:txBody>
      </p:sp>
      <p:sp>
        <p:nvSpPr>
          <p:cNvPr id="4" name="Slide Number Placeholder 3"/>
          <p:cNvSpPr>
            <a:spLocks noGrp="1"/>
          </p:cNvSpPr>
          <p:nvPr>
            <p:ph type="sldNum" sz="quarter" idx="12"/>
          </p:nvPr>
        </p:nvSpPr>
        <p:spPr/>
        <p:txBody>
          <a:bodyPr/>
          <a:lstStyle/>
          <a:p>
            <a:fld id="{9860EDB8-5305-433F-BE41-D7A86D811DB3}" type="slidenum">
              <a:rPr lang="en-US" smtClean="0"/>
              <a:t>9</a:t>
            </a:fld>
            <a:endParaRPr lang="en-US"/>
          </a:p>
        </p:txBody>
      </p:sp>
    </p:spTree>
    <p:extLst>
      <p:ext uri="{BB962C8B-B14F-4D97-AF65-F5344CB8AC3E}">
        <p14:creationId xmlns:p14="http://schemas.microsoft.com/office/powerpoint/2010/main" val="3398771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7BC4796A-9872-4AA6-868A-E1A52DAE5C9B}" vid="{226865FD-68E7-4897-9C2B-9A00B6BC8C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A4849AD-65CA-4CDD-87B0-7F56EA6DF7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0</TotalTime>
  <Words>1203</Words>
  <Application>Microsoft Macintosh PowerPoint</Application>
  <PresentationFormat>Custom</PresentationFormat>
  <Paragraphs>149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WelcomeDoc</vt:lpstr>
      <vt:lpstr>REAL ESTATE 410  RMBS III – Non-Agency RMBS</vt:lpstr>
      <vt:lpstr>Non-Agency RMBS</vt:lpstr>
      <vt:lpstr>Credit Enhancement </vt:lpstr>
      <vt:lpstr>Credit Enhancement </vt:lpstr>
      <vt:lpstr>Internal Credit Enhancement</vt:lpstr>
      <vt:lpstr>Internal Credit Enhancement</vt:lpstr>
      <vt:lpstr>External credit enhancement</vt:lpstr>
      <vt:lpstr>External credit enhancement</vt:lpstr>
      <vt:lpstr>External credit enhancement</vt:lpstr>
      <vt:lpstr>External credit enhancement</vt:lpstr>
      <vt:lpstr>Non-Agency RMBS Structure</vt:lpstr>
      <vt:lpstr>Example: Non-Agency RMBS (See Spreadsheet)</vt:lpstr>
      <vt:lpstr>Example: Pool Cash Flows with no Defaults</vt:lpstr>
      <vt:lpstr>Example: Pool Cash Flows with no Defaults</vt:lpstr>
      <vt:lpstr>Tranche X Cash Flows with no Defaults, 100% PSA</vt:lpstr>
      <vt:lpstr>Tranche A Cash Flows with no Defaults, 100 PSA</vt:lpstr>
      <vt:lpstr>Tranche A Cash Flows with no Defaults, 100 PSA</vt:lpstr>
      <vt:lpstr>Example: Pool Cash Flows with Defaults</vt:lpstr>
      <vt:lpstr>Example: Pool Cash Flows with Defaults</vt:lpstr>
      <vt:lpstr>Example: Pool Cash Flows with Defaults, 100% PSA</vt:lpstr>
      <vt:lpstr>Example: Pool Cash Flows with Defaults, , 100% PSA</vt:lpstr>
      <vt:lpstr>Example: Pool Cash Flows with Defaults, 100% PSA</vt:lpstr>
      <vt:lpstr>Next:</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2014-12-02T22:51:08Z</dcterms:created>
  <dcterms:modified xsi:type="dcterms:W3CDTF">2017-03-28T22:19:26Z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